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Lst>
  <p:sldSz cy="10287000" cx="18288000"/>
  <p:notesSz cx="6858000" cy="9144000"/>
  <p:embeddedFontLst>
    <p:embeddedFont>
      <p:font typeface="Hammersmith One"/>
      <p:regular r:id="rId27"/>
    </p:embeddedFont>
    <p:embeddedFont>
      <p:font typeface="Alegreya Sans"/>
      <p:regular r:id="rId28"/>
      <p:bold r:id="rId29"/>
      <p:italic r:id="rId30"/>
      <p:boldItalic r:id="rId31"/>
    </p:embeddedFont>
    <p:embeddedFont>
      <p:font typeface="Exo 2"/>
      <p:bold r:id="rId32"/>
      <p:boldItalic r:id="rId33"/>
    </p:embeddedFont>
    <p:embeddedFont>
      <p:font typeface="Alegreya Sans Medium"/>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37A32A4-F59E-4295-9C7E-07F963C56F38}">
  <a:tblStyle styleId="{437A32A4-F59E-4295-9C7E-07F963C56F38}"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font" Target="fonts/AlegreyaSans-regular.fntdata"/><Relationship Id="rId27" Type="http://schemas.openxmlformats.org/officeDocument/2006/relationships/font" Target="fonts/HammersmithOne-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AlegreyaSans-bold.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AlegreyaSans-boldItalic.fntdata"/><Relationship Id="rId30" Type="http://schemas.openxmlformats.org/officeDocument/2006/relationships/font" Target="fonts/AlegreyaSans-italic.fntdata"/><Relationship Id="rId11" Type="http://schemas.openxmlformats.org/officeDocument/2006/relationships/slide" Target="slides/slide5.xml"/><Relationship Id="rId33" Type="http://schemas.openxmlformats.org/officeDocument/2006/relationships/font" Target="fonts/Exo2-boldItalic.fntdata"/><Relationship Id="rId10" Type="http://schemas.openxmlformats.org/officeDocument/2006/relationships/slide" Target="slides/slide4.xml"/><Relationship Id="rId32" Type="http://schemas.openxmlformats.org/officeDocument/2006/relationships/font" Target="fonts/Exo2-bold.fntdata"/><Relationship Id="rId13" Type="http://schemas.openxmlformats.org/officeDocument/2006/relationships/slide" Target="slides/slide7.xml"/><Relationship Id="rId35" Type="http://schemas.openxmlformats.org/officeDocument/2006/relationships/font" Target="fonts/AlegreyaSansMedium-bold.fntdata"/><Relationship Id="rId12" Type="http://schemas.openxmlformats.org/officeDocument/2006/relationships/slide" Target="slides/slide6.xml"/><Relationship Id="rId34" Type="http://schemas.openxmlformats.org/officeDocument/2006/relationships/font" Target="fonts/AlegreyaSansMedium-regular.fntdata"/><Relationship Id="rId15" Type="http://schemas.openxmlformats.org/officeDocument/2006/relationships/slide" Target="slides/slide9.xml"/><Relationship Id="rId37" Type="http://schemas.openxmlformats.org/officeDocument/2006/relationships/font" Target="fonts/AlegreyaSansMedium-boldItalic.fntdata"/><Relationship Id="rId14" Type="http://schemas.openxmlformats.org/officeDocument/2006/relationships/slide" Target="slides/slide8.xml"/><Relationship Id="rId36" Type="http://schemas.openxmlformats.org/officeDocument/2006/relationships/font" Target="fonts/AlegreyaSansMedium-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5" name="Shape 4135"/>
        <p:cNvGrpSpPr/>
        <p:nvPr/>
      </p:nvGrpSpPr>
      <p:grpSpPr>
        <a:xfrm>
          <a:off x="0" y="0"/>
          <a:ext cx="0" cy="0"/>
          <a:chOff x="0" y="0"/>
          <a:chExt cx="0" cy="0"/>
        </a:xfrm>
      </p:grpSpPr>
      <p:sp>
        <p:nvSpPr>
          <p:cNvPr id="4136" name="Google Shape;4136;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37" name="Google Shape;4137;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3" name="Shape 5013"/>
        <p:cNvGrpSpPr/>
        <p:nvPr/>
      </p:nvGrpSpPr>
      <p:grpSpPr>
        <a:xfrm>
          <a:off x="0" y="0"/>
          <a:ext cx="0" cy="0"/>
          <a:chOff x="0" y="0"/>
          <a:chExt cx="0" cy="0"/>
        </a:xfrm>
      </p:grpSpPr>
      <p:sp>
        <p:nvSpPr>
          <p:cNvPr id="5014" name="Google Shape;5014;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15" name="Google Shape;5015;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4" name="Shape 5484"/>
        <p:cNvGrpSpPr/>
        <p:nvPr/>
      </p:nvGrpSpPr>
      <p:grpSpPr>
        <a:xfrm>
          <a:off x="0" y="0"/>
          <a:ext cx="0" cy="0"/>
          <a:chOff x="0" y="0"/>
          <a:chExt cx="0" cy="0"/>
        </a:xfrm>
      </p:grpSpPr>
      <p:sp>
        <p:nvSpPr>
          <p:cNvPr id="5485" name="Google Shape;5485;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86" name="Google Shape;5486;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4" name="Shape 5944"/>
        <p:cNvGrpSpPr/>
        <p:nvPr/>
      </p:nvGrpSpPr>
      <p:grpSpPr>
        <a:xfrm>
          <a:off x="0" y="0"/>
          <a:ext cx="0" cy="0"/>
          <a:chOff x="0" y="0"/>
          <a:chExt cx="0" cy="0"/>
        </a:xfrm>
      </p:grpSpPr>
      <p:sp>
        <p:nvSpPr>
          <p:cNvPr id="5945" name="Google Shape;5945;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46" name="Google Shape;5946;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0" name="Shape 6380"/>
        <p:cNvGrpSpPr/>
        <p:nvPr/>
      </p:nvGrpSpPr>
      <p:grpSpPr>
        <a:xfrm>
          <a:off x="0" y="0"/>
          <a:ext cx="0" cy="0"/>
          <a:chOff x="0" y="0"/>
          <a:chExt cx="0" cy="0"/>
        </a:xfrm>
      </p:grpSpPr>
      <p:sp>
        <p:nvSpPr>
          <p:cNvPr id="6381" name="Google Shape;6381;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82" name="Google Shape;6382;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7" name="Shape 6417"/>
        <p:cNvGrpSpPr/>
        <p:nvPr/>
      </p:nvGrpSpPr>
      <p:grpSpPr>
        <a:xfrm>
          <a:off x="0" y="0"/>
          <a:ext cx="0" cy="0"/>
          <a:chOff x="0" y="0"/>
          <a:chExt cx="0" cy="0"/>
        </a:xfrm>
      </p:grpSpPr>
      <p:sp>
        <p:nvSpPr>
          <p:cNvPr id="6418" name="Google Shape;6418;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19" name="Google Shape;6419;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1" name="Shape 7301"/>
        <p:cNvGrpSpPr/>
        <p:nvPr/>
      </p:nvGrpSpPr>
      <p:grpSpPr>
        <a:xfrm>
          <a:off x="0" y="0"/>
          <a:ext cx="0" cy="0"/>
          <a:chOff x="0" y="0"/>
          <a:chExt cx="0" cy="0"/>
        </a:xfrm>
      </p:grpSpPr>
      <p:sp>
        <p:nvSpPr>
          <p:cNvPr id="7302" name="Google Shape;7302;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03" name="Google Shape;7303;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81" name="Shape 8181"/>
        <p:cNvGrpSpPr/>
        <p:nvPr/>
      </p:nvGrpSpPr>
      <p:grpSpPr>
        <a:xfrm>
          <a:off x="0" y="0"/>
          <a:ext cx="0" cy="0"/>
          <a:chOff x="0" y="0"/>
          <a:chExt cx="0" cy="0"/>
        </a:xfrm>
      </p:grpSpPr>
      <p:sp>
        <p:nvSpPr>
          <p:cNvPr id="8182" name="Google Shape;8182;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83" name="Google Shape;8183;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21" name="Shape 8621"/>
        <p:cNvGrpSpPr/>
        <p:nvPr/>
      </p:nvGrpSpPr>
      <p:grpSpPr>
        <a:xfrm>
          <a:off x="0" y="0"/>
          <a:ext cx="0" cy="0"/>
          <a:chOff x="0" y="0"/>
          <a:chExt cx="0" cy="0"/>
        </a:xfrm>
      </p:grpSpPr>
      <p:sp>
        <p:nvSpPr>
          <p:cNvPr id="8622" name="Google Shape;8622;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23" name="Google Shape;8623;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86" name="Shape 9086"/>
        <p:cNvGrpSpPr/>
        <p:nvPr/>
      </p:nvGrpSpPr>
      <p:grpSpPr>
        <a:xfrm>
          <a:off x="0" y="0"/>
          <a:ext cx="0" cy="0"/>
          <a:chOff x="0" y="0"/>
          <a:chExt cx="0" cy="0"/>
        </a:xfrm>
      </p:grpSpPr>
      <p:sp>
        <p:nvSpPr>
          <p:cNvPr id="9087" name="Google Shape;9087;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88" name="Google Shape;9088;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39" name="Shape 9539"/>
        <p:cNvGrpSpPr/>
        <p:nvPr/>
      </p:nvGrpSpPr>
      <p:grpSpPr>
        <a:xfrm>
          <a:off x="0" y="0"/>
          <a:ext cx="0" cy="0"/>
          <a:chOff x="0" y="0"/>
          <a:chExt cx="0" cy="0"/>
        </a:xfrm>
      </p:grpSpPr>
      <p:sp>
        <p:nvSpPr>
          <p:cNvPr id="9540" name="Google Shape;9540;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41" name="Google Shape;9541;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4" name="Shape 1234"/>
        <p:cNvGrpSpPr/>
        <p:nvPr/>
      </p:nvGrpSpPr>
      <p:grpSpPr>
        <a:xfrm>
          <a:off x="0" y="0"/>
          <a:ext cx="0" cy="0"/>
          <a:chOff x="0" y="0"/>
          <a:chExt cx="0" cy="0"/>
        </a:xfrm>
      </p:grpSpPr>
      <p:sp>
        <p:nvSpPr>
          <p:cNvPr id="1235" name="Google Shape;1235;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0" name="Shape 2150"/>
        <p:cNvGrpSpPr/>
        <p:nvPr/>
      </p:nvGrpSpPr>
      <p:grpSpPr>
        <a:xfrm>
          <a:off x="0" y="0"/>
          <a:ext cx="0" cy="0"/>
          <a:chOff x="0" y="0"/>
          <a:chExt cx="0" cy="0"/>
        </a:xfrm>
      </p:grpSpPr>
      <p:sp>
        <p:nvSpPr>
          <p:cNvPr id="2151" name="Google Shape;2151;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52" name="Google Shape;2152;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8" name="Shape 2698"/>
        <p:cNvGrpSpPr/>
        <p:nvPr/>
      </p:nvGrpSpPr>
      <p:grpSpPr>
        <a:xfrm>
          <a:off x="0" y="0"/>
          <a:ext cx="0" cy="0"/>
          <a:chOff x="0" y="0"/>
          <a:chExt cx="0" cy="0"/>
        </a:xfrm>
      </p:grpSpPr>
      <p:sp>
        <p:nvSpPr>
          <p:cNvPr id="2699" name="Google Shape;2699;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00" name="Google Shape;2700;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1" name="Shape 3271"/>
        <p:cNvGrpSpPr/>
        <p:nvPr/>
      </p:nvGrpSpPr>
      <p:grpSpPr>
        <a:xfrm>
          <a:off x="0" y="0"/>
          <a:ext cx="0" cy="0"/>
          <a:chOff x="0" y="0"/>
          <a:chExt cx="0" cy="0"/>
        </a:xfrm>
      </p:grpSpPr>
      <p:sp>
        <p:nvSpPr>
          <p:cNvPr id="3272" name="Google Shape;3272;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73" name="Google Shape;3273;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8" name="Shape 3418"/>
        <p:cNvGrpSpPr/>
        <p:nvPr/>
      </p:nvGrpSpPr>
      <p:grpSpPr>
        <a:xfrm>
          <a:off x="0" y="0"/>
          <a:ext cx="0" cy="0"/>
          <a:chOff x="0" y="0"/>
          <a:chExt cx="0" cy="0"/>
        </a:xfrm>
      </p:grpSpPr>
      <p:sp>
        <p:nvSpPr>
          <p:cNvPr id="3419" name="Google Shape;3419;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20" name="Google Shape;3420;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8" name="Shape 3858"/>
        <p:cNvGrpSpPr/>
        <p:nvPr/>
      </p:nvGrpSpPr>
      <p:grpSpPr>
        <a:xfrm>
          <a:off x="0" y="0"/>
          <a:ext cx="0" cy="0"/>
          <a:chOff x="0" y="0"/>
          <a:chExt cx="0" cy="0"/>
        </a:xfrm>
      </p:grpSpPr>
      <p:sp>
        <p:nvSpPr>
          <p:cNvPr id="3859" name="Google Shape;3859;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60" name="Google Shape;3860;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3" name="Shape 3993"/>
        <p:cNvGrpSpPr/>
        <p:nvPr/>
      </p:nvGrpSpPr>
      <p:grpSpPr>
        <a:xfrm>
          <a:off x="0" y="0"/>
          <a:ext cx="0" cy="0"/>
          <a:chOff x="0" y="0"/>
          <a:chExt cx="0" cy="0"/>
        </a:xfrm>
      </p:grpSpPr>
      <p:sp>
        <p:nvSpPr>
          <p:cNvPr id="3994" name="Google Shape;3994;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95" name="Google Shape;3995;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8.png"/><Relationship Id="rId8"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40.png"/><Relationship Id="rId7" Type="http://schemas.openxmlformats.org/officeDocument/2006/relationships/image" Target="../media/image53.png"/><Relationship Id="rId8" Type="http://schemas.openxmlformats.org/officeDocument/2006/relationships/image" Target="../media/image5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7.png"/><Relationship Id="rId4" Type="http://schemas.openxmlformats.org/officeDocument/2006/relationships/image" Target="../media/image34.png"/><Relationship Id="rId5" Type="http://schemas.openxmlformats.org/officeDocument/2006/relationships/image" Target="../media/image7.png"/><Relationship Id="rId6" Type="http://schemas.openxmlformats.org/officeDocument/2006/relationships/image" Target="../media/image35.png"/><Relationship Id="rId7"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42.png"/><Relationship Id="rId5" Type="http://schemas.openxmlformats.org/officeDocument/2006/relationships/image" Target="../media/image56.png"/><Relationship Id="rId6" Type="http://schemas.openxmlformats.org/officeDocument/2006/relationships/image" Target="../media/image61.png"/><Relationship Id="rId7" Type="http://schemas.openxmlformats.org/officeDocument/2006/relationships/image" Target="../media/image46.png"/><Relationship Id="rId8" Type="http://schemas.openxmlformats.org/officeDocument/2006/relationships/image" Target="../media/image4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62.png"/><Relationship Id="rId6" Type="http://schemas.openxmlformats.org/officeDocument/2006/relationships/image" Target="../media/image50.png"/><Relationship Id="rId7" Type="http://schemas.openxmlformats.org/officeDocument/2006/relationships/image" Target="../media/image5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3.png"/><Relationship Id="rId4" Type="http://schemas.openxmlformats.org/officeDocument/2006/relationships/image" Target="../media/image32.png"/><Relationship Id="rId5" Type="http://schemas.openxmlformats.org/officeDocument/2006/relationships/image" Target="../media/image44.png"/><Relationship Id="rId6" Type="http://schemas.openxmlformats.org/officeDocument/2006/relationships/image" Target="../media/image17.png"/><Relationship Id="rId7" Type="http://schemas.openxmlformats.org/officeDocument/2006/relationships/image" Target="../media/image4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8.png"/><Relationship Id="rId4" Type="http://schemas.openxmlformats.org/officeDocument/2006/relationships/image" Target="../media/image49.png"/><Relationship Id="rId10" Type="http://schemas.openxmlformats.org/officeDocument/2006/relationships/image" Target="../media/image39.png"/><Relationship Id="rId9" Type="http://schemas.openxmlformats.org/officeDocument/2006/relationships/image" Target="../media/image54.png"/><Relationship Id="rId5" Type="http://schemas.openxmlformats.org/officeDocument/2006/relationships/image" Target="../media/image19.png"/><Relationship Id="rId6" Type="http://schemas.openxmlformats.org/officeDocument/2006/relationships/image" Target="../media/image17.png"/><Relationship Id="rId7" Type="http://schemas.openxmlformats.org/officeDocument/2006/relationships/image" Target="../media/image60.png"/><Relationship Id="rId8" Type="http://schemas.openxmlformats.org/officeDocument/2006/relationships/image" Target="../media/image4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81.jpg"/><Relationship Id="rId4" Type="http://schemas.openxmlformats.org/officeDocument/2006/relationships/image" Target="../media/image17.png"/><Relationship Id="rId5" Type="http://schemas.openxmlformats.org/officeDocument/2006/relationships/image" Target="../media/image5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64.png"/><Relationship Id="rId6"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3.png"/><Relationship Id="rId4" Type="http://schemas.openxmlformats.org/officeDocument/2006/relationships/image" Target="../media/image32.png"/><Relationship Id="rId5" Type="http://schemas.openxmlformats.org/officeDocument/2006/relationships/image" Target="../media/image44.png"/><Relationship Id="rId6" Type="http://schemas.openxmlformats.org/officeDocument/2006/relationships/image" Target="../media/image19.png"/><Relationship Id="rId7" Type="http://schemas.openxmlformats.org/officeDocument/2006/relationships/image" Target="../media/image54.png"/><Relationship Id="rId8" Type="http://schemas.openxmlformats.org/officeDocument/2006/relationships/image" Target="../media/image41.png"/></Relationships>
</file>

<file path=ppt/slides/_rels/slide19.xml.rels><?xml version="1.0" encoding="UTF-8" standalone="yes"?><Relationships xmlns="http://schemas.openxmlformats.org/package/2006/relationships"><Relationship Id="rId11" Type="http://schemas.openxmlformats.org/officeDocument/2006/relationships/image" Target="../media/image41.png"/><Relationship Id="rId10" Type="http://schemas.openxmlformats.org/officeDocument/2006/relationships/image" Target="../media/image17.png"/><Relationship Id="rId13" Type="http://schemas.openxmlformats.org/officeDocument/2006/relationships/image" Target="../media/image48.png"/><Relationship Id="rId12" Type="http://schemas.openxmlformats.org/officeDocument/2006/relationships/image" Target="../media/image46.pn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76.png"/><Relationship Id="rId15" Type="http://schemas.openxmlformats.org/officeDocument/2006/relationships/image" Target="../media/image80.png"/><Relationship Id="rId14" Type="http://schemas.openxmlformats.org/officeDocument/2006/relationships/image" Target="../media/image11.png"/><Relationship Id="rId5" Type="http://schemas.openxmlformats.org/officeDocument/2006/relationships/image" Target="../media/image74.png"/><Relationship Id="rId6" Type="http://schemas.openxmlformats.org/officeDocument/2006/relationships/image" Target="../media/image49.png"/><Relationship Id="rId7" Type="http://schemas.openxmlformats.org/officeDocument/2006/relationships/image" Target="../media/image24.png"/><Relationship Id="rId8"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8.png"/><Relationship Id="rId6"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75.png"/><Relationship Id="rId4" Type="http://schemas.openxmlformats.org/officeDocument/2006/relationships/image" Target="../media/image73.png"/><Relationship Id="rId5" Type="http://schemas.openxmlformats.org/officeDocument/2006/relationships/image" Target="../media/image63.png"/><Relationship Id="rId6" Type="http://schemas.openxmlformats.org/officeDocument/2006/relationships/image" Target="../media/image17.png"/><Relationship Id="rId7"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10.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2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51.png"/><Relationship Id="rId6" Type="http://schemas.openxmlformats.org/officeDocument/2006/relationships/image" Target="../media/image21.png"/><Relationship Id="rId7"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4.png"/><Relationship Id="rId4" Type="http://schemas.openxmlformats.org/officeDocument/2006/relationships/image" Target="../media/image8.png"/><Relationship Id="rId9" Type="http://schemas.openxmlformats.org/officeDocument/2006/relationships/image" Target="../media/image41.png"/><Relationship Id="rId5" Type="http://schemas.openxmlformats.org/officeDocument/2006/relationships/image" Target="../media/image16.png"/><Relationship Id="rId6" Type="http://schemas.openxmlformats.org/officeDocument/2006/relationships/image" Target="../media/image39.png"/><Relationship Id="rId7" Type="http://schemas.openxmlformats.org/officeDocument/2006/relationships/image" Target="../media/image23.png"/><Relationship Id="rId8"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25.png"/><Relationship Id="rId6" Type="http://schemas.openxmlformats.org/officeDocument/2006/relationships/image" Target="../media/image38.png"/><Relationship Id="rId7" Type="http://schemas.openxmlformats.org/officeDocument/2006/relationships/image" Target="../media/image47.png"/><Relationship Id="rId8" Type="http://schemas.openxmlformats.org/officeDocument/2006/relationships/image" Target="../media/image3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9.png"/><Relationship Id="rId4" Type="http://schemas.openxmlformats.org/officeDocument/2006/relationships/image" Target="../media/image23.png"/><Relationship Id="rId5" Type="http://schemas.openxmlformats.org/officeDocument/2006/relationships/image" Target="../media/image27.png"/><Relationship Id="rId6"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2.png"/><Relationship Id="rId4" Type="http://schemas.openxmlformats.org/officeDocument/2006/relationships/image" Target="../media/image16.png"/><Relationship Id="rId5"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5E2"/>
        </a:solidFill>
      </p:bgPr>
    </p:bg>
    <p:spTree>
      <p:nvGrpSpPr>
        <p:cNvPr id="83" name="Shape 83"/>
        <p:cNvGrpSpPr/>
        <p:nvPr/>
      </p:nvGrpSpPr>
      <p:grpSpPr>
        <a:xfrm>
          <a:off x="0" y="0"/>
          <a:ext cx="0" cy="0"/>
          <a:chOff x="0" y="0"/>
          <a:chExt cx="0" cy="0"/>
        </a:xfrm>
      </p:grpSpPr>
      <p:grpSp>
        <p:nvGrpSpPr>
          <p:cNvPr id="84" name="Google Shape;84;p13"/>
          <p:cNvGrpSpPr/>
          <p:nvPr/>
        </p:nvGrpSpPr>
        <p:grpSpPr>
          <a:xfrm rot="1556543">
            <a:off x="-9814715" y="-5428651"/>
            <a:ext cx="18401467" cy="16101284"/>
            <a:chOff x="0" y="0"/>
            <a:chExt cx="812800" cy="711200"/>
          </a:xfrm>
        </p:grpSpPr>
        <p:sp>
          <p:nvSpPr>
            <p:cNvPr id="85" name="Google Shape;85;p13"/>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E17E"/>
            </a:solidFill>
            <a:ln cap="sq" cmpd="sng" w="381000">
              <a:solidFill>
                <a:srgbClr val="FFA49C"/>
              </a:solidFill>
              <a:prstDash val="solid"/>
              <a:miter lim="8000"/>
              <a:headEnd len="sm" w="sm" type="none"/>
              <a:tailEnd len="sm" w="sm" type="none"/>
            </a:ln>
          </p:spPr>
        </p:sp>
        <p:sp>
          <p:nvSpPr>
            <p:cNvPr id="86" name="Google Shape;86;p13"/>
            <p:cNvSpPr txBox="1"/>
            <p:nvPr/>
          </p:nvSpPr>
          <p:spPr>
            <a:xfrm>
              <a:off x="127000" y="234950"/>
              <a:ext cx="558800" cy="4254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 name="Google Shape;87;p13"/>
          <p:cNvGrpSpPr/>
          <p:nvPr/>
        </p:nvGrpSpPr>
        <p:grpSpPr>
          <a:xfrm rot="-1485931">
            <a:off x="9907638" y="-4896372"/>
            <a:ext cx="18401467" cy="16101284"/>
            <a:chOff x="0" y="0"/>
            <a:chExt cx="812800" cy="711200"/>
          </a:xfrm>
        </p:grpSpPr>
        <p:sp>
          <p:nvSpPr>
            <p:cNvPr id="88" name="Google Shape;88;p13"/>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E17E"/>
            </a:solidFill>
            <a:ln cap="sq" cmpd="sng" w="381000">
              <a:solidFill>
                <a:srgbClr val="FFA49C"/>
              </a:solidFill>
              <a:prstDash val="solid"/>
              <a:miter lim="8000"/>
              <a:headEnd len="sm" w="sm" type="none"/>
              <a:tailEnd len="sm" w="sm" type="none"/>
            </a:ln>
          </p:spPr>
        </p:sp>
        <p:sp>
          <p:nvSpPr>
            <p:cNvPr id="89" name="Google Shape;89;p13"/>
            <p:cNvSpPr txBox="1"/>
            <p:nvPr/>
          </p:nvSpPr>
          <p:spPr>
            <a:xfrm>
              <a:off x="127000" y="234950"/>
              <a:ext cx="558800" cy="4254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 name="Google Shape;90;p13"/>
          <p:cNvGrpSpPr/>
          <p:nvPr/>
        </p:nvGrpSpPr>
        <p:grpSpPr>
          <a:xfrm rot="-210304">
            <a:off x="-6202615" y="-659250"/>
            <a:ext cx="9275748" cy="11605500"/>
            <a:chOff x="0" y="0"/>
            <a:chExt cx="12367665" cy="15474000"/>
          </a:xfrm>
        </p:grpSpPr>
        <p:sp>
          <p:nvSpPr>
            <p:cNvPr id="91" name="Google Shape;91;p13"/>
            <p:cNvSpPr/>
            <p:nvPr/>
          </p:nvSpPr>
          <p:spPr>
            <a:xfrm>
              <a:off x="1037766" y="7867762"/>
              <a:ext cx="1776422" cy="1696483"/>
            </a:xfrm>
            <a:custGeom>
              <a:rect b="b" l="l" r="r" t="t"/>
              <a:pathLst>
                <a:path extrusionOk="0" h="1696483" w="1776422">
                  <a:moveTo>
                    <a:pt x="0" y="0"/>
                  </a:moveTo>
                  <a:lnTo>
                    <a:pt x="1776422" y="0"/>
                  </a:lnTo>
                  <a:lnTo>
                    <a:pt x="1776422" y="1696483"/>
                  </a:lnTo>
                  <a:lnTo>
                    <a:pt x="0" y="1696483"/>
                  </a:lnTo>
                  <a:lnTo>
                    <a:pt x="0" y="0"/>
                  </a:lnTo>
                  <a:close/>
                </a:path>
              </a:pathLst>
            </a:custGeom>
            <a:blipFill rotWithShape="1">
              <a:blip r:embed="rId3">
                <a:alphaModFix/>
              </a:blip>
              <a:stretch>
                <a:fillRect b="0" l="0" r="0" t="0"/>
              </a:stretch>
            </a:blipFill>
            <a:ln>
              <a:noFill/>
            </a:ln>
          </p:spPr>
        </p:sp>
        <p:sp>
          <p:nvSpPr>
            <p:cNvPr id="92" name="Google Shape;92;p13"/>
            <p:cNvSpPr/>
            <p:nvPr/>
          </p:nvSpPr>
          <p:spPr>
            <a:xfrm>
              <a:off x="90157" y="7737000"/>
              <a:ext cx="1186595" cy="979004"/>
            </a:xfrm>
            <a:custGeom>
              <a:rect b="b" l="l" r="r" t="t"/>
              <a:pathLst>
                <a:path extrusionOk="0" h="979004" w="1186595">
                  <a:moveTo>
                    <a:pt x="0" y="0"/>
                  </a:moveTo>
                  <a:lnTo>
                    <a:pt x="1186594" y="0"/>
                  </a:lnTo>
                  <a:lnTo>
                    <a:pt x="1186594" y="979003"/>
                  </a:lnTo>
                  <a:lnTo>
                    <a:pt x="0" y="979003"/>
                  </a:lnTo>
                  <a:lnTo>
                    <a:pt x="0" y="0"/>
                  </a:lnTo>
                  <a:close/>
                </a:path>
              </a:pathLst>
            </a:custGeom>
            <a:blipFill rotWithShape="1">
              <a:blip r:embed="rId4">
                <a:alphaModFix/>
              </a:blip>
              <a:stretch>
                <a:fillRect b="0" l="-51634" r="0" t="-79882"/>
              </a:stretch>
            </a:blipFill>
            <a:ln>
              <a:noFill/>
            </a:ln>
          </p:spPr>
        </p:sp>
        <p:sp>
          <p:nvSpPr>
            <p:cNvPr id="93" name="Google Shape;93;p13"/>
            <p:cNvSpPr/>
            <p:nvPr/>
          </p:nvSpPr>
          <p:spPr>
            <a:xfrm flipH="1">
              <a:off x="90157" y="10152943"/>
              <a:ext cx="1450669" cy="1385389"/>
            </a:xfrm>
            <a:custGeom>
              <a:rect b="b" l="l" r="r" t="t"/>
              <a:pathLst>
                <a:path extrusionOk="0" h="1385389" w="1450669">
                  <a:moveTo>
                    <a:pt x="1450669" y="0"/>
                  </a:moveTo>
                  <a:lnTo>
                    <a:pt x="0" y="0"/>
                  </a:lnTo>
                  <a:lnTo>
                    <a:pt x="0" y="1385389"/>
                  </a:lnTo>
                  <a:lnTo>
                    <a:pt x="1450669" y="1385389"/>
                  </a:lnTo>
                  <a:lnTo>
                    <a:pt x="1450669" y="0"/>
                  </a:lnTo>
                  <a:close/>
                </a:path>
              </a:pathLst>
            </a:custGeom>
            <a:blipFill rotWithShape="1">
              <a:blip r:embed="rId3">
                <a:alphaModFix/>
              </a:blip>
              <a:stretch>
                <a:fillRect b="0" l="0" r="0" t="0"/>
              </a:stretch>
            </a:blipFill>
            <a:ln>
              <a:noFill/>
            </a:ln>
          </p:spPr>
        </p:sp>
        <p:sp>
          <p:nvSpPr>
            <p:cNvPr id="94" name="Google Shape;94;p13"/>
            <p:cNvSpPr/>
            <p:nvPr/>
          </p:nvSpPr>
          <p:spPr>
            <a:xfrm flipH="1">
              <a:off x="90157" y="8972434"/>
              <a:ext cx="1186595" cy="979004"/>
            </a:xfrm>
            <a:custGeom>
              <a:rect b="b" l="l" r="r" t="t"/>
              <a:pathLst>
                <a:path extrusionOk="0" h="979004" w="1186595">
                  <a:moveTo>
                    <a:pt x="1186594" y="0"/>
                  </a:moveTo>
                  <a:lnTo>
                    <a:pt x="0" y="0"/>
                  </a:lnTo>
                  <a:lnTo>
                    <a:pt x="0" y="979003"/>
                  </a:lnTo>
                  <a:lnTo>
                    <a:pt x="1186594" y="979003"/>
                  </a:lnTo>
                  <a:lnTo>
                    <a:pt x="1186594" y="0"/>
                  </a:lnTo>
                  <a:close/>
                </a:path>
              </a:pathLst>
            </a:custGeom>
            <a:blipFill rotWithShape="1">
              <a:blip r:embed="rId4">
                <a:alphaModFix/>
              </a:blip>
              <a:stretch>
                <a:fillRect b="0" l="-51634" r="0" t="-79882"/>
              </a:stretch>
            </a:blipFill>
            <a:ln>
              <a:noFill/>
            </a:ln>
          </p:spPr>
        </p:sp>
        <p:sp>
          <p:nvSpPr>
            <p:cNvPr id="95" name="Google Shape;95;p13"/>
            <p:cNvSpPr/>
            <p:nvPr/>
          </p:nvSpPr>
          <p:spPr>
            <a:xfrm flipH="1" rot="9431070">
              <a:off x="1684217" y="9756005"/>
              <a:ext cx="1186595" cy="979004"/>
            </a:xfrm>
            <a:custGeom>
              <a:rect b="b" l="l" r="r" t="t"/>
              <a:pathLst>
                <a:path extrusionOk="0" h="979004" w="1186595">
                  <a:moveTo>
                    <a:pt x="1186595" y="0"/>
                  </a:moveTo>
                  <a:lnTo>
                    <a:pt x="0" y="0"/>
                  </a:lnTo>
                  <a:lnTo>
                    <a:pt x="0" y="979004"/>
                  </a:lnTo>
                  <a:lnTo>
                    <a:pt x="1186595" y="979004"/>
                  </a:lnTo>
                  <a:lnTo>
                    <a:pt x="1186595" y="0"/>
                  </a:lnTo>
                  <a:close/>
                </a:path>
              </a:pathLst>
            </a:custGeom>
            <a:blipFill rotWithShape="1">
              <a:blip r:embed="rId4">
                <a:alphaModFix/>
              </a:blip>
              <a:stretch>
                <a:fillRect b="0" l="-51634" r="0" t="-79882"/>
              </a:stretch>
            </a:blipFill>
            <a:ln>
              <a:noFill/>
            </a:ln>
          </p:spPr>
        </p:sp>
        <p:grpSp>
          <p:nvGrpSpPr>
            <p:cNvPr id="96" name="Google Shape;96;p13"/>
            <p:cNvGrpSpPr/>
            <p:nvPr/>
          </p:nvGrpSpPr>
          <p:grpSpPr>
            <a:xfrm>
              <a:off x="1540826" y="9367553"/>
              <a:ext cx="180314" cy="184540"/>
              <a:chOff x="0" y="-19050"/>
              <a:chExt cx="812800" cy="831850"/>
            </a:xfrm>
          </p:grpSpPr>
          <p:sp>
            <p:nvSpPr>
              <p:cNvPr id="97" name="Google Shape;97;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3"/>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9" name="Google Shape;99;p13"/>
            <p:cNvGrpSpPr/>
            <p:nvPr/>
          </p:nvGrpSpPr>
          <p:grpSpPr>
            <a:xfrm>
              <a:off x="0" y="10148717"/>
              <a:ext cx="180314" cy="184540"/>
              <a:chOff x="0" y="-19050"/>
              <a:chExt cx="812800" cy="831850"/>
            </a:xfrm>
          </p:grpSpPr>
          <p:sp>
            <p:nvSpPr>
              <p:cNvPr id="100" name="Google Shape;100;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3"/>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2" name="Google Shape;102;p13"/>
            <p:cNvSpPr/>
            <p:nvPr/>
          </p:nvSpPr>
          <p:spPr>
            <a:xfrm>
              <a:off x="4207396" y="7867762"/>
              <a:ext cx="1776422" cy="1696483"/>
            </a:xfrm>
            <a:custGeom>
              <a:rect b="b" l="l" r="r" t="t"/>
              <a:pathLst>
                <a:path extrusionOk="0" h="1696483" w="1776422">
                  <a:moveTo>
                    <a:pt x="0" y="0"/>
                  </a:moveTo>
                  <a:lnTo>
                    <a:pt x="1776422" y="0"/>
                  </a:lnTo>
                  <a:lnTo>
                    <a:pt x="1776422" y="1696483"/>
                  </a:lnTo>
                  <a:lnTo>
                    <a:pt x="0" y="1696483"/>
                  </a:lnTo>
                  <a:lnTo>
                    <a:pt x="0" y="0"/>
                  </a:lnTo>
                  <a:close/>
                </a:path>
              </a:pathLst>
            </a:custGeom>
            <a:blipFill rotWithShape="1">
              <a:blip r:embed="rId3">
                <a:alphaModFix/>
              </a:blip>
              <a:stretch>
                <a:fillRect b="0" l="0" r="0" t="0"/>
              </a:stretch>
            </a:blipFill>
            <a:ln>
              <a:noFill/>
            </a:ln>
          </p:spPr>
        </p:sp>
        <p:sp>
          <p:nvSpPr>
            <p:cNvPr id="103" name="Google Shape;103;p13"/>
            <p:cNvSpPr/>
            <p:nvPr/>
          </p:nvSpPr>
          <p:spPr>
            <a:xfrm>
              <a:off x="3259787" y="7737000"/>
              <a:ext cx="1186595" cy="979004"/>
            </a:xfrm>
            <a:custGeom>
              <a:rect b="b" l="l" r="r" t="t"/>
              <a:pathLst>
                <a:path extrusionOk="0" h="979004" w="1186595">
                  <a:moveTo>
                    <a:pt x="0" y="0"/>
                  </a:moveTo>
                  <a:lnTo>
                    <a:pt x="1186594" y="0"/>
                  </a:lnTo>
                  <a:lnTo>
                    <a:pt x="1186594" y="979003"/>
                  </a:lnTo>
                  <a:lnTo>
                    <a:pt x="0" y="979003"/>
                  </a:lnTo>
                  <a:lnTo>
                    <a:pt x="0" y="0"/>
                  </a:lnTo>
                  <a:close/>
                </a:path>
              </a:pathLst>
            </a:custGeom>
            <a:blipFill rotWithShape="1">
              <a:blip r:embed="rId4">
                <a:alphaModFix/>
              </a:blip>
              <a:stretch>
                <a:fillRect b="0" l="-51634" r="0" t="-79882"/>
              </a:stretch>
            </a:blipFill>
            <a:ln>
              <a:noFill/>
            </a:ln>
          </p:spPr>
        </p:sp>
        <p:sp>
          <p:nvSpPr>
            <p:cNvPr id="104" name="Google Shape;104;p13"/>
            <p:cNvSpPr/>
            <p:nvPr/>
          </p:nvSpPr>
          <p:spPr>
            <a:xfrm flipH="1">
              <a:off x="3259787" y="10152943"/>
              <a:ext cx="1450669" cy="1385389"/>
            </a:xfrm>
            <a:custGeom>
              <a:rect b="b" l="l" r="r" t="t"/>
              <a:pathLst>
                <a:path extrusionOk="0" h="1385389" w="1450669">
                  <a:moveTo>
                    <a:pt x="1450669" y="0"/>
                  </a:moveTo>
                  <a:lnTo>
                    <a:pt x="0" y="0"/>
                  </a:lnTo>
                  <a:lnTo>
                    <a:pt x="0" y="1385389"/>
                  </a:lnTo>
                  <a:lnTo>
                    <a:pt x="1450669" y="1385389"/>
                  </a:lnTo>
                  <a:lnTo>
                    <a:pt x="1450669" y="0"/>
                  </a:lnTo>
                  <a:close/>
                </a:path>
              </a:pathLst>
            </a:custGeom>
            <a:blipFill rotWithShape="1">
              <a:blip r:embed="rId3">
                <a:alphaModFix/>
              </a:blip>
              <a:stretch>
                <a:fillRect b="0" l="0" r="0" t="0"/>
              </a:stretch>
            </a:blipFill>
            <a:ln>
              <a:noFill/>
            </a:ln>
          </p:spPr>
        </p:sp>
        <p:sp>
          <p:nvSpPr>
            <p:cNvPr id="105" name="Google Shape;105;p13"/>
            <p:cNvSpPr/>
            <p:nvPr/>
          </p:nvSpPr>
          <p:spPr>
            <a:xfrm flipH="1">
              <a:off x="3259787" y="8972434"/>
              <a:ext cx="1186595" cy="979004"/>
            </a:xfrm>
            <a:custGeom>
              <a:rect b="b" l="l" r="r" t="t"/>
              <a:pathLst>
                <a:path extrusionOk="0" h="979004" w="1186595">
                  <a:moveTo>
                    <a:pt x="1186594" y="0"/>
                  </a:moveTo>
                  <a:lnTo>
                    <a:pt x="0" y="0"/>
                  </a:lnTo>
                  <a:lnTo>
                    <a:pt x="0" y="979003"/>
                  </a:lnTo>
                  <a:lnTo>
                    <a:pt x="1186594" y="979003"/>
                  </a:lnTo>
                  <a:lnTo>
                    <a:pt x="1186594" y="0"/>
                  </a:lnTo>
                  <a:close/>
                </a:path>
              </a:pathLst>
            </a:custGeom>
            <a:blipFill rotWithShape="1">
              <a:blip r:embed="rId4">
                <a:alphaModFix/>
              </a:blip>
              <a:stretch>
                <a:fillRect b="0" l="-51634" r="0" t="-79882"/>
              </a:stretch>
            </a:blipFill>
            <a:ln>
              <a:noFill/>
            </a:ln>
          </p:spPr>
        </p:sp>
        <p:sp>
          <p:nvSpPr>
            <p:cNvPr id="106" name="Google Shape;106;p13"/>
            <p:cNvSpPr/>
            <p:nvPr/>
          </p:nvSpPr>
          <p:spPr>
            <a:xfrm flipH="1" rot="9431070">
              <a:off x="4853847" y="9756005"/>
              <a:ext cx="1186595" cy="979004"/>
            </a:xfrm>
            <a:custGeom>
              <a:rect b="b" l="l" r="r" t="t"/>
              <a:pathLst>
                <a:path extrusionOk="0" h="979004" w="1186595">
                  <a:moveTo>
                    <a:pt x="1186594" y="0"/>
                  </a:moveTo>
                  <a:lnTo>
                    <a:pt x="0" y="0"/>
                  </a:lnTo>
                  <a:lnTo>
                    <a:pt x="0" y="979004"/>
                  </a:lnTo>
                  <a:lnTo>
                    <a:pt x="1186594" y="979004"/>
                  </a:lnTo>
                  <a:lnTo>
                    <a:pt x="1186594" y="0"/>
                  </a:lnTo>
                  <a:close/>
                </a:path>
              </a:pathLst>
            </a:custGeom>
            <a:blipFill rotWithShape="1">
              <a:blip r:embed="rId4">
                <a:alphaModFix/>
              </a:blip>
              <a:stretch>
                <a:fillRect b="0" l="-51634" r="0" t="-79882"/>
              </a:stretch>
            </a:blipFill>
            <a:ln>
              <a:noFill/>
            </a:ln>
          </p:spPr>
        </p:sp>
        <p:grpSp>
          <p:nvGrpSpPr>
            <p:cNvPr id="107" name="Google Shape;107;p13"/>
            <p:cNvGrpSpPr/>
            <p:nvPr/>
          </p:nvGrpSpPr>
          <p:grpSpPr>
            <a:xfrm>
              <a:off x="4710456" y="9367553"/>
              <a:ext cx="180314" cy="184540"/>
              <a:chOff x="0" y="-19050"/>
              <a:chExt cx="812800" cy="831850"/>
            </a:xfrm>
          </p:grpSpPr>
          <p:sp>
            <p:nvSpPr>
              <p:cNvPr id="108" name="Google Shape;108;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3"/>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0" name="Google Shape;110;p13"/>
            <p:cNvGrpSpPr/>
            <p:nvPr/>
          </p:nvGrpSpPr>
          <p:grpSpPr>
            <a:xfrm>
              <a:off x="3169630" y="10148717"/>
              <a:ext cx="180314" cy="184540"/>
              <a:chOff x="0" y="-19050"/>
              <a:chExt cx="812800" cy="831850"/>
            </a:xfrm>
          </p:grpSpPr>
          <p:sp>
            <p:nvSpPr>
              <p:cNvPr id="111" name="Google Shape;111;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3"/>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3" name="Google Shape;113;p13"/>
            <p:cNvSpPr/>
            <p:nvPr/>
          </p:nvSpPr>
          <p:spPr>
            <a:xfrm>
              <a:off x="1037766" y="11803430"/>
              <a:ext cx="1776422" cy="1696483"/>
            </a:xfrm>
            <a:custGeom>
              <a:rect b="b" l="l" r="r" t="t"/>
              <a:pathLst>
                <a:path extrusionOk="0" h="1696483" w="1776422">
                  <a:moveTo>
                    <a:pt x="0" y="0"/>
                  </a:moveTo>
                  <a:lnTo>
                    <a:pt x="1776422" y="0"/>
                  </a:lnTo>
                  <a:lnTo>
                    <a:pt x="1776422" y="1696483"/>
                  </a:lnTo>
                  <a:lnTo>
                    <a:pt x="0" y="1696483"/>
                  </a:lnTo>
                  <a:lnTo>
                    <a:pt x="0" y="0"/>
                  </a:lnTo>
                  <a:close/>
                </a:path>
              </a:pathLst>
            </a:custGeom>
            <a:blipFill rotWithShape="1">
              <a:blip r:embed="rId3">
                <a:alphaModFix/>
              </a:blip>
              <a:stretch>
                <a:fillRect b="0" l="0" r="0" t="0"/>
              </a:stretch>
            </a:blipFill>
            <a:ln>
              <a:noFill/>
            </a:ln>
          </p:spPr>
        </p:sp>
        <p:sp>
          <p:nvSpPr>
            <p:cNvPr id="114" name="Google Shape;114;p13"/>
            <p:cNvSpPr/>
            <p:nvPr/>
          </p:nvSpPr>
          <p:spPr>
            <a:xfrm>
              <a:off x="90157" y="11672668"/>
              <a:ext cx="1186595" cy="979004"/>
            </a:xfrm>
            <a:custGeom>
              <a:rect b="b" l="l" r="r" t="t"/>
              <a:pathLst>
                <a:path extrusionOk="0" h="979004" w="1186595">
                  <a:moveTo>
                    <a:pt x="0" y="0"/>
                  </a:moveTo>
                  <a:lnTo>
                    <a:pt x="1186594" y="0"/>
                  </a:lnTo>
                  <a:lnTo>
                    <a:pt x="1186594" y="979003"/>
                  </a:lnTo>
                  <a:lnTo>
                    <a:pt x="0" y="979003"/>
                  </a:lnTo>
                  <a:lnTo>
                    <a:pt x="0" y="0"/>
                  </a:lnTo>
                  <a:close/>
                </a:path>
              </a:pathLst>
            </a:custGeom>
            <a:blipFill rotWithShape="1">
              <a:blip r:embed="rId4">
                <a:alphaModFix/>
              </a:blip>
              <a:stretch>
                <a:fillRect b="0" l="-51634" r="0" t="-79882"/>
              </a:stretch>
            </a:blipFill>
            <a:ln>
              <a:noFill/>
            </a:ln>
          </p:spPr>
        </p:sp>
        <p:sp>
          <p:nvSpPr>
            <p:cNvPr id="115" name="Google Shape;115;p13"/>
            <p:cNvSpPr/>
            <p:nvPr/>
          </p:nvSpPr>
          <p:spPr>
            <a:xfrm flipH="1">
              <a:off x="90157" y="14088611"/>
              <a:ext cx="1450669" cy="1385389"/>
            </a:xfrm>
            <a:custGeom>
              <a:rect b="b" l="l" r="r" t="t"/>
              <a:pathLst>
                <a:path extrusionOk="0" h="1385389" w="1450669">
                  <a:moveTo>
                    <a:pt x="1450669" y="0"/>
                  </a:moveTo>
                  <a:lnTo>
                    <a:pt x="0" y="0"/>
                  </a:lnTo>
                  <a:lnTo>
                    <a:pt x="0" y="1385389"/>
                  </a:lnTo>
                  <a:lnTo>
                    <a:pt x="1450669" y="1385389"/>
                  </a:lnTo>
                  <a:lnTo>
                    <a:pt x="1450669" y="0"/>
                  </a:lnTo>
                  <a:close/>
                </a:path>
              </a:pathLst>
            </a:custGeom>
            <a:blipFill rotWithShape="1">
              <a:blip r:embed="rId3">
                <a:alphaModFix/>
              </a:blip>
              <a:stretch>
                <a:fillRect b="0" l="0" r="0" t="0"/>
              </a:stretch>
            </a:blipFill>
            <a:ln>
              <a:noFill/>
            </a:ln>
          </p:spPr>
        </p:sp>
        <p:sp>
          <p:nvSpPr>
            <p:cNvPr id="116" name="Google Shape;116;p13"/>
            <p:cNvSpPr/>
            <p:nvPr/>
          </p:nvSpPr>
          <p:spPr>
            <a:xfrm flipH="1">
              <a:off x="90157" y="12908102"/>
              <a:ext cx="1186595" cy="979004"/>
            </a:xfrm>
            <a:custGeom>
              <a:rect b="b" l="l" r="r" t="t"/>
              <a:pathLst>
                <a:path extrusionOk="0" h="979004" w="1186595">
                  <a:moveTo>
                    <a:pt x="1186594" y="0"/>
                  </a:moveTo>
                  <a:lnTo>
                    <a:pt x="0" y="0"/>
                  </a:lnTo>
                  <a:lnTo>
                    <a:pt x="0" y="979003"/>
                  </a:lnTo>
                  <a:lnTo>
                    <a:pt x="1186594" y="979003"/>
                  </a:lnTo>
                  <a:lnTo>
                    <a:pt x="1186594" y="0"/>
                  </a:lnTo>
                  <a:close/>
                </a:path>
              </a:pathLst>
            </a:custGeom>
            <a:blipFill rotWithShape="1">
              <a:blip r:embed="rId4">
                <a:alphaModFix/>
              </a:blip>
              <a:stretch>
                <a:fillRect b="0" l="-51634" r="0" t="-79882"/>
              </a:stretch>
            </a:blipFill>
            <a:ln>
              <a:noFill/>
            </a:ln>
          </p:spPr>
        </p:sp>
        <p:sp>
          <p:nvSpPr>
            <p:cNvPr id="117" name="Google Shape;117;p13"/>
            <p:cNvSpPr/>
            <p:nvPr/>
          </p:nvSpPr>
          <p:spPr>
            <a:xfrm flipH="1" rot="9431070">
              <a:off x="1684217" y="13691673"/>
              <a:ext cx="1186595" cy="979004"/>
            </a:xfrm>
            <a:custGeom>
              <a:rect b="b" l="l" r="r" t="t"/>
              <a:pathLst>
                <a:path extrusionOk="0" h="979004" w="1186595">
                  <a:moveTo>
                    <a:pt x="1186595" y="0"/>
                  </a:moveTo>
                  <a:lnTo>
                    <a:pt x="0" y="0"/>
                  </a:lnTo>
                  <a:lnTo>
                    <a:pt x="0" y="979004"/>
                  </a:lnTo>
                  <a:lnTo>
                    <a:pt x="1186595" y="979004"/>
                  </a:lnTo>
                  <a:lnTo>
                    <a:pt x="1186595" y="0"/>
                  </a:lnTo>
                  <a:close/>
                </a:path>
              </a:pathLst>
            </a:custGeom>
            <a:blipFill rotWithShape="1">
              <a:blip r:embed="rId4">
                <a:alphaModFix/>
              </a:blip>
              <a:stretch>
                <a:fillRect b="0" l="-51634" r="0" t="-79882"/>
              </a:stretch>
            </a:blipFill>
            <a:ln>
              <a:noFill/>
            </a:ln>
          </p:spPr>
        </p:sp>
        <p:grpSp>
          <p:nvGrpSpPr>
            <p:cNvPr id="118" name="Google Shape;118;p13"/>
            <p:cNvGrpSpPr/>
            <p:nvPr/>
          </p:nvGrpSpPr>
          <p:grpSpPr>
            <a:xfrm>
              <a:off x="1540826" y="13303221"/>
              <a:ext cx="180314" cy="184540"/>
              <a:chOff x="0" y="-19050"/>
              <a:chExt cx="812800" cy="831850"/>
            </a:xfrm>
          </p:grpSpPr>
          <p:sp>
            <p:nvSpPr>
              <p:cNvPr id="119" name="Google Shape;119;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3"/>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1" name="Google Shape;121;p13"/>
            <p:cNvGrpSpPr/>
            <p:nvPr/>
          </p:nvGrpSpPr>
          <p:grpSpPr>
            <a:xfrm>
              <a:off x="0" y="14084385"/>
              <a:ext cx="180314" cy="184540"/>
              <a:chOff x="0" y="-19050"/>
              <a:chExt cx="812800" cy="831850"/>
            </a:xfrm>
          </p:grpSpPr>
          <p:sp>
            <p:nvSpPr>
              <p:cNvPr id="122" name="Google Shape;122;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3"/>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4" name="Google Shape;124;p13"/>
            <p:cNvSpPr/>
            <p:nvPr/>
          </p:nvSpPr>
          <p:spPr>
            <a:xfrm>
              <a:off x="4207396" y="11803430"/>
              <a:ext cx="1776422" cy="1696483"/>
            </a:xfrm>
            <a:custGeom>
              <a:rect b="b" l="l" r="r" t="t"/>
              <a:pathLst>
                <a:path extrusionOk="0" h="1696483" w="1776422">
                  <a:moveTo>
                    <a:pt x="0" y="0"/>
                  </a:moveTo>
                  <a:lnTo>
                    <a:pt x="1776422" y="0"/>
                  </a:lnTo>
                  <a:lnTo>
                    <a:pt x="1776422" y="1696483"/>
                  </a:lnTo>
                  <a:lnTo>
                    <a:pt x="0" y="1696483"/>
                  </a:lnTo>
                  <a:lnTo>
                    <a:pt x="0" y="0"/>
                  </a:lnTo>
                  <a:close/>
                </a:path>
              </a:pathLst>
            </a:custGeom>
            <a:blipFill rotWithShape="1">
              <a:blip r:embed="rId3">
                <a:alphaModFix/>
              </a:blip>
              <a:stretch>
                <a:fillRect b="0" l="0" r="0" t="0"/>
              </a:stretch>
            </a:blipFill>
            <a:ln>
              <a:noFill/>
            </a:ln>
          </p:spPr>
        </p:sp>
        <p:sp>
          <p:nvSpPr>
            <p:cNvPr id="125" name="Google Shape;125;p13"/>
            <p:cNvSpPr/>
            <p:nvPr/>
          </p:nvSpPr>
          <p:spPr>
            <a:xfrm>
              <a:off x="3259787" y="11672668"/>
              <a:ext cx="1186595" cy="979004"/>
            </a:xfrm>
            <a:custGeom>
              <a:rect b="b" l="l" r="r" t="t"/>
              <a:pathLst>
                <a:path extrusionOk="0" h="979004" w="1186595">
                  <a:moveTo>
                    <a:pt x="0" y="0"/>
                  </a:moveTo>
                  <a:lnTo>
                    <a:pt x="1186594" y="0"/>
                  </a:lnTo>
                  <a:lnTo>
                    <a:pt x="1186594" y="979003"/>
                  </a:lnTo>
                  <a:lnTo>
                    <a:pt x="0" y="979003"/>
                  </a:lnTo>
                  <a:lnTo>
                    <a:pt x="0" y="0"/>
                  </a:lnTo>
                  <a:close/>
                </a:path>
              </a:pathLst>
            </a:custGeom>
            <a:blipFill rotWithShape="1">
              <a:blip r:embed="rId4">
                <a:alphaModFix/>
              </a:blip>
              <a:stretch>
                <a:fillRect b="0" l="-51634" r="0" t="-79882"/>
              </a:stretch>
            </a:blipFill>
            <a:ln>
              <a:noFill/>
            </a:ln>
          </p:spPr>
        </p:sp>
        <p:sp>
          <p:nvSpPr>
            <p:cNvPr id="126" name="Google Shape;126;p13"/>
            <p:cNvSpPr/>
            <p:nvPr/>
          </p:nvSpPr>
          <p:spPr>
            <a:xfrm flipH="1">
              <a:off x="3259787" y="14088611"/>
              <a:ext cx="1450669" cy="1385389"/>
            </a:xfrm>
            <a:custGeom>
              <a:rect b="b" l="l" r="r" t="t"/>
              <a:pathLst>
                <a:path extrusionOk="0" h="1385389" w="1450669">
                  <a:moveTo>
                    <a:pt x="1450669" y="0"/>
                  </a:moveTo>
                  <a:lnTo>
                    <a:pt x="0" y="0"/>
                  </a:lnTo>
                  <a:lnTo>
                    <a:pt x="0" y="1385389"/>
                  </a:lnTo>
                  <a:lnTo>
                    <a:pt x="1450669" y="1385389"/>
                  </a:lnTo>
                  <a:lnTo>
                    <a:pt x="1450669" y="0"/>
                  </a:lnTo>
                  <a:close/>
                </a:path>
              </a:pathLst>
            </a:custGeom>
            <a:blipFill rotWithShape="1">
              <a:blip r:embed="rId3">
                <a:alphaModFix/>
              </a:blip>
              <a:stretch>
                <a:fillRect b="0" l="0" r="0" t="0"/>
              </a:stretch>
            </a:blipFill>
            <a:ln>
              <a:noFill/>
            </a:ln>
          </p:spPr>
        </p:sp>
        <p:sp>
          <p:nvSpPr>
            <p:cNvPr id="127" name="Google Shape;127;p13"/>
            <p:cNvSpPr/>
            <p:nvPr/>
          </p:nvSpPr>
          <p:spPr>
            <a:xfrm flipH="1">
              <a:off x="3259787" y="12908102"/>
              <a:ext cx="1186595" cy="979004"/>
            </a:xfrm>
            <a:custGeom>
              <a:rect b="b" l="l" r="r" t="t"/>
              <a:pathLst>
                <a:path extrusionOk="0" h="979004" w="1186595">
                  <a:moveTo>
                    <a:pt x="1186594" y="0"/>
                  </a:moveTo>
                  <a:lnTo>
                    <a:pt x="0" y="0"/>
                  </a:lnTo>
                  <a:lnTo>
                    <a:pt x="0" y="979003"/>
                  </a:lnTo>
                  <a:lnTo>
                    <a:pt x="1186594" y="979003"/>
                  </a:lnTo>
                  <a:lnTo>
                    <a:pt x="1186594" y="0"/>
                  </a:lnTo>
                  <a:close/>
                </a:path>
              </a:pathLst>
            </a:custGeom>
            <a:blipFill rotWithShape="1">
              <a:blip r:embed="rId4">
                <a:alphaModFix/>
              </a:blip>
              <a:stretch>
                <a:fillRect b="0" l="-51634" r="0" t="-79882"/>
              </a:stretch>
            </a:blipFill>
            <a:ln>
              <a:noFill/>
            </a:ln>
          </p:spPr>
        </p:sp>
        <p:sp>
          <p:nvSpPr>
            <p:cNvPr id="128" name="Google Shape;128;p13"/>
            <p:cNvSpPr/>
            <p:nvPr/>
          </p:nvSpPr>
          <p:spPr>
            <a:xfrm flipH="1" rot="9431070">
              <a:off x="4853847" y="13691673"/>
              <a:ext cx="1186595" cy="979004"/>
            </a:xfrm>
            <a:custGeom>
              <a:rect b="b" l="l" r="r" t="t"/>
              <a:pathLst>
                <a:path extrusionOk="0" h="979004" w="1186595">
                  <a:moveTo>
                    <a:pt x="1186594" y="0"/>
                  </a:moveTo>
                  <a:lnTo>
                    <a:pt x="0" y="0"/>
                  </a:lnTo>
                  <a:lnTo>
                    <a:pt x="0" y="979004"/>
                  </a:lnTo>
                  <a:lnTo>
                    <a:pt x="1186594" y="979004"/>
                  </a:lnTo>
                  <a:lnTo>
                    <a:pt x="1186594" y="0"/>
                  </a:lnTo>
                  <a:close/>
                </a:path>
              </a:pathLst>
            </a:custGeom>
            <a:blipFill rotWithShape="1">
              <a:blip r:embed="rId4">
                <a:alphaModFix/>
              </a:blip>
              <a:stretch>
                <a:fillRect b="0" l="-51634" r="0" t="-79882"/>
              </a:stretch>
            </a:blipFill>
            <a:ln>
              <a:noFill/>
            </a:ln>
          </p:spPr>
        </p:sp>
        <p:grpSp>
          <p:nvGrpSpPr>
            <p:cNvPr id="129" name="Google Shape;129;p13"/>
            <p:cNvGrpSpPr/>
            <p:nvPr/>
          </p:nvGrpSpPr>
          <p:grpSpPr>
            <a:xfrm>
              <a:off x="4710456" y="13303221"/>
              <a:ext cx="180314" cy="184540"/>
              <a:chOff x="0" y="-19050"/>
              <a:chExt cx="812800" cy="831850"/>
            </a:xfrm>
          </p:grpSpPr>
          <p:sp>
            <p:nvSpPr>
              <p:cNvPr id="130" name="Google Shape;130;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3"/>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2" name="Google Shape;132;p13"/>
            <p:cNvGrpSpPr/>
            <p:nvPr/>
          </p:nvGrpSpPr>
          <p:grpSpPr>
            <a:xfrm>
              <a:off x="3169630" y="14084385"/>
              <a:ext cx="180314" cy="184540"/>
              <a:chOff x="0" y="-19050"/>
              <a:chExt cx="812800" cy="831850"/>
            </a:xfrm>
          </p:grpSpPr>
          <p:sp>
            <p:nvSpPr>
              <p:cNvPr id="133" name="Google Shape;133;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3"/>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5" name="Google Shape;135;p13"/>
            <p:cNvGrpSpPr/>
            <p:nvPr/>
          </p:nvGrpSpPr>
          <p:grpSpPr>
            <a:xfrm>
              <a:off x="2101258" y="11129361"/>
              <a:ext cx="239240" cy="244847"/>
              <a:chOff x="0" y="-19050"/>
              <a:chExt cx="812800" cy="831850"/>
            </a:xfrm>
          </p:grpSpPr>
          <p:sp>
            <p:nvSpPr>
              <p:cNvPr id="136" name="Google Shape;136;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3"/>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8" name="Google Shape;138;p13"/>
            <p:cNvGrpSpPr/>
            <p:nvPr/>
          </p:nvGrpSpPr>
          <p:grpSpPr>
            <a:xfrm>
              <a:off x="5388740" y="11129361"/>
              <a:ext cx="239240" cy="244847"/>
              <a:chOff x="0" y="-19050"/>
              <a:chExt cx="812800" cy="831850"/>
            </a:xfrm>
          </p:grpSpPr>
          <p:sp>
            <p:nvSpPr>
              <p:cNvPr id="139" name="Google Shape;139;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3"/>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1" name="Google Shape;141;p13"/>
            <p:cNvSpPr/>
            <p:nvPr/>
          </p:nvSpPr>
          <p:spPr>
            <a:xfrm>
              <a:off x="7221598" y="7867762"/>
              <a:ext cx="1776422" cy="1696483"/>
            </a:xfrm>
            <a:custGeom>
              <a:rect b="b" l="l" r="r" t="t"/>
              <a:pathLst>
                <a:path extrusionOk="0" h="1696483" w="1776422">
                  <a:moveTo>
                    <a:pt x="0" y="0"/>
                  </a:moveTo>
                  <a:lnTo>
                    <a:pt x="1776423" y="0"/>
                  </a:lnTo>
                  <a:lnTo>
                    <a:pt x="1776423" y="1696483"/>
                  </a:lnTo>
                  <a:lnTo>
                    <a:pt x="0" y="1696483"/>
                  </a:lnTo>
                  <a:lnTo>
                    <a:pt x="0" y="0"/>
                  </a:lnTo>
                  <a:close/>
                </a:path>
              </a:pathLst>
            </a:custGeom>
            <a:blipFill rotWithShape="1">
              <a:blip r:embed="rId3">
                <a:alphaModFix/>
              </a:blip>
              <a:stretch>
                <a:fillRect b="0" l="0" r="0" t="0"/>
              </a:stretch>
            </a:blipFill>
            <a:ln>
              <a:noFill/>
            </a:ln>
          </p:spPr>
        </p:sp>
        <p:sp>
          <p:nvSpPr>
            <p:cNvPr id="142" name="Google Shape;142;p13"/>
            <p:cNvSpPr/>
            <p:nvPr/>
          </p:nvSpPr>
          <p:spPr>
            <a:xfrm>
              <a:off x="6273989" y="7737000"/>
              <a:ext cx="1186595" cy="979004"/>
            </a:xfrm>
            <a:custGeom>
              <a:rect b="b" l="l" r="r" t="t"/>
              <a:pathLst>
                <a:path extrusionOk="0" h="979004" w="1186595">
                  <a:moveTo>
                    <a:pt x="0" y="0"/>
                  </a:moveTo>
                  <a:lnTo>
                    <a:pt x="1186595" y="0"/>
                  </a:lnTo>
                  <a:lnTo>
                    <a:pt x="1186595" y="979003"/>
                  </a:lnTo>
                  <a:lnTo>
                    <a:pt x="0" y="979003"/>
                  </a:lnTo>
                  <a:lnTo>
                    <a:pt x="0" y="0"/>
                  </a:lnTo>
                  <a:close/>
                </a:path>
              </a:pathLst>
            </a:custGeom>
            <a:blipFill rotWithShape="1">
              <a:blip r:embed="rId4">
                <a:alphaModFix/>
              </a:blip>
              <a:stretch>
                <a:fillRect b="0" l="-51634" r="0" t="-79882"/>
              </a:stretch>
            </a:blipFill>
            <a:ln>
              <a:noFill/>
            </a:ln>
          </p:spPr>
        </p:sp>
        <p:sp>
          <p:nvSpPr>
            <p:cNvPr id="143" name="Google Shape;143;p13"/>
            <p:cNvSpPr/>
            <p:nvPr/>
          </p:nvSpPr>
          <p:spPr>
            <a:xfrm flipH="1">
              <a:off x="6273989" y="10152943"/>
              <a:ext cx="1450669" cy="1385389"/>
            </a:xfrm>
            <a:custGeom>
              <a:rect b="b" l="l" r="r" t="t"/>
              <a:pathLst>
                <a:path extrusionOk="0" h="1385389" w="1450669">
                  <a:moveTo>
                    <a:pt x="1450669" y="0"/>
                  </a:moveTo>
                  <a:lnTo>
                    <a:pt x="0" y="0"/>
                  </a:lnTo>
                  <a:lnTo>
                    <a:pt x="0" y="1385389"/>
                  </a:lnTo>
                  <a:lnTo>
                    <a:pt x="1450669" y="1385389"/>
                  </a:lnTo>
                  <a:lnTo>
                    <a:pt x="1450669" y="0"/>
                  </a:lnTo>
                  <a:close/>
                </a:path>
              </a:pathLst>
            </a:custGeom>
            <a:blipFill rotWithShape="1">
              <a:blip r:embed="rId3">
                <a:alphaModFix/>
              </a:blip>
              <a:stretch>
                <a:fillRect b="0" l="0" r="0" t="0"/>
              </a:stretch>
            </a:blipFill>
            <a:ln>
              <a:noFill/>
            </a:ln>
          </p:spPr>
        </p:sp>
        <p:sp>
          <p:nvSpPr>
            <p:cNvPr id="144" name="Google Shape;144;p13"/>
            <p:cNvSpPr/>
            <p:nvPr/>
          </p:nvSpPr>
          <p:spPr>
            <a:xfrm flipH="1">
              <a:off x="6273989" y="8972434"/>
              <a:ext cx="1186595" cy="979004"/>
            </a:xfrm>
            <a:custGeom>
              <a:rect b="b" l="l" r="r" t="t"/>
              <a:pathLst>
                <a:path extrusionOk="0" h="979004" w="1186595">
                  <a:moveTo>
                    <a:pt x="1186595" y="0"/>
                  </a:moveTo>
                  <a:lnTo>
                    <a:pt x="0" y="0"/>
                  </a:lnTo>
                  <a:lnTo>
                    <a:pt x="0" y="979003"/>
                  </a:lnTo>
                  <a:lnTo>
                    <a:pt x="1186595" y="979003"/>
                  </a:lnTo>
                  <a:lnTo>
                    <a:pt x="1186595" y="0"/>
                  </a:lnTo>
                  <a:close/>
                </a:path>
              </a:pathLst>
            </a:custGeom>
            <a:blipFill rotWithShape="1">
              <a:blip r:embed="rId4">
                <a:alphaModFix/>
              </a:blip>
              <a:stretch>
                <a:fillRect b="0" l="-51634" r="0" t="-79882"/>
              </a:stretch>
            </a:blipFill>
            <a:ln>
              <a:noFill/>
            </a:ln>
          </p:spPr>
        </p:sp>
        <p:sp>
          <p:nvSpPr>
            <p:cNvPr id="145" name="Google Shape;145;p13"/>
            <p:cNvSpPr/>
            <p:nvPr/>
          </p:nvSpPr>
          <p:spPr>
            <a:xfrm flipH="1" rot="9431070">
              <a:off x="7868049" y="9756005"/>
              <a:ext cx="1186595" cy="979004"/>
            </a:xfrm>
            <a:custGeom>
              <a:rect b="b" l="l" r="r" t="t"/>
              <a:pathLst>
                <a:path extrusionOk="0" h="979004" w="1186595">
                  <a:moveTo>
                    <a:pt x="1186595" y="0"/>
                  </a:moveTo>
                  <a:lnTo>
                    <a:pt x="0" y="0"/>
                  </a:lnTo>
                  <a:lnTo>
                    <a:pt x="0" y="979004"/>
                  </a:lnTo>
                  <a:lnTo>
                    <a:pt x="1186595" y="979004"/>
                  </a:lnTo>
                  <a:lnTo>
                    <a:pt x="1186595" y="0"/>
                  </a:lnTo>
                  <a:close/>
                </a:path>
              </a:pathLst>
            </a:custGeom>
            <a:blipFill rotWithShape="1">
              <a:blip r:embed="rId4">
                <a:alphaModFix/>
              </a:blip>
              <a:stretch>
                <a:fillRect b="0" l="-51634" r="0" t="-79882"/>
              </a:stretch>
            </a:blipFill>
            <a:ln>
              <a:noFill/>
            </a:ln>
          </p:spPr>
        </p:sp>
        <p:grpSp>
          <p:nvGrpSpPr>
            <p:cNvPr id="146" name="Google Shape;146;p13"/>
            <p:cNvGrpSpPr/>
            <p:nvPr/>
          </p:nvGrpSpPr>
          <p:grpSpPr>
            <a:xfrm>
              <a:off x="7724658" y="9367553"/>
              <a:ext cx="180314" cy="184540"/>
              <a:chOff x="0" y="-19050"/>
              <a:chExt cx="812800" cy="831850"/>
            </a:xfrm>
          </p:grpSpPr>
          <p:sp>
            <p:nvSpPr>
              <p:cNvPr id="147" name="Google Shape;147;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3"/>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9" name="Google Shape;149;p13"/>
            <p:cNvGrpSpPr/>
            <p:nvPr/>
          </p:nvGrpSpPr>
          <p:grpSpPr>
            <a:xfrm>
              <a:off x="6183832" y="10148717"/>
              <a:ext cx="180314" cy="184540"/>
              <a:chOff x="0" y="-19050"/>
              <a:chExt cx="812800" cy="831850"/>
            </a:xfrm>
          </p:grpSpPr>
          <p:sp>
            <p:nvSpPr>
              <p:cNvPr id="150" name="Google Shape;150;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3"/>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2" name="Google Shape;152;p13"/>
            <p:cNvSpPr/>
            <p:nvPr/>
          </p:nvSpPr>
          <p:spPr>
            <a:xfrm>
              <a:off x="10391228" y="7867762"/>
              <a:ext cx="1776422" cy="1696483"/>
            </a:xfrm>
            <a:custGeom>
              <a:rect b="b" l="l" r="r" t="t"/>
              <a:pathLst>
                <a:path extrusionOk="0" h="1696483" w="1776422">
                  <a:moveTo>
                    <a:pt x="0" y="0"/>
                  </a:moveTo>
                  <a:lnTo>
                    <a:pt x="1776422" y="0"/>
                  </a:lnTo>
                  <a:lnTo>
                    <a:pt x="1776422" y="1696483"/>
                  </a:lnTo>
                  <a:lnTo>
                    <a:pt x="0" y="1696483"/>
                  </a:lnTo>
                  <a:lnTo>
                    <a:pt x="0" y="0"/>
                  </a:lnTo>
                  <a:close/>
                </a:path>
              </a:pathLst>
            </a:custGeom>
            <a:blipFill rotWithShape="1">
              <a:blip r:embed="rId3">
                <a:alphaModFix/>
              </a:blip>
              <a:stretch>
                <a:fillRect b="0" l="0" r="0" t="0"/>
              </a:stretch>
            </a:blipFill>
            <a:ln>
              <a:noFill/>
            </a:ln>
          </p:spPr>
        </p:sp>
        <p:sp>
          <p:nvSpPr>
            <p:cNvPr id="153" name="Google Shape;153;p13"/>
            <p:cNvSpPr/>
            <p:nvPr/>
          </p:nvSpPr>
          <p:spPr>
            <a:xfrm>
              <a:off x="9443619" y="7737000"/>
              <a:ext cx="1186595" cy="979004"/>
            </a:xfrm>
            <a:custGeom>
              <a:rect b="b" l="l" r="r" t="t"/>
              <a:pathLst>
                <a:path extrusionOk="0" h="979004" w="1186595">
                  <a:moveTo>
                    <a:pt x="0" y="0"/>
                  </a:moveTo>
                  <a:lnTo>
                    <a:pt x="1186594" y="0"/>
                  </a:lnTo>
                  <a:lnTo>
                    <a:pt x="1186594" y="979003"/>
                  </a:lnTo>
                  <a:lnTo>
                    <a:pt x="0" y="979003"/>
                  </a:lnTo>
                  <a:lnTo>
                    <a:pt x="0" y="0"/>
                  </a:lnTo>
                  <a:close/>
                </a:path>
              </a:pathLst>
            </a:custGeom>
            <a:blipFill rotWithShape="1">
              <a:blip r:embed="rId4">
                <a:alphaModFix/>
              </a:blip>
              <a:stretch>
                <a:fillRect b="0" l="-51634" r="0" t="-79882"/>
              </a:stretch>
            </a:blipFill>
            <a:ln>
              <a:noFill/>
            </a:ln>
          </p:spPr>
        </p:sp>
        <p:sp>
          <p:nvSpPr>
            <p:cNvPr id="154" name="Google Shape;154;p13"/>
            <p:cNvSpPr/>
            <p:nvPr/>
          </p:nvSpPr>
          <p:spPr>
            <a:xfrm flipH="1">
              <a:off x="9443619" y="10152943"/>
              <a:ext cx="1450669" cy="1385389"/>
            </a:xfrm>
            <a:custGeom>
              <a:rect b="b" l="l" r="r" t="t"/>
              <a:pathLst>
                <a:path extrusionOk="0" h="1385389" w="1450669">
                  <a:moveTo>
                    <a:pt x="1450669" y="0"/>
                  </a:moveTo>
                  <a:lnTo>
                    <a:pt x="0" y="0"/>
                  </a:lnTo>
                  <a:lnTo>
                    <a:pt x="0" y="1385389"/>
                  </a:lnTo>
                  <a:lnTo>
                    <a:pt x="1450669" y="1385389"/>
                  </a:lnTo>
                  <a:lnTo>
                    <a:pt x="1450669" y="0"/>
                  </a:lnTo>
                  <a:close/>
                </a:path>
              </a:pathLst>
            </a:custGeom>
            <a:blipFill rotWithShape="1">
              <a:blip r:embed="rId3">
                <a:alphaModFix/>
              </a:blip>
              <a:stretch>
                <a:fillRect b="0" l="0" r="0" t="0"/>
              </a:stretch>
            </a:blipFill>
            <a:ln>
              <a:noFill/>
            </a:ln>
          </p:spPr>
        </p:sp>
        <p:sp>
          <p:nvSpPr>
            <p:cNvPr id="155" name="Google Shape;155;p13"/>
            <p:cNvSpPr/>
            <p:nvPr/>
          </p:nvSpPr>
          <p:spPr>
            <a:xfrm flipH="1">
              <a:off x="9443619" y="8972434"/>
              <a:ext cx="1186595" cy="979004"/>
            </a:xfrm>
            <a:custGeom>
              <a:rect b="b" l="l" r="r" t="t"/>
              <a:pathLst>
                <a:path extrusionOk="0" h="979004" w="1186595">
                  <a:moveTo>
                    <a:pt x="1186594" y="0"/>
                  </a:moveTo>
                  <a:lnTo>
                    <a:pt x="0" y="0"/>
                  </a:lnTo>
                  <a:lnTo>
                    <a:pt x="0" y="979003"/>
                  </a:lnTo>
                  <a:lnTo>
                    <a:pt x="1186594" y="979003"/>
                  </a:lnTo>
                  <a:lnTo>
                    <a:pt x="1186594" y="0"/>
                  </a:lnTo>
                  <a:close/>
                </a:path>
              </a:pathLst>
            </a:custGeom>
            <a:blipFill rotWithShape="1">
              <a:blip r:embed="rId4">
                <a:alphaModFix/>
              </a:blip>
              <a:stretch>
                <a:fillRect b="0" l="-51634" r="0" t="-79882"/>
              </a:stretch>
            </a:blipFill>
            <a:ln>
              <a:noFill/>
            </a:ln>
          </p:spPr>
        </p:sp>
        <p:sp>
          <p:nvSpPr>
            <p:cNvPr id="156" name="Google Shape;156;p13"/>
            <p:cNvSpPr/>
            <p:nvPr/>
          </p:nvSpPr>
          <p:spPr>
            <a:xfrm flipH="1" rot="9431070">
              <a:off x="11037679" y="9756005"/>
              <a:ext cx="1186595" cy="979004"/>
            </a:xfrm>
            <a:custGeom>
              <a:rect b="b" l="l" r="r" t="t"/>
              <a:pathLst>
                <a:path extrusionOk="0" h="979004" w="1186595">
                  <a:moveTo>
                    <a:pt x="1186595" y="0"/>
                  </a:moveTo>
                  <a:lnTo>
                    <a:pt x="0" y="0"/>
                  </a:lnTo>
                  <a:lnTo>
                    <a:pt x="0" y="979004"/>
                  </a:lnTo>
                  <a:lnTo>
                    <a:pt x="1186595" y="979004"/>
                  </a:lnTo>
                  <a:lnTo>
                    <a:pt x="1186595" y="0"/>
                  </a:lnTo>
                  <a:close/>
                </a:path>
              </a:pathLst>
            </a:custGeom>
            <a:blipFill rotWithShape="1">
              <a:blip r:embed="rId4">
                <a:alphaModFix/>
              </a:blip>
              <a:stretch>
                <a:fillRect b="0" l="-51634" r="0" t="-79882"/>
              </a:stretch>
            </a:blipFill>
            <a:ln>
              <a:noFill/>
            </a:ln>
          </p:spPr>
        </p:sp>
        <p:grpSp>
          <p:nvGrpSpPr>
            <p:cNvPr id="157" name="Google Shape;157;p13"/>
            <p:cNvGrpSpPr/>
            <p:nvPr/>
          </p:nvGrpSpPr>
          <p:grpSpPr>
            <a:xfrm>
              <a:off x="10894288" y="9367553"/>
              <a:ext cx="180314" cy="184540"/>
              <a:chOff x="0" y="-19050"/>
              <a:chExt cx="812800" cy="831850"/>
            </a:xfrm>
          </p:grpSpPr>
          <p:sp>
            <p:nvSpPr>
              <p:cNvPr id="158" name="Google Shape;158;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3"/>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0" name="Google Shape;160;p13"/>
            <p:cNvGrpSpPr/>
            <p:nvPr/>
          </p:nvGrpSpPr>
          <p:grpSpPr>
            <a:xfrm>
              <a:off x="9353462" y="10148717"/>
              <a:ext cx="180314" cy="184540"/>
              <a:chOff x="0" y="-19050"/>
              <a:chExt cx="812800" cy="831850"/>
            </a:xfrm>
          </p:grpSpPr>
          <p:sp>
            <p:nvSpPr>
              <p:cNvPr id="161" name="Google Shape;161;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3"/>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3" name="Google Shape;163;p13"/>
            <p:cNvSpPr/>
            <p:nvPr/>
          </p:nvSpPr>
          <p:spPr>
            <a:xfrm>
              <a:off x="7221598" y="11803430"/>
              <a:ext cx="1776422" cy="1696483"/>
            </a:xfrm>
            <a:custGeom>
              <a:rect b="b" l="l" r="r" t="t"/>
              <a:pathLst>
                <a:path extrusionOk="0" h="1696483" w="1776422">
                  <a:moveTo>
                    <a:pt x="0" y="0"/>
                  </a:moveTo>
                  <a:lnTo>
                    <a:pt x="1776423" y="0"/>
                  </a:lnTo>
                  <a:lnTo>
                    <a:pt x="1776423" y="1696483"/>
                  </a:lnTo>
                  <a:lnTo>
                    <a:pt x="0" y="1696483"/>
                  </a:lnTo>
                  <a:lnTo>
                    <a:pt x="0" y="0"/>
                  </a:lnTo>
                  <a:close/>
                </a:path>
              </a:pathLst>
            </a:custGeom>
            <a:blipFill rotWithShape="1">
              <a:blip r:embed="rId3">
                <a:alphaModFix/>
              </a:blip>
              <a:stretch>
                <a:fillRect b="0" l="0" r="0" t="0"/>
              </a:stretch>
            </a:blipFill>
            <a:ln>
              <a:noFill/>
            </a:ln>
          </p:spPr>
        </p:sp>
        <p:sp>
          <p:nvSpPr>
            <p:cNvPr id="164" name="Google Shape;164;p13"/>
            <p:cNvSpPr/>
            <p:nvPr/>
          </p:nvSpPr>
          <p:spPr>
            <a:xfrm>
              <a:off x="6273989" y="11672668"/>
              <a:ext cx="1186595" cy="979004"/>
            </a:xfrm>
            <a:custGeom>
              <a:rect b="b" l="l" r="r" t="t"/>
              <a:pathLst>
                <a:path extrusionOk="0" h="979004" w="1186595">
                  <a:moveTo>
                    <a:pt x="0" y="0"/>
                  </a:moveTo>
                  <a:lnTo>
                    <a:pt x="1186595" y="0"/>
                  </a:lnTo>
                  <a:lnTo>
                    <a:pt x="1186595" y="979003"/>
                  </a:lnTo>
                  <a:lnTo>
                    <a:pt x="0" y="979003"/>
                  </a:lnTo>
                  <a:lnTo>
                    <a:pt x="0" y="0"/>
                  </a:lnTo>
                  <a:close/>
                </a:path>
              </a:pathLst>
            </a:custGeom>
            <a:blipFill rotWithShape="1">
              <a:blip r:embed="rId4">
                <a:alphaModFix/>
              </a:blip>
              <a:stretch>
                <a:fillRect b="0" l="-51634" r="0" t="-79882"/>
              </a:stretch>
            </a:blipFill>
            <a:ln>
              <a:noFill/>
            </a:ln>
          </p:spPr>
        </p:sp>
        <p:sp>
          <p:nvSpPr>
            <p:cNvPr id="165" name="Google Shape;165;p13"/>
            <p:cNvSpPr/>
            <p:nvPr/>
          </p:nvSpPr>
          <p:spPr>
            <a:xfrm flipH="1">
              <a:off x="6273989" y="14088611"/>
              <a:ext cx="1450669" cy="1385389"/>
            </a:xfrm>
            <a:custGeom>
              <a:rect b="b" l="l" r="r" t="t"/>
              <a:pathLst>
                <a:path extrusionOk="0" h="1385389" w="1450669">
                  <a:moveTo>
                    <a:pt x="1450669" y="0"/>
                  </a:moveTo>
                  <a:lnTo>
                    <a:pt x="0" y="0"/>
                  </a:lnTo>
                  <a:lnTo>
                    <a:pt x="0" y="1385389"/>
                  </a:lnTo>
                  <a:lnTo>
                    <a:pt x="1450669" y="1385389"/>
                  </a:lnTo>
                  <a:lnTo>
                    <a:pt x="1450669" y="0"/>
                  </a:lnTo>
                  <a:close/>
                </a:path>
              </a:pathLst>
            </a:custGeom>
            <a:blipFill rotWithShape="1">
              <a:blip r:embed="rId3">
                <a:alphaModFix/>
              </a:blip>
              <a:stretch>
                <a:fillRect b="0" l="0" r="0" t="0"/>
              </a:stretch>
            </a:blipFill>
            <a:ln>
              <a:noFill/>
            </a:ln>
          </p:spPr>
        </p:sp>
        <p:sp>
          <p:nvSpPr>
            <p:cNvPr id="166" name="Google Shape;166;p13"/>
            <p:cNvSpPr/>
            <p:nvPr/>
          </p:nvSpPr>
          <p:spPr>
            <a:xfrm flipH="1">
              <a:off x="6273989" y="12908102"/>
              <a:ext cx="1186595" cy="979004"/>
            </a:xfrm>
            <a:custGeom>
              <a:rect b="b" l="l" r="r" t="t"/>
              <a:pathLst>
                <a:path extrusionOk="0" h="979004" w="1186595">
                  <a:moveTo>
                    <a:pt x="1186595" y="0"/>
                  </a:moveTo>
                  <a:lnTo>
                    <a:pt x="0" y="0"/>
                  </a:lnTo>
                  <a:lnTo>
                    <a:pt x="0" y="979003"/>
                  </a:lnTo>
                  <a:lnTo>
                    <a:pt x="1186595" y="979003"/>
                  </a:lnTo>
                  <a:lnTo>
                    <a:pt x="1186595" y="0"/>
                  </a:lnTo>
                  <a:close/>
                </a:path>
              </a:pathLst>
            </a:custGeom>
            <a:blipFill rotWithShape="1">
              <a:blip r:embed="rId4">
                <a:alphaModFix/>
              </a:blip>
              <a:stretch>
                <a:fillRect b="0" l="-51634" r="0" t="-79882"/>
              </a:stretch>
            </a:blipFill>
            <a:ln>
              <a:noFill/>
            </a:ln>
          </p:spPr>
        </p:sp>
        <p:sp>
          <p:nvSpPr>
            <p:cNvPr id="167" name="Google Shape;167;p13"/>
            <p:cNvSpPr/>
            <p:nvPr/>
          </p:nvSpPr>
          <p:spPr>
            <a:xfrm flipH="1" rot="9431070">
              <a:off x="7868049" y="13691673"/>
              <a:ext cx="1186595" cy="979004"/>
            </a:xfrm>
            <a:custGeom>
              <a:rect b="b" l="l" r="r" t="t"/>
              <a:pathLst>
                <a:path extrusionOk="0" h="979004" w="1186595">
                  <a:moveTo>
                    <a:pt x="1186595" y="0"/>
                  </a:moveTo>
                  <a:lnTo>
                    <a:pt x="0" y="0"/>
                  </a:lnTo>
                  <a:lnTo>
                    <a:pt x="0" y="979004"/>
                  </a:lnTo>
                  <a:lnTo>
                    <a:pt x="1186595" y="979004"/>
                  </a:lnTo>
                  <a:lnTo>
                    <a:pt x="1186595" y="0"/>
                  </a:lnTo>
                  <a:close/>
                </a:path>
              </a:pathLst>
            </a:custGeom>
            <a:blipFill rotWithShape="1">
              <a:blip r:embed="rId4">
                <a:alphaModFix/>
              </a:blip>
              <a:stretch>
                <a:fillRect b="0" l="-51634" r="0" t="-79882"/>
              </a:stretch>
            </a:blipFill>
            <a:ln>
              <a:noFill/>
            </a:ln>
          </p:spPr>
        </p:sp>
        <p:grpSp>
          <p:nvGrpSpPr>
            <p:cNvPr id="168" name="Google Shape;168;p13"/>
            <p:cNvGrpSpPr/>
            <p:nvPr/>
          </p:nvGrpSpPr>
          <p:grpSpPr>
            <a:xfrm>
              <a:off x="7724658" y="13303221"/>
              <a:ext cx="180314" cy="184540"/>
              <a:chOff x="0" y="-19050"/>
              <a:chExt cx="812800" cy="831850"/>
            </a:xfrm>
          </p:grpSpPr>
          <p:sp>
            <p:nvSpPr>
              <p:cNvPr id="169" name="Google Shape;169;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3"/>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1" name="Google Shape;171;p13"/>
            <p:cNvGrpSpPr/>
            <p:nvPr/>
          </p:nvGrpSpPr>
          <p:grpSpPr>
            <a:xfrm>
              <a:off x="6183832" y="14084385"/>
              <a:ext cx="180314" cy="184540"/>
              <a:chOff x="0" y="-19050"/>
              <a:chExt cx="812800" cy="831850"/>
            </a:xfrm>
          </p:grpSpPr>
          <p:sp>
            <p:nvSpPr>
              <p:cNvPr id="172" name="Google Shape;172;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3"/>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4" name="Google Shape;174;p13"/>
            <p:cNvSpPr/>
            <p:nvPr/>
          </p:nvSpPr>
          <p:spPr>
            <a:xfrm>
              <a:off x="10391228" y="11803430"/>
              <a:ext cx="1776422" cy="1696483"/>
            </a:xfrm>
            <a:custGeom>
              <a:rect b="b" l="l" r="r" t="t"/>
              <a:pathLst>
                <a:path extrusionOk="0" h="1696483" w="1776422">
                  <a:moveTo>
                    <a:pt x="0" y="0"/>
                  </a:moveTo>
                  <a:lnTo>
                    <a:pt x="1776422" y="0"/>
                  </a:lnTo>
                  <a:lnTo>
                    <a:pt x="1776422" y="1696483"/>
                  </a:lnTo>
                  <a:lnTo>
                    <a:pt x="0" y="1696483"/>
                  </a:lnTo>
                  <a:lnTo>
                    <a:pt x="0" y="0"/>
                  </a:lnTo>
                  <a:close/>
                </a:path>
              </a:pathLst>
            </a:custGeom>
            <a:blipFill rotWithShape="1">
              <a:blip r:embed="rId3">
                <a:alphaModFix/>
              </a:blip>
              <a:stretch>
                <a:fillRect b="0" l="0" r="0" t="0"/>
              </a:stretch>
            </a:blipFill>
            <a:ln>
              <a:noFill/>
            </a:ln>
          </p:spPr>
        </p:sp>
        <p:sp>
          <p:nvSpPr>
            <p:cNvPr id="175" name="Google Shape;175;p13"/>
            <p:cNvSpPr/>
            <p:nvPr/>
          </p:nvSpPr>
          <p:spPr>
            <a:xfrm>
              <a:off x="9443619" y="11672668"/>
              <a:ext cx="1186595" cy="979004"/>
            </a:xfrm>
            <a:custGeom>
              <a:rect b="b" l="l" r="r" t="t"/>
              <a:pathLst>
                <a:path extrusionOk="0" h="979004" w="1186595">
                  <a:moveTo>
                    <a:pt x="0" y="0"/>
                  </a:moveTo>
                  <a:lnTo>
                    <a:pt x="1186594" y="0"/>
                  </a:lnTo>
                  <a:lnTo>
                    <a:pt x="1186594" y="979003"/>
                  </a:lnTo>
                  <a:lnTo>
                    <a:pt x="0" y="979003"/>
                  </a:lnTo>
                  <a:lnTo>
                    <a:pt x="0" y="0"/>
                  </a:lnTo>
                  <a:close/>
                </a:path>
              </a:pathLst>
            </a:custGeom>
            <a:blipFill rotWithShape="1">
              <a:blip r:embed="rId4">
                <a:alphaModFix/>
              </a:blip>
              <a:stretch>
                <a:fillRect b="0" l="-51634" r="0" t="-79882"/>
              </a:stretch>
            </a:blipFill>
            <a:ln>
              <a:noFill/>
            </a:ln>
          </p:spPr>
        </p:sp>
        <p:sp>
          <p:nvSpPr>
            <p:cNvPr id="176" name="Google Shape;176;p13"/>
            <p:cNvSpPr/>
            <p:nvPr/>
          </p:nvSpPr>
          <p:spPr>
            <a:xfrm flipH="1">
              <a:off x="9443619" y="14088611"/>
              <a:ext cx="1450669" cy="1385389"/>
            </a:xfrm>
            <a:custGeom>
              <a:rect b="b" l="l" r="r" t="t"/>
              <a:pathLst>
                <a:path extrusionOk="0" h="1385389" w="1450669">
                  <a:moveTo>
                    <a:pt x="1450669" y="0"/>
                  </a:moveTo>
                  <a:lnTo>
                    <a:pt x="0" y="0"/>
                  </a:lnTo>
                  <a:lnTo>
                    <a:pt x="0" y="1385389"/>
                  </a:lnTo>
                  <a:lnTo>
                    <a:pt x="1450669" y="1385389"/>
                  </a:lnTo>
                  <a:lnTo>
                    <a:pt x="1450669" y="0"/>
                  </a:lnTo>
                  <a:close/>
                </a:path>
              </a:pathLst>
            </a:custGeom>
            <a:blipFill rotWithShape="1">
              <a:blip r:embed="rId3">
                <a:alphaModFix/>
              </a:blip>
              <a:stretch>
                <a:fillRect b="0" l="0" r="0" t="0"/>
              </a:stretch>
            </a:blipFill>
            <a:ln>
              <a:noFill/>
            </a:ln>
          </p:spPr>
        </p:sp>
        <p:sp>
          <p:nvSpPr>
            <p:cNvPr id="177" name="Google Shape;177;p13"/>
            <p:cNvSpPr/>
            <p:nvPr/>
          </p:nvSpPr>
          <p:spPr>
            <a:xfrm flipH="1">
              <a:off x="9443619" y="12908102"/>
              <a:ext cx="1186595" cy="979004"/>
            </a:xfrm>
            <a:custGeom>
              <a:rect b="b" l="l" r="r" t="t"/>
              <a:pathLst>
                <a:path extrusionOk="0" h="979004" w="1186595">
                  <a:moveTo>
                    <a:pt x="1186594" y="0"/>
                  </a:moveTo>
                  <a:lnTo>
                    <a:pt x="0" y="0"/>
                  </a:lnTo>
                  <a:lnTo>
                    <a:pt x="0" y="979003"/>
                  </a:lnTo>
                  <a:lnTo>
                    <a:pt x="1186594" y="979003"/>
                  </a:lnTo>
                  <a:lnTo>
                    <a:pt x="1186594" y="0"/>
                  </a:lnTo>
                  <a:close/>
                </a:path>
              </a:pathLst>
            </a:custGeom>
            <a:blipFill rotWithShape="1">
              <a:blip r:embed="rId4">
                <a:alphaModFix/>
              </a:blip>
              <a:stretch>
                <a:fillRect b="0" l="-51634" r="0" t="-79882"/>
              </a:stretch>
            </a:blipFill>
            <a:ln>
              <a:noFill/>
            </a:ln>
          </p:spPr>
        </p:sp>
        <p:sp>
          <p:nvSpPr>
            <p:cNvPr id="178" name="Google Shape;178;p13"/>
            <p:cNvSpPr/>
            <p:nvPr/>
          </p:nvSpPr>
          <p:spPr>
            <a:xfrm flipH="1" rot="9431070">
              <a:off x="11037679" y="13691673"/>
              <a:ext cx="1186595" cy="979004"/>
            </a:xfrm>
            <a:custGeom>
              <a:rect b="b" l="l" r="r" t="t"/>
              <a:pathLst>
                <a:path extrusionOk="0" h="979004" w="1186595">
                  <a:moveTo>
                    <a:pt x="1186595" y="0"/>
                  </a:moveTo>
                  <a:lnTo>
                    <a:pt x="0" y="0"/>
                  </a:lnTo>
                  <a:lnTo>
                    <a:pt x="0" y="979004"/>
                  </a:lnTo>
                  <a:lnTo>
                    <a:pt x="1186595" y="979004"/>
                  </a:lnTo>
                  <a:lnTo>
                    <a:pt x="1186595" y="0"/>
                  </a:lnTo>
                  <a:close/>
                </a:path>
              </a:pathLst>
            </a:custGeom>
            <a:blipFill rotWithShape="1">
              <a:blip r:embed="rId4">
                <a:alphaModFix/>
              </a:blip>
              <a:stretch>
                <a:fillRect b="0" l="-51634" r="0" t="-79882"/>
              </a:stretch>
            </a:blipFill>
            <a:ln>
              <a:noFill/>
            </a:ln>
          </p:spPr>
        </p:sp>
        <p:grpSp>
          <p:nvGrpSpPr>
            <p:cNvPr id="179" name="Google Shape;179;p13"/>
            <p:cNvGrpSpPr/>
            <p:nvPr/>
          </p:nvGrpSpPr>
          <p:grpSpPr>
            <a:xfrm>
              <a:off x="10894288" y="13303221"/>
              <a:ext cx="180314" cy="184540"/>
              <a:chOff x="0" y="-19050"/>
              <a:chExt cx="812800" cy="831850"/>
            </a:xfrm>
          </p:grpSpPr>
          <p:sp>
            <p:nvSpPr>
              <p:cNvPr id="180" name="Google Shape;180;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3"/>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2" name="Google Shape;182;p13"/>
            <p:cNvGrpSpPr/>
            <p:nvPr/>
          </p:nvGrpSpPr>
          <p:grpSpPr>
            <a:xfrm>
              <a:off x="9353462" y="14084385"/>
              <a:ext cx="180314" cy="184540"/>
              <a:chOff x="0" y="-19050"/>
              <a:chExt cx="812800" cy="831850"/>
            </a:xfrm>
          </p:grpSpPr>
          <p:sp>
            <p:nvSpPr>
              <p:cNvPr id="183" name="Google Shape;183;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3"/>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5" name="Google Shape;185;p13"/>
            <p:cNvGrpSpPr/>
            <p:nvPr/>
          </p:nvGrpSpPr>
          <p:grpSpPr>
            <a:xfrm>
              <a:off x="8285091" y="11129361"/>
              <a:ext cx="239240" cy="244847"/>
              <a:chOff x="0" y="-19050"/>
              <a:chExt cx="812800" cy="831850"/>
            </a:xfrm>
          </p:grpSpPr>
          <p:sp>
            <p:nvSpPr>
              <p:cNvPr id="186" name="Google Shape;186;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3"/>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8" name="Google Shape;188;p13"/>
            <p:cNvGrpSpPr/>
            <p:nvPr/>
          </p:nvGrpSpPr>
          <p:grpSpPr>
            <a:xfrm>
              <a:off x="11572573" y="11129361"/>
              <a:ext cx="239240" cy="244847"/>
              <a:chOff x="0" y="-19050"/>
              <a:chExt cx="812800" cy="831850"/>
            </a:xfrm>
          </p:grpSpPr>
          <p:sp>
            <p:nvSpPr>
              <p:cNvPr id="189" name="Google Shape;189;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3"/>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1" name="Google Shape;191;p13"/>
            <p:cNvSpPr/>
            <p:nvPr/>
          </p:nvSpPr>
          <p:spPr>
            <a:xfrm>
              <a:off x="1037766" y="130762"/>
              <a:ext cx="1776422" cy="1696483"/>
            </a:xfrm>
            <a:custGeom>
              <a:rect b="b" l="l" r="r" t="t"/>
              <a:pathLst>
                <a:path extrusionOk="0" h="1696483" w="1776422">
                  <a:moveTo>
                    <a:pt x="0" y="0"/>
                  </a:moveTo>
                  <a:lnTo>
                    <a:pt x="1776422" y="0"/>
                  </a:lnTo>
                  <a:lnTo>
                    <a:pt x="1776422" y="1696483"/>
                  </a:lnTo>
                  <a:lnTo>
                    <a:pt x="0" y="1696483"/>
                  </a:lnTo>
                  <a:lnTo>
                    <a:pt x="0" y="0"/>
                  </a:lnTo>
                  <a:close/>
                </a:path>
              </a:pathLst>
            </a:custGeom>
            <a:blipFill rotWithShape="1">
              <a:blip r:embed="rId3">
                <a:alphaModFix/>
              </a:blip>
              <a:stretch>
                <a:fillRect b="0" l="0" r="0" t="0"/>
              </a:stretch>
            </a:blipFill>
            <a:ln>
              <a:noFill/>
            </a:ln>
          </p:spPr>
        </p:sp>
        <p:sp>
          <p:nvSpPr>
            <p:cNvPr id="192" name="Google Shape;192;p13"/>
            <p:cNvSpPr/>
            <p:nvPr/>
          </p:nvSpPr>
          <p:spPr>
            <a:xfrm>
              <a:off x="90157" y="0"/>
              <a:ext cx="1186595" cy="979004"/>
            </a:xfrm>
            <a:custGeom>
              <a:rect b="b" l="l" r="r" t="t"/>
              <a:pathLst>
                <a:path extrusionOk="0" h="979004" w="1186595">
                  <a:moveTo>
                    <a:pt x="0" y="0"/>
                  </a:moveTo>
                  <a:lnTo>
                    <a:pt x="1186594" y="0"/>
                  </a:lnTo>
                  <a:lnTo>
                    <a:pt x="1186594" y="979004"/>
                  </a:lnTo>
                  <a:lnTo>
                    <a:pt x="0" y="979004"/>
                  </a:lnTo>
                  <a:lnTo>
                    <a:pt x="0" y="0"/>
                  </a:lnTo>
                  <a:close/>
                </a:path>
              </a:pathLst>
            </a:custGeom>
            <a:blipFill rotWithShape="1">
              <a:blip r:embed="rId4">
                <a:alphaModFix/>
              </a:blip>
              <a:stretch>
                <a:fillRect b="0" l="-51634" r="0" t="-79882"/>
              </a:stretch>
            </a:blipFill>
            <a:ln>
              <a:noFill/>
            </a:ln>
          </p:spPr>
        </p:sp>
        <p:sp>
          <p:nvSpPr>
            <p:cNvPr id="193" name="Google Shape;193;p13"/>
            <p:cNvSpPr/>
            <p:nvPr/>
          </p:nvSpPr>
          <p:spPr>
            <a:xfrm flipH="1">
              <a:off x="90157" y="2415943"/>
              <a:ext cx="1450669" cy="1385389"/>
            </a:xfrm>
            <a:custGeom>
              <a:rect b="b" l="l" r="r" t="t"/>
              <a:pathLst>
                <a:path extrusionOk="0" h="1385389" w="1450669">
                  <a:moveTo>
                    <a:pt x="1450669" y="0"/>
                  </a:moveTo>
                  <a:lnTo>
                    <a:pt x="0" y="0"/>
                  </a:lnTo>
                  <a:lnTo>
                    <a:pt x="0" y="1385389"/>
                  </a:lnTo>
                  <a:lnTo>
                    <a:pt x="1450669" y="1385389"/>
                  </a:lnTo>
                  <a:lnTo>
                    <a:pt x="1450669" y="0"/>
                  </a:lnTo>
                  <a:close/>
                </a:path>
              </a:pathLst>
            </a:custGeom>
            <a:blipFill rotWithShape="1">
              <a:blip r:embed="rId3">
                <a:alphaModFix/>
              </a:blip>
              <a:stretch>
                <a:fillRect b="0" l="0" r="0" t="0"/>
              </a:stretch>
            </a:blipFill>
            <a:ln>
              <a:noFill/>
            </a:ln>
          </p:spPr>
        </p:sp>
        <p:sp>
          <p:nvSpPr>
            <p:cNvPr id="194" name="Google Shape;194;p13"/>
            <p:cNvSpPr/>
            <p:nvPr/>
          </p:nvSpPr>
          <p:spPr>
            <a:xfrm flipH="1">
              <a:off x="90157" y="1235434"/>
              <a:ext cx="1186595" cy="979004"/>
            </a:xfrm>
            <a:custGeom>
              <a:rect b="b" l="l" r="r" t="t"/>
              <a:pathLst>
                <a:path extrusionOk="0" h="979004" w="1186595">
                  <a:moveTo>
                    <a:pt x="1186594" y="0"/>
                  </a:moveTo>
                  <a:lnTo>
                    <a:pt x="0" y="0"/>
                  </a:lnTo>
                  <a:lnTo>
                    <a:pt x="0" y="979003"/>
                  </a:lnTo>
                  <a:lnTo>
                    <a:pt x="1186594" y="979003"/>
                  </a:lnTo>
                  <a:lnTo>
                    <a:pt x="1186594" y="0"/>
                  </a:lnTo>
                  <a:close/>
                </a:path>
              </a:pathLst>
            </a:custGeom>
            <a:blipFill rotWithShape="1">
              <a:blip r:embed="rId4">
                <a:alphaModFix/>
              </a:blip>
              <a:stretch>
                <a:fillRect b="0" l="-51634" r="0" t="-79882"/>
              </a:stretch>
            </a:blipFill>
            <a:ln>
              <a:noFill/>
            </a:ln>
          </p:spPr>
        </p:sp>
        <p:sp>
          <p:nvSpPr>
            <p:cNvPr id="195" name="Google Shape;195;p13"/>
            <p:cNvSpPr/>
            <p:nvPr/>
          </p:nvSpPr>
          <p:spPr>
            <a:xfrm flipH="1" rot="9431070">
              <a:off x="1684217" y="2019006"/>
              <a:ext cx="1186595" cy="979004"/>
            </a:xfrm>
            <a:custGeom>
              <a:rect b="b" l="l" r="r" t="t"/>
              <a:pathLst>
                <a:path extrusionOk="0" h="979004" w="1186595">
                  <a:moveTo>
                    <a:pt x="1186595" y="0"/>
                  </a:moveTo>
                  <a:lnTo>
                    <a:pt x="0" y="0"/>
                  </a:lnTo>
                  <a:lnTo>
                    <a:pt x="0" y="979003"/>
                  </a:lnTo>
                  <a:lnTo>
                    <a:pt x="1186595" y="979003"/>
                  </a:lnTo>
                  <a:lnTo>
                    <a:pt x="1186595" y="0"/>
                  </a:lnTo>
                  <a:close/>
                </a:path>
              </a:pathLst>
            </a:custGeom>
            <a:blipFill rotWithShape="1">
              <a:blip r:embed="rId4">
                <a:alphaModFix/>
              </a:blip>
              <a:stretch>
                <a:fillRect b="0" l="-51634" r="0" t="-79882"/>
              </a:stretch>
            </a:blipFill>
            <a:ln>
              <a:noFill/>
            </a:ln>
          </p:spPr>
        </p:sp>
        <p:grpSp>
          <p:nvGrpSpPr>
            <p:cNvPr id="196" name="Google Shape;196;p13"/>
            <p:cNvGrpSpPr/>
            <p:nvPr/>
          </p:nvGrpSpPr>
          <p:grpSpPr>
            <a:xfrm>
              <a:off x="1540826" y="1630553"/>
              <a:ext cx="180314" cy="184540"/>
              <a:chOff x="0" y="-19050"/>
              <a:chExt cx="812800" cy="831850"/>
            </a:xfrm>
          </p:grpSpPr>
          <p:sp>
            <p:nvSpPr>
              <p:cNvPr id="197" name="Google Shape;197;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3"/>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9" name="Google Shape;199;p13"/>
            <p:cNvGrpSpPr/>
            <p:nvPr/>
          </p:nvGrpSpPr>
          <p:grpSpPr>
            <a:xfrm>
              <a:off x="0" y="2411717"/>
              <a:ext cx="180314" cy="184540"/>
              <a:chOff x="0" y="-19050"/>
              <a:chExt cx="812800" cy="831850"/>
            </a:xfrm>
          </p:grpSpPr>
          <p:sp>
            <p:nvSpPr>
              <p:cNvPr id="200" name="Google Shape;200;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3"/>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2" name="Google Shape;202;p13"/>
            <p:cNvSpPr/>
            <p:nvPr/>
          </p:nvSpPr>
          <p:spPr>
            <a:xfrm>
              <a:off x="4207396" y="130762"/>
              <a:ext cx="1776422" cy="1696483"/>
            </a:xfrm>
            <a:custGeom>
              <a:rect b="b" l="l" r="r" t="t"/>
              <a:pathLst>
                <a:path extrusionOk="0" h="1696483" w="1776422">
                  <a:moveTo>
                    <a:pt x="0" y="0"/>
                  </a:moveTo>
                  <a:lnTo>
                    <a:pt x="1776422" y="0"/>
                  </a:lnTo>
                  <a:lnTo>
                    <a:pt x="1776422" y="1696483"/>
                  </a:lnTo>
                  <a:lnTo>
                    <a:pt x="0" y="1696483"/>
                  </a:lnTo>
                  <a:lnTo>
                    <a:pt x="0" y="0"/>
                  </a:lnTo>
                  <a:close/>
                </a:path>
              </a:pathLst>
            </a:custGeom>
            <a:blipFill rotWithShape="1">
              <a:blip r:embed="rId3">
                <a:alphaModFix/>
              </a:blip>
              <a:stretch>
                <a:fillRect b="0" l="0" r="0" t="0"/>
              </a:stretch>
            </a:blipFill>
            <a:ln>
              <a:noFill/>
            </a:ln>
          </p:spPr>
        </p:sp>
        <p:sp>
          <p:nvSpPr>
            <p:cNvPr id="203" name="Google Shape;203;p13"/>
            <p:cNvSpPr/>
            <p:nvPr/>
          </p:nvSpPr>
          <p:spPr>
            <a:xfrm>
              <a:off x="3259787" y="0"/>
              <a:ext cx="1186595" cy="979004"/>
            </a:xfrm>
            <a:custGeom>
              <a:rect b="b" l="l" r="r" t="t"/>
              <a:pathLst>
                <a:path extrusionOk="0" h="979004" w="1186595">
                  <a:moveTo>
                    <a:pt x="0" y="0"/>
                  </a:moveTo>
                  <a:lnTo>
                    <a:pt x="1186594" y="0"/>
                  </a:lnTo>
                  <a:lnTo>
                    <a:pt x="1186594" y="979004"/>
                  </a:lnTo>
                  <a:lnTo>
                    <a:pt x="0" y="979004"/>
                  </a:lnTo>
                  <a:lnTo>
                    <a:pt x="0" y="0"/>
                  </a:lnTo>
                  <a:close/>
                </a:path>
              </a:pathLst>
            </a:custGeom>
            <a:blipFill rotWithShape="1">
              <a:blip r:embed="rId4">
                <a:alphaModFix/>
              </a:blip>
              <a:stretch>
                <a:fillRect b="0" l="-51634" r="0" t="-79882"/>
              </a:stretch>
            </a:blipFill>
            <a:ln>
              <a:noFill/>
            </a:ln>
          </p:spPr>
        </p:sp>
        <p:sp>
          <p:nvSpPr>
            <p:cNvPr id="204" name="Google Shape;204;p13"/>
            <p:cNvSpPr/>
            <p:nvPr/>
          </p:nvSpPr>
          <p:spPr>
            <a:xfrm flipH="1">
              <a:off x="3259787" y="2415943"/>
              <a:ext cx="1450669" cy="1385389"/>
            </a:xfrm>
            <a:custGeom>
              <a:rect b="b" l="l" r="r" t="t"/>
              <a:pathLst>
                <a:path extrusionOk="0" h="1385389" w="1450669">
                  <a:moveTo>
                    <a:pt x="1450669" y="0"/>
                  </a:moveTo>
                  <a:lnTo>
                    <a:pt x="0" y="0"/>
                  </a:lnTo>
                  <a:lnTo>
                    <a:pt x="0" y="1385389"/>
                  </a:lnTo>
                  <a:lnTo>
                    <a:pt x="1450669" y="1385389"/>
                  </a:lnTo>
                  <a:lnTo>
                    <a:pt x="1450669" y="0"/>
                  </a:lnTo>
                  <a:close/>
                </a:path>
              </a:pathLst>
            </a:custGeom>
            <a:blipFill rotWithShape="1">
              <a:blip r:embed="rId3">
                <a:alphaModFix/>
              </a:blip>
              <a:stretch>
                <a:fillRect b="0" l="0" r="0" t="0"/>
              </a:stretch>
            </a:blipFill>
            <a:ln>
              <a:noFill/>
            </a:ln>
          </p:spPr>
        </p:sp>
        <p:sp>
          <p:nvSpPr>
            <p:cNvPr id="205" name="Google Shape;205;p13"/>
            <p:cNvSpPr/>
            <p:nvPr/>
          </p:nvSpPr>
          <p:spPr>
            <a:xfrm flipH="1">
              <a:off x="3259787" y="1235434"/>
              <a:ext cx="1186595" cy="979004"/>
            </a:xfrm>
            <a:custGeom>
              <a:rect b="b" l="l" r="r" t="t"/>
              <a:pathLst>
                <a:path extrusionOk="0" h="979004" w="1186595">
                  <a:moveTo>
                    <a:pt x="1186594" y="0"/>
                  </a:moveTo>
                  <a:lnTo>
                    <a:pt x="0" y="0"/>
                  </a:lnTo>
                  <a:lnTo>
                    <a:pt x="0" y="979003"/>
                  </a:lnTo>
                  <a:lnTo>
                    <a:pt x="1186594" y="979003"/>
                  </a:lnTo>
                  <a:lnTo>
                    <a:pt x="1186594" y="0"/>
                  </a:lnTo>
                  <a:close/>
                </a:path>
              </a:pathLst>
            </a:custGeom>
            <a:blipFill rotWithShape="1">
              <a:blip r:embed="rId4">
                <a:alphaModFix/>
              </a:blip>
              <a:stretch>
                <a:fillRect b="0" l="-51634" r="0" t="-79882"/>
              </a:stretch>
            </a:blipFill>
            <a:ln>
              <a:noFill/>
            </a:ln>
          </p:spPr>
        </p:sp>
        <p:sp>
          <p:nvSpPr>
            <p:cNvPr id="206" name="Google Shape;206;p13"/>
            <p:cNvSpPr/>
            <p:nvPr/>
          </p:nvSpPr>
          <p:spPr>
            <a:xfrm flipH="1" rot="9431070">
              <a:off x="4853847" y="2019006"/>
              <a:ext cx="1186595" cy="979004"/>
            </a:xfrm>
            <a:custGeom>
              <a:rect b="b" l="l" r="r" t="t"/>
              <a:pathLst>
                <a:path extrusionOk="0" h="979004" w="1186595">
                  <a:moveTo>
                    <a:pt x="1186594" y="0"/>
                  </a:moveTo>
                  <a:lnTo>
                    <a:pt x="0" y="0"/>
                  </a:lnTo>
                  <a:lnTo>
                    <a:pt x="0" y="979003"/>
                  </a:lnTo>
                  <a:lnTo>
                    <a:pt x="1186594" y="979003"/>
                  </a:lnTo>
                  <a:lnTo>
                    <a:pt x="1186594" y="0"/>
                  </a:lnTo>
                  <a:close/>
                </a:path>
              </a:pathLst>
            </a:custGeom>
            <a:blipFill rotWithShape="1">
              <a:blip r:embed="rId4">
                <a:alphaModFix/>
              </a:blip>
              <a:stretch>
                <a:fillRect b="0" l="-51634" r="0" t="-79882"/>
              </a:stretch>
            </a:blipFill>
            <a:ln>
              <a:noFill/>
            </a:ln>
          </p:spPr>
        </p:sp>
        <p:grpSp>
          <p:nvGrpSpPr>
            <p:cNvPr id="207" name="Google Shape;207;p13"/>
            <p:cNvGrpSpPr/>
            <p:nvPr/>
          </p:nvGrpSpPr>
          <p:grpSpPr>
            <a:xfrm>
              <a:off x="4710456" y="1630553"/>
              <a:ext cx="180314" cy="184540"/>
              <a:chOff x="0" y="-19050"/>
              <a:chExt cx="812800" cy="831850"/>
            </a:xfrm>
          </p:grpSpPr>
          <p:sp>
            <p:nvSpPr>
              <p:cNvPr id="208" name="Google Shape;208;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3"/>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0" name="Google Shape;210;p13"/>
            <p:cNvGrpSpPr/>
            <p:nvPr/>
          </p:nvGrpSpPr>
          <p:grpSpPr>
            <a:xfrm>
              <a:off x="3169630" y="2411717"/>
              <a:ext cx="180314" cy="184540"/>
              <a:chOff x="0" y="-19050"/>
              <a:chExt cx="812800" cy="831850"/>
            </a:xfrm>
          </p:grpSpPr>
          <p:sp>
            <p:nvSpPr>
              <p:cNvPr id="211" name="Google Shape;211;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3"/>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3" name="Google Shape;213;p13"/>
            <p:cNvSpPr/>
            <p:nvPr/>
          </p:nvSpPr>
          <p:spPr>
            <a:xfrm>
              <a:off x="1037766" y="4066430"/>
              <a:ext cx="1776422" cy="1696483"/>
            </a:xfrm>
            <a:custGeom>
              <a:rect b="b" l="l" r="r" t="t"/>
              <a:pathLst>
                <a:path extrusionOk="0" h="1696483" w="1776422">
                  <a:moveTo>
                    <a:pt x="0" y="0"/>
                  </a:moveTo>
                  <a:lnTo>
                    <a:pt x="1776422" y="0"/>
                  </a:lnTo>
                  <a:lnTo>
                    <a:pt x="1776422" y="1696483"/>
                  </a:lnTo>
                  <a:lnTo>
                    <a:pt x="0" y="1696483"/>
                  </a:lnTo>
                  <a:lnTo>
                    <a:pt x="0" y="0"/>
                  </a:lnTo>
                  <a:close/>
                </a:path>
              </a:pathLst>
            </a:custGeom>
            <a:blipFill rotWithShape="1">
              <a:blip r:embed="rId3">
                <a:alphaModFix/>
              </a:blip>
              <a:stretch>
                <a:fillRect b="0" l="0" r="0" t="0"/>
              </a:stretch>
            </a:blipFill>
            <a:ln>
              <a:noFill/>
            </a:ln>
          </p:spPr>
        </p:sp>
        <p:sp>
          <p:nvSpPr>
            <p:cNvPr id="214" name="Google Shape;214;p13"/>
            <p:cNvSpPr/>
            <p:nvPr/>
          </p:nvSpPr>
          <p:spPr>
            <a:xfrm>
              <a:off x="90157" y="3935668"/>
              <a:ext cx="1186595" cy="979004"/>
            </a:xfrm>
            <a:custGeom>
              <a:rect b="b" l="l" r="r" t="t"/>
              <a:pathLst>
                <a:path extrusionOk="0" h="979004" w="1186595">
                  <a:moveTo>
                    <a:pt x="0" y="0"/>
                  </a:moveTo>
                  <a:lnTo>
                    <a:pt x="1186594" y="0"/>
                  </a:lnTo>
                  <a:lnTo>
                    <a:pt x="1186594" y="979003"/>
                  </a:lnTo>
                  <a:lnTo>
                    <a:pt x="0" y="979003"/>
                  </a:lnTo>
                  <a:lnTo>
                    <a:pt x="0" y="0"/>
                  </a:lnTo>
                  <a:close/>
                </a:path>
              </a:pathLst>
            </a:custGeom>
            <a:blipFill rotWithShape="1">
              <a:blip r:embed="rId4">
                <a:alphaModFix/>
              </a:blip>
              <a:stretch>
                <a:fillRect b="0" l="-51634" r="0" t="-79882"/>
              </a:stretch>
            </a:blipFill>
            <a:ln>
              <a:noFill/>
            </a:ln>
          </p:spPr>
        </p:sp>
        <p:sp>
          <p:nvSpPr>
            <p:cNvPr id="215" name="Google Shape;215;p13"/>
            <p:cNvSpPr/>
            <p:nvPr/>
          </p:nvSpPr>
          <p:spPr>
            <a:xfrm flipH="1">
              <a:off x="90157" y="6351611"/>
              <a:ext cx="1450669" cy="1385389"/>
            </a:xfrm>
            <a:custGeom>
              <a:rect b="b" l="l" r="r" t="t"/>
              <a:pathLst>
                <a:path extrusionOk="0" h="1385389" w="1450669">
                  <a:moveTo>
                    <a:pt x="1450669" y="0"/>
                  </a:moveTo>
                  <a:lnTo>
                    <a:pt x="0" y="0"/>
                  </a:lnTo>
                  <a:lnTo>
                    <a:pt x="0" y="1385389"/>
                  </a:lnTo>
                  <a:lnTo>
                    <a:pt x="1450669" y="1385389"/>
                  </a:lnTo>
                  <a:lnTo>
                    <a:pt x="1450669" y="0"/>
                  </a:lnTo>
                  <a:close/>
                </a:path>
              </a:pathLst>
            </a:custGeom>
            <a:blipFill rotWithShape="1">
              <a:blip r:embed="rId3">
                <a:alphaModFix/>
              </a:blip>
              <a:stretch>
                <a:fillRect b="0" l="0" r="0" t="0"/>
              </a:stretch>
            </a:blipFill>
            <a:ln>
              <a:noFill/>
            </a:ln>
          </p:spPr>
        </p:sp>
        <p:sp>
          <p:nvSpPr>
            <p:cNvPr id="216" name="Google Shape;216;p13"/>
            <p:cNvSpPr/>
            <p:nvPr/>
          </p:nvSpPr>
          <p:spPr>
            <a:xfrm flipH="1">
              <a:off x="90157" y="5171102"/>
              <a:ext cx="1186595" cy="979004"/>
            </a:xfrm>
            <a:custGeom>
              <a:rect b="b" l="l" r="r" t="t"/>
              <a:pathLst>
                <a:path extrusionOk="0" h="979004" w="1186595">
                  <a:moveTo>
                    <a:pt x="1186594" y="0"/>
                  </a:moveTo>
                  <a:lnTo>
                    <a:pt x="0" y="0"/>
                  </a:lnTo>
                  <a:lnTo>
                    <a:pt x="0" y="979003"/>
                  </a:lnTo>
                  <a:lnTo>
                    <a:pt x="1186594" y="979003"/>
                  </a:lnTo>
                  <a:lnTo>
                    <a:pt x="1186594" y="0"/>
                  </a:lnTo>
                  <a:close/>
                </a:path>
              </a:pathLst>
            </a:custGeom>
            <a:blipFill rotWithShape="1">
              <a:blip r:embed="rId4">
                <a:alphaModFix/>
              </a:blip>
              <a:stretch>
                <a:fillRect b="0" l="-51634" r="0" t="-79882"/>
              </a:stretch>
            </a:blipFill>
            <a:ln>
              <a:noFill/>
            </a:ln>
          </p:spPr>
        </p:sp>
        <p:sp>
          <p:nvSpPr>
            <p:cNvPr id="217" name="Google Shape;217;p13"/>
            <p:cNvSpPr/>
            <p:nvPr/>
          </p:nvSpPr>
          <p:spPr>
            <a:xfrm flipH="1" rot="9431070">
              <a:off x="1684217" y="5954673"/>
              <a:ext cx="1186595" cy="979004"/>
            </a:xfrm>
            <a:custGeom>
              <a:rect b="b" l="l" r="r" t="t"/>
              <a:pathLst>
                <a:path extrusionOk="0" h="979004" w="1186595">
                  <a:moveTo>
                    <a:pt x="1186595" y="0"/>
                  </a:moveTo>
                  <a:lnTo>
                    <a:pt x="0" y="0"/>
                  </a:lnTo>
                  <a:lnTo>
                    <a:pt x="0" y="979004"/>
                  </a:lnTo>
                  <a:lnTo>
                    <a:pt x="1186595" y="979004"/>
                  </a:lnTo>
                  <a:lnTo>
                    <a:pt x="1186595" y="0"/>
                  </a:lnTo>
                  <a:close/>
                </a:path>
              </a:pathLst>
            </a:custGeom>
            <a:blipFill rotWithShape="1">
              <a:blip r:embed="rId4">
                <a:alphaModFix/>
              </a:blip>
              <a:stretch>
                <a:fillRect b="0" l="-51634" r="0" t="-79882"/>
              </a:stretch>
            </a:blipFill>
            <a:ln>
              <a:noFill/>
            </a:ln>
          </p:spPr>
        </p:sp>
        <p:grpSp>
          <p:nvGrpSpPr>
            <p:cNvPr id="218" name="Google Shape;218;p13"/>
            <p:cNvGrpSpPr/>
            <p:nvPr/>
          </p:nvGrpSpPr>
          <p:grpSpPr>
            <a:xfrm>
              <a:off x="1540826" y="5566221"/>
              <a:ext cx="180314" cy="184540"/>
              <a:chOff x="0" y="-19050"/>
              <a:chExt cx="812800" cy="831850"/>
            </a:xfrm>
          </p:grpSpPr>
          <p:sp>
            <p:nvSpPr>
              <p:cNvPr id="219" name="Google Shape;219;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3"/>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1" name="Google Shape;221;p13"/>
            <p:cNvGrpSpPr/>
            <p:nvPr/>
          </p:nvGrpSpPr>
          <p:grpSpPr>
            <a:xfrm>
              <a:off x="0" y="6347385"/>
              <a:ext cx="180314" cy="184540"/>
              <a:chOff x="0" y="-19050"/>
              <a:chExt cx="812800" cy="831850"/>
            </a:xfrm>
          </p:grpSpPr>
          <p:sp>
            <p:nvSpPr>
              <p:cNvPr id="222" name="Google Shape;222;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3"/>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4" name="Google Shape;224;p13"/>
            <p:cNvSpPr/>
            <p:nvPr/>
          </p:nvSpPr>
          <p:spPr>
            <a:xfrm>
              <a:off x="4207396" y="4066430"/>
              <a:ext cx="1776422" cy="1696483"/>
            </a:xfrm>
            <a:custGeom>
              <a:rect b="b" l="l" r="r" t="t"/>
              <a:pathLst>
                <a:path extrusionOk="0" h="1696483" w="1776422">
                  <a:moveTo>
                    <a:pt x="0" y="0"/>
                  </a:moveTo>
                  <a:lnTo>
                    <a:pt x="1776422" y="0"/>
                  </a:lnTo>
                  <a:lnTo>
                    <a:pt x="1776422" y="1696483"/>
                  </a:lnTo>
                  <a:lnTo>
                    <a:pt x="0" y="1696483"/>
                  </a:lnTo>
                  <a:lnTo>
                    <a:pt x="0" y="0"/>
                  </a:lnTo>
                  <a:close/>
                </a:path>
              </a:pathLst>
            </a:custGeom>
            <a:blipFill rotWithShape="1">
              <a:blip r:embed="rId3">
                <a:alphaModFix/>
              </a:blip>
              <a:stretch>
                <a:fillRect b="0" l="0" r="0" t="0"/>
              </a:stretch>
            </a:blipFill>
            <a:ln>
              <a:noFill/>
            </a:ln>
          </p:spPr>
        </p:sp>
        <p:sp>
          <p:nvSpPr>
            <p:cNvPr id="225" name="Google Shape;225;p13"/>
            <p:cNvSpPr/>
            <p:nvPr/>
          </p:nvSpPr>
          <p:spPr>
            <a:xfrm>
              <a:off x="3259787" y="3935668"/>
              <a:ext cx="1186595" cy="979004"/>
            </a:xfrm>
            <a:custGeom>
              <a:rect b="b" l="l" r="r" t="t"/>
              <a:pathLst>
                <a:path extrusionOk="0" h="979004" w="1186595">
                  <a:moveTo>
                    <a:pt x="0" y="0"/>
                  </a:moveTo>
                  <a:lnTo>
                    <a:pt x="1186594" y="0"/>
                  </a:lnTo>
                  <a:lnTo>
                    <a:pt x="1186594" y="979003"/>
                  </a:lnTo>
                  <a:lnTo>
                    <a:pt x="0" y="979003"/>
                  </a:lnTo>
                  <a:lnTo>
                    <a:pt x="0" y="0"/>
                  </a:lnTo>
                  <a:close/>
                </a:path>
              </a:pathLst>
            </a:custGeom>
            <a:blipFill rotWithShape="1">
              <a:blip r:embed="rId4">
                <a:alphaModFix/>
              </a:blip>
              <a:stretch>
                <a:fillRect b="0" l="-51634" r="0" t="-79882"/>
              </a:stretch>
            </a:blipFill>
            <a:ln>
              <a:noFill/>
            </a:ln>
          </p:spPr>
        </p:sp>
        <p:sp>
          <p:nvSpPr>
            <p:cNvPr id="226" name="Google Shape;226;p13"/>
            <p:cNvSpPr/>
            <p:nvPr/>
          </p:nvSpPr>
          <p:spPr>
            <a:xfrm flipH="1">
              <a:off x="3259787" y="6351611"/>
              <a:ext cx="1450669" cy="1385389"/>
            </a:xfrm>
            <a:custGeom>
              <a:rect b="b" l="l" r="r" t="t"/>
              <a:pathLst>
                <a:path extrusionOk="0" h="1385389" w="1450669">
                  <a:moveTo>
                    <a:pt x="1450669" y="0"/>
                  </a:moveTo>
                  <a:lnTo>
                    <a:pt x="0" y="0"/>
                  </a:lnTo>
                  <a:lnTo>
                    <a:pt x="0" y="1385389"/>
                  </a:lnTo>
                  <a:lnTo>
                    <a:pt x="1450669" y="1385389"/>
                  </a:lnTo>
                  <a:lnTo>
                    <a:pt x="1450669" y="0"/>
                  </a:lnTo>
                  <a:close/>
                </a:path>
              </a:pathLst>
            </a:custGeom>
            <a:blipFill rotWithShape="1">
              <a:blip r:embed="rId3">
                <a:alphaModFix/>
              </a:blip>
              <a:stretch>
                <a:fillRect b="0" l="0" r="0" t="0"/>
              </a:stretch>
            </a:blipFill>
            <a:ln>
              <a:noFill/>
            </a:ln>
          </p:spPr>
        </p:sp>
        <p:sp>
          <p:nvSpPr>
            <p:cNvPr id="227" name="Google Shape;227;p13"/>
            <p:cNvSpPr/>
            <p:nvPr/>
          </p:nvSpPr>
          <p:spPr>
            <a:xfrm flipH="1">
              <a:off x="3259787" y="5171102"/>
              <a:ext cx="1186595" cy="979004"/>
            </a:xfrm>
            <a:custGeom>
              <a:rect b="b" l="l" r="r" t="t"/>
              <a:pathLst>
                <a:path extrusionOk="0" h="979004" w="1186595">
                  <a:moveTo>
                    <a:pt x="1186594" y="0"/>
                  </a:moveTo>
                  <a:lnTo>
                    <a:pt x="0" y="0"/>
                  </a:lnTo>
                  <a:lnTo>
                    <a:pt x="0" y="979003"/>
                  </a:lnTo>
                  <a:lnTo>
                    <a:pt x="1186594" y="979003"/>
                  </a:lnTo>
                  <a:lnTo>
                    <a:pt x="1186594" y="0"/>
                  </a:lnTo>
                  <a:close/>
                </a:path>
              </a:pathLst>
            </a:custGeom>
            <a:blipFill rotWithShape="1">
              <a:blip r:embed="rId4">
                <a:alphaModFix/>
              </a:blip>
              <a:stretch>
                <a:fillRect b="0" l="-51634" r="0" t="-79882"/>
              </a:stretch>
            </a:blipFill>
            <a:ln>
              <a:noFill/>
            </a:ln>
          </p:spPr>
        </p:sp>
        <p:sp>
          <p:nvSpPr>
            <p:cNvPr id="228" name="Google Shape;228;p13"/>
            <p:cNvSpPr/>
            <p:nvPr/>
          </p:nvSpPr>
          <p:spPr>
            <a:xfrm flipH="1" rot="9431070">
              <a:off x="4853847" y="5954673"/>
              <a:ext cx="1186595" cy="979004"/>
            </a:xfrm>
            <a:custGeom>
              <a:rect b="b" l="l" r="r" t="t"/>
              <a:pathLst>
                <a:path extrusionOk="0" h="979004" w="1186595">
                  <a:moveTo>
                    <a:pt x="1186594" y="0"/>
                  </a:moveTo>
                  <a:lnTo>
                    <a:pt x="0" y="0"/>
                  </a:lnTo>
                  <a:lnTo>
                    <a:pt x="0" y="979004"/>
                  </a:lnTo>
                  <a:lnTo>
                    <a:pt x="1186594" y="979004"/>
                  </a:lnTo>
                  <a:lnTo>
                    <a:pt x="1186594" y="0"/>
                  </a:lnTo>
                  <a:close/>
                </a:path>
              </a:pathLst>
            </a:custGeom>
            <a:blipFill rotWithShape="1">
              <a:blip r:embed="rId4">
                <a:alphaModFix/>
              </a:blip>
              <a:stretch>
                <a:fillRect b="0" l="-51634" r="0" t="-79882"/>
              </a:stretch>
            </a:blipFill>
            <a:ln>
              <a:noFill/>
            </a:ln>
          </p:spPr>
        </p:sp>
        <p:grpSp>
          <p:nvGrpSpPr>
            <p:cNvPr id="229" name="Google Shape;229;p13"/>
            <p:cNvGrpSpPr/>
            <p:nvPr/>
          </p:nvGrpSpPr>
          <p:grpSpPr>
            <a:xfrm>
              <a:off x="4710456" y="5566221"/>
              <a:ext cx="180314" cy="184540"/>
              <a:chOff x="0" y="-19050"/>
              <a:chExt cx="812800" cy="831850"/>
            </a:xfrm>
          </p:grpSpPr>
          <p:sp>
            <p:nvSpPr>
              <p:cNvPr id="230" name="Google Shape;230;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3"/>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2" name="Google Shape;232;p13"/>
            <p:cNvGrpSpPr/>
            <p:nvPr/>
          </p:nvGrpSpPr>
          <p:grpSpPr>
            <a:xfrm>
              <a:off x="3169630" y="6347385"/>
              <a:ext cx="180314" cy="184540"/>
              <a:chOff x="0" y="-19050"/>
              <a:chExt cx="812800" cy="831850"/>
            </a:xfrm>
          </p:grpSpPr>
          <p:sp>
            <p:nvSpPr>
              <p:cNvPr id="233" name="Google Shape;233;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3"/>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5" name="Google Shape;235;p13"/>
            <p:cNvGrpSpPr/>
            <p:nvPr/>
          </p:nvGrpSpPr>
          <p:grpSpPr>
            <a:xfrm>
              <a:off x="2101258" y="3392361"/>
              <a:ext cx="239240" cy="244847"/>
              <a:chOff x="0" y="-19050"/>
              <a:chExt cx="812800" cy="831850"/>
            </a:xfrm>
          </p:grpSpPr>
          <p:sp>
            <p:nvSpPr>
              <p:cNvPr id="236" name="Google Shape;236;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3"/>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8" name="Google Shape;238;p13"/>
            <p:cNvGrpSpPr/>
            <p:nvPr/>
          </p:nvGrpSpPr>
          <p:grpSpPr>
            <a:xfrm>
              <a:off x="5388740" y="3392361"/>
              <a:ext cx="239240" cy="244847"/>
              <a:chOff x="0" y="-19050"/>
              <a:chExt cx="812800" cy="831850"/>
            </a:xfrm>
          </p:grpSpPr>
          <p:sp>
            <p:nvSpPr>
              <p:cNvPr id="239" name="Google Shape;239;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13"/>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1" name="Google Shape;241;p13"/>
            <p:cNvSpPr/>
            <p:nvPr/>
          </p:nvSpPr>
          <p:spPr>
            <a:xfrm>
              <a:off x="7221598" y="130762"/>
              <a:ext cx="1776422" cy="1696483"/>
            </a:xfrm>
            <a:custGeom>
              <a:rect b="b" l="l" r="r" t="t"/>
              <a:pathLst>
                <a:path extrusionOk="0" h="1696483" w="1776422">
                  <a:moveTo>
                    <a:pt x="0" y="0"/>
                  </a:moveTo>
                  <a:lnTo>
                    <a:pt x="1776423" y="0"/>
                  </a:lnTo>
                  <a:lnTo>
                    <a:pt x="1776423" y="1696483"/>
                  </a:lnTo>
                  <a:lnTo>
                    <a:pt x="0" y="1696483"/>
                  </a:lnTo>
                  <a:lnTo>
                    <a:pt x="0" y="0"/>
                  </a:lnTo>
                  <a:close/>
                </a:path>
              </a:pathLst>
            </a:custGeom>
            <a:blipFill rotWithShape="1">
              <a:blip r:embed="rId3">
                <a:alphaModFix/>
              </a:blip>
              <a:stretch>
                <a:fillRect b="0" l="0" r="0" t="0"/>
              </a:stretch>
            </a:blipFill>
            <a:ln>
              <a:noFill/>
            </a:ln>
          </p:spPr>
        </p:sp>
        <p:sp>
          <p:nvSpPr>
            <p:cNvPr id="242" name="Google Shape;242;p13"/>
            <p:cNvSpPr/>
            <p:nvPr/>
          </p:nvSpPr>
          <p:spPr>
            <a:xfrm>
              <a:off x="6273989" y="0"/>
              <a:ext cx="1186595" cy="979004"/>
            </a:xfrm>
            <a:custGeom>
              <a:rect b="b" l="l" r="r" t="t"/>
              <a:pathLst>
                <a:path extrusionOk="0" h="979004" w="1186595">
                  <a:moveTo>
                    <a:pt x="0" y="0"/>
                  </a:moveTo>
                  <a:lnTo>
                    <a:pt x="1186595" y="0"/>
                  </a:lnTo>
                  <a:lnTo>
                    <a:pt x="1186595" y="979004"/>
                  </a:lnTo>
                  <a:lnTo>
                    <a:pt x="0" y="979004"/>
                  </a:lnTo>
                  <a:lnTo>
                    <a:pt x="0" y="0"/>
                  </a:lnTo>
                  <a:close/>
                </a:path>
              </a:pathLst>
            </a:custGeom>
            <a:blipFill rotWithShape="1">
              <a:blip r:embed="rId4">
                <a:alphaModFix/>
              </a:blip>
              <a:stretch>
                <a:fillRect b="0" l="-51634" r="0" t="-79882"/>
              </a:stretch>
            </a:blipFill>
            <a:ln>
              <a:noFill/>
            </a:ln>
          </p:spPr>
        </p:sp>
        <p:sp>
          <p:nvSpPr>
            <p:cNvPr id="243" name="Google Shape;243;p13"/>
            <p:cNvSpPr/>
            <p:nvPr/>
          </p:nvSpPr>
          <p:spPr>
            <a:xfrm flipH="1">
              <a:off x="6273989" y="2415943"/>
              <a:ext cx="1450669" cy="1385389"/>
            </a:xfrm>
            <a:custGeom>
              <a:rect b="b" l="l" r="r" t="t"/>
              <a:pathLst>
                <a:path extrusionOk="0" h="1385389" w="1450669">
                  <a:moveTo>
                    <a:pt x="1450669" y="0"/>
                  </a:moveTo>
                  <a:lnTo>
                    <a:pt x="0" y="0"/>
                  </a:lnTo>
                  <a:lnTo>
                    <a:pt x="0" y="1385389"/>
                  </a:lnTo>
                  <a:lnTo>
                    <a:pt x="1450669" y="1385389"/>
                  </a:lnTo>
                  <a:lnTo>
                    <a:pt x="1450669" y="0"/>
                  </a:lnTo>
                  <a:close/>
                </a:path>
              </a:pathLst>
            </a:custGeom>
            <a:blipFill rotWithShape="1">
              <a:blip r:embed="rId3">
                <a:alphaModFix/>
              </a:blip>
              <a:stretch>
                <a:fillRect b="0" l="0" r="0" t="0"/>
              </a:stretch>
            </a:blipFill>
            <a:ln>
              <a:noFill/>
            </a:ln>
          </p:spPr>
        </p:sp>
        <p:sp>
          <p:nvSpPr>
            <p:cNvPr id="244" name="Google Shape;244;p13"/>
            <p:cNvSpPr/>
            <p:nvPr/>
          </p:nvSpPr>
          <p:spPr>
            <a:xfrm flipH="1">
              <a:off x="6273989" y="1235434"/>
              <a:ext cx="1186595" cy="979004"/>
            </a:xfrm>
            <a:custGeom>
              <a:rect b="b" l="l" r="r" t="t"/>
              <a:pathLst>
                <a:path extrusionOk="0" h="979004" w="1186595">
                  <a:moveTo>
                    <a:pt x="1186595" y="0"/>
                  </a:moveTo>
                  <a:lnTo>
                    <a:pt x="0" y="0"/>
                  </a:lnTo>
                  <a:lnTo>
                    <a:pt x="0" y="979003"/>
                  </a:lnTo>
                  <a:lnTo>
                    <a:pt x="1186595" y="979003"/>
                  </a:lnTo>
                  <a:lnTo>
                    <a:pt x="1186595" y="0"/>
                  </a:lnTo>
                  <a:close/>
                </a:path>
              </a:pathLst>
            </a:custGeom>
            <a:blipFill rotWithShape="1">
              <a:blip r:embed="rId4">
                <a:alphaModFix/>
              </a:blip>
              <a:stretch>
                <a:fillRect b="0" l="-51634" r="0" t="-79882"/>
              </a:stretch>
            </a:blipFill>
            <a:ln>
              <a:noFill/>
            </a:ln>
          </p:spPr>
        </p:sp>
        <p:sp>
          <p:nvSpPr>
            <p:cNvPr id="245" name="Google Shape;245;p13"/>
            <p:cNvSpPr/>
            <p:nvPr/>
          </p:nvSpPr>
          <p:spPr>
            <a:xfrm flipH="1" rot="9431070">
              <a:off x="7868049" y="2019006"/>
              <a:ext cx="1186595" cy="979004"/>
            </a:xfrm>
            <a:custGeom>
              <a:rect b="b" l="l" r="r" t="t"/>
              <a:pathLst>
                <a:path extrusionOk="0" h="979004" w="1186595">
                  <a:moveTo>
                    <a:pt x="1186595" y="0"/>
                  </a:moveTo>
                  <a:lnTo>
                    <a:pt x="0" y="0"/>
                  </a:lnTo>
                  <a:lnTo>
                    <a:pt x="0" y="979003"/>
                  </a:lnTo>
                  <a:lnTo>
                    <a:pt x="1186595" y="979003"/>
                  </a:lnTo>
                  <a:lnTo>
                    <a:pt x="1186595" y="0"/>
                  </a:lnTo>
                  <a:close/>
                </a:path>
              </a:pathLst>
            </a:custGeom>
            <a:blipFill rotWithShape="1">
              <a:blip r:embed="rId4">
                <a:alphaModFix/>
              </a:blip>
              <a:stretch>
                <a:fillRect b="0" l="-51634" r="0" t="-79882"/>
              </a:stretch>
            </a:blipFill>
            <a:ln>
              <a:noFill/>
            </a:ln>
          </p:spPr>
        </p:sp>
        <p:grpSp>
          <p:nvGrpSpPr>
            <p:cNvPr id="246" name="Google Shape;246;p13"/>
            <p:cNvGrpSpPr/>
            <p:nvPr/>
          </p:nvGrpSpPr>
          <p:grpSpPr>
            <a:xfrm>
              <a:off x="7724658" y="1630553"/>
              <a:ext cx="180314" cy="184540"/>
              <a:chOff x="0" y="-19050"/>
              <a:chExt cx="812800" cy="831850"/>
            </a:xfrm>
          </p:grpSpPr>
          <p:sp>
            <p:nvSpPr>
              <p:cNvPr id="247" name="Google Shape;247;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3"/>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9" name="Google Shape;249;p13"/>
            <p:cNvGrpSpPr/>
            <p:nvPr/>
          </p:nvGrpSpPr>
          <p:grpSpPr>
            <a:xfrm>
              <a:off x="6183832" y="2411717"/>
              <a:ext cx="180314" cy="184540"/>
              <a:chOff x="0" y="-19050"/>
              <a:chExt cx="812800" cy="831850"/>
            </a:xfrm>
          </p:grpSpPr>
          <p:sp>
            <p:nvSpPr>
              <p:cNvPr id="250" name="Google Shape;250;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3"/>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2" name="Google Shape;252;p13"/>
            <p:cNvSpPr/>
            <p:nvPr/>
          </p:nvSpPr>
          <p:spPr>
            <a:xfrm>
              <a:off x="10391228" y="130762"/>
              <a:ext cx="1776422" cy="1696483"/>
            </a:xfrm>
            <a:custGeom>
              <a:rect b="b" l="l" r="r" t="t"/>
              <a:pathLst>
                <a:path extrusionOk="0" h="1696483" w="1776422">
                  <a:moveTo>
                    <a:pt x="0" y="0"/>
                  </a:moveTo>
                  <a:lnTo>
                    <a:pt x="1776422" y="0"/>
                  </a:lnTo>
                  <a:lnTo>
                    <a:pt x="1776422" y="1696483"/>
                  </a:lnTo>
                  <a:lnTo>
                    <a:pt x="0" y="1696483"/>
                  </a:lnTo>
                  <a:lnTo>
                    <a:pt x="0" y="0"/>
                  </a:lnTo>
                  <a:close/>
                </a:path>
              </a:pathLst>
            </a:custGeom>
            <a:blipFill rotWithShape="1">
              <a:blip r:embed="rId3">
                <a:alphaModFix/>
              </a:blip>
              <a:stretch>
                <a:fillRect b="0" l="0" r="0" t="0"/>
              </a:stretch>
            </a:blipFill>
            <a:ln>
              <a:noFill/>
            </a:ln>
          </p:spPr>
        </p:sp>
        <p:sp>
          <p:nvSpPr>
            <p:cNvPr id="253" name="Google Shape;253;p13"/>
            <p:cNvSpPr/>
            <p:nvPr/>
          </p:nvSpPr>
          <p:spPr>
            <a:xfrm>
              <a:off x="9443619" y="0"/>
              <a:ext cx="1186595" cy="979004"/>
            </a:xfrm>
            <a:custGeom>
              <a:rect b="b" l="l" r="r" t="t"/>
              <a:pathLst>
                <a:path extrusionOk="0" h="979004" w="1186595">
                  <a:moveTo>
                    <a:pt x="0" y="0"/>
                  </a:moveTo>
                  <a:lnTo>
                    <a:pt x="1186594" y="0"/>
                  </a:lnTo>
                  <a:lnTo>
                    <a:pt x="1186594" y="979004"/>
                  </a:lnTo>
                  <a:lnTo>
                    <a:pt x="0" y="979004"/>
                  </a:lnTo>
                  <a:lnTo>
                    <a:pt x="0" y="0"/>
                  </a:lnTo>
                  <a:close/>
                </a:path>
              </a:pathLst>
            </a:custGeom>
            <a:blipFill rotWithShape="1">
              <a:blip r:embed="rId4">
                <a:alphaModFix/>
              </a:blip>
              <a:stretch>
                <a:fillRect b="0" l="-51634" r="0" t="-79882"/>
              </a:stretch>
            </a:blipFill>
            <a:ln>
              <a:noFill/>
            </a:ln>
          </p:spPr>
        </p:sp>
        <p:sp>
          <p:nvSpPr>
            <p:cNvPr id="254" name="Google Shape;254;p13"/>
            <p:cNvSpPr/>
            <p:nvPr/>
          </p:nvSpPr>
          <p:spPr>
            <a:xfrm flipH="1">
              <a:off x="9443619" y="2415943"/>
              <a:ext cx="1450669" cy="1385389"/>
            </a:xfrm>
            <a:custGeom>
              <a:rect b="b" l="l" r="r" t="t"/>
              <a:pathLst>
                <a:path extrusionOk="0" h="1385389" w="1450669">
                  <a:moveTo>
                    <a:pt x="1450669" y="0"/>
                  </a:moveTo>
                  <a:lnTo>
                    <a:pt x="0" y="0"/>
                  </a:lnTo>
                  <a:lnTo>
                    <a:pt x="0" y="1385389"/>
                  </a:lnTo>
                  <a:lnTo>
                    <a:pt x="1450669" y="1385389"/>
                  </a:lnTo>
                  <a:lnTo>
                    <a:pt x="1450669" y="0"/>
                  </a:lnTo>
                  <a:close/>
                </a:path>
              </a:pathLst>
            </a:custGeom>
            <a:blipFill rotWithShape="1">
              <a:blip r:embed="rId3">
                <a:alphaModFix/>
              </a:blip>
              <a:stretch>
                <a:fillRect b="0" l="0" r="0" t="0"/>
              </a:stretch>
            </a:blipFill>
            <a:ln>
              <a:noFill/>
            </a:ln>
          </p:spPr>
        </p:sp>
        <p:sp>
          <p:nvSpPr>
            <p:cNvPr id="255" name="Google Shape;255;p13"/>
            <p:cNvSpPr/>
            <p:nvPr/>
          </p:nvSpPr>
          <p:spPr>
            <a:xfrm flipH="1">
              <a:off x="9443619" y="1235434"/>
              <a:ext cx="1186595" cy="979004"/>
            </a:xfrm>
            <a:custGeom>
              <a:rect b="b" l="l" r="r" t="t"/>
              <a:pathLst>
                <a:path extrusionOk="0" h="979004" w="1186595">
                  <a:moveTo>
                    <a:pt x="1186594" y="0"/>
                  </a:moveTo>
                  <a:lnTo>
                    <a:pt x="0" y="0"/>
                  </a:lnTo>
                  <a:lnTo>
                    <a:pt x="0" y="979003"/>
                  </a:lnTo>
                  <a:lnTo>
                    <a:pt x="1186594" y="979003"/>
                  </a:lnTo>
                  <a:lnTo>
                    <a:pt x="1186594" y="0"/>
                  </a:lnTo>
                  <a:close/>
                </a:path>
              </a:pathLst>
            </a:custGeom>
            <a:blipFill rotWithShape="1">
              <a:blip r:embed="rId4">
                <a:alphaModFix/>
              </a:blip>
              <a:stretch>
                <a:fillRect b="0" l="-51634" r="0" t="-79882"/>
              </a:stretch>
            </a:blipFill>
            <a:ln>
              <a:noFill/>
            </a:ln>
          </p:spPr>
        </p:sp>
        <p:sp>
          <p:nvSpPr>
            <p:cNvPr id="256" name="Google Shape;256;p13"/>
            <p:cNvSpPr/>
            <p:nvPr/>
          </p:nvSpPr>
          <p:spPr>
            <a:xfrm flipH="1" rot="9431070">
              <a:off x="11037679" y="2019006"/>
              <a:ext cx="1186595" cy="979004"/>
            </a:xfrm>
            <a:custGeom>
              <a:rect b="b" l="l" r="r" t="t"/>
              <a:pathLst>
                <a:path extrusionOk="0" h="979004" w="1186595">
                  <a:moveTo>
                    <a:pt x="1186595" y="0"/>
                  </a:moveTo>
                  <a:lnTo>
                    <a:pt x="0" y="0"/>
                  </a:lnTo>
                  <a:lnTo>
                    <a:pt x="0" y="979003"/>
                  </a:lnTo>
                  <a:lnTo>
                    <a:pt x="1186595" y="979003"/>
                  </a:lnTo>
                  <a:lnTo>
                    <a:pt x="1186595" y="0"/>
                  </a:lnTo>
                  <a:close/>
                </a:path>
              </a:pathLst>
            </a:custGeom>
            <a:blipFill rotWithShape="1">
              <a:blip r:embed="rId4">
                <a:alphaModFix/>
              </a:blip>
              <a:stretch>
                <a:fillRect b="0" l="-51634" r="0" t="-79882"/>
              </a:stretch>
            </a:blipFill>
            <a:ln>
              <a:noFill/>
            </a:ln>
          </p:spPr>
        </p:sp>
        <p:grpSp>
          <p:nvGrpSpPr>
            <p:cNvPr id="257" name="Google Shape;257;p13"/>
            <p:cNvGrpSpPr/>
            <p:nvPr/>
          </p:nvGrpSpPr>
          <p:grpSpPr>
            <a:xfrm>
              <a:off x="10894288" y="1630553"/>
              <a:ext cx="180314" cy="184540"/>
              <a:chOff x="0" y="-19050"/>
              <a:chExt cx="812800" cy="831850"/>
            </a:xfrm>
          </p:grpSpPr>
          <p:sp>
            <p:nvSpPr>
              <p:cNvPr id="258" name="Google Shape;258;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3"/>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0" name="Google Shape;260;p13"/>
            <p:cNvGrpSpPr/>
            <p:nvPr/>
          </p:nvGrpSpPr>
          <p:grpSpPr>
            <a:xfrm>
              <a:off x="9353462" y="2411717"/>
              <a:ext cx="180314" cy="184540"/>
              <a:chOff x="0" y="-19050"/>
              <a:chExt cx="812800" cy="831850"/>
            </a:xfrm>
          </p:grpSpPr>
          <p:sp>
            <p:nvSpPr>
              <p:cNvPr id="261" name="Google Shape;261;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3"/>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3" name="Google Shape;263;p13"/>
            <p:cNvSpPr/>
            <p:nvPr/>
          </p:nvSpPr>
          <p:spPr>
            <a:xfrm>
              <a:off x="7221598" y="4066430"/>
              <a:ext cx="1776422" cy="1696483"/>
            </a:xfrm>
            <a:custGeom>
              <a:rect b="b" l="l" r="r" t="t"/>
              <a:pathLst>
                <a:path extrusionOk="0" h="1696483" w="1776422">
                  <a:moveTo>
                    <a:pt x="0" y="0"/>
                  </a:moveTo>
                  <a:lnTo>
                    <a:pt x="1776423" y="0"/>
                  </a:lnTo>
                  <a:lnTo>
                    <a:pt x="1776423" y="1696483"/>
                  </a:lnTo>
                  <a:lnTo>
                    <a:pt x="0" y="1696483"/>
                  </a:lnTo>
                  <a:lnTo>
                    <a:pt x="0" y="0"/>
                  </a:lnTo>
                  <a:close/>
                </a:path>
              </a:pathLst>
            </a:custGeom>
            <a:blipFill rotWithShape="1">
              <a:blip r:embed="rId3">
                <a:alphaModFix/>
              </a:blip>
              <a:stretch>
                <a:fillRect b="0" l="0" r="0" t="0"/>
              </a:stretch>
            </a:blipFill>
            <a:ln>
              <a:noFill/>
            </a:ln>
          </p:spPr>
        </p:sp>
        <p:sp>
          <p:nvSpPr>
            <p:cNvPr id="264" name="Google Shape;264;p13"/>
            <p:cNvSpPr/>
            <p:nvPr/>
          </p:nvSpPr>
          <p:spPr>
            <a:xfrm>
              <a:off x="6273989" y="3935668"/>
              <a:ext cx="1186595" cy="979004"/>
            </a:xfrm>
            <a:custGeom>
              <a:rect b="b" l="l" r="r" t="t"/>
              <a:pathLst>
                <a:path extrusionOk="0" h="979004" w="1186595">
                  <a:moveTo>
                    <a:pt x="0" y="0"/>
                  </a:moveTo>
                  <a:lnTo>
                    <a:pt x="1186595" y="0"/>
                  </a:lnTo>
                  <a:lnTo>
                    <a:pt x="1186595" y="979003"/>
                  </a:lnTo>
                  <a:lnTo>
                    <a:pt x="0" y="979003"/>
                  </a:lnTo>
                  <a:lnTo>
                    <a:pt x="0" y="0"/>
                  </a:lnTo>
                  <a:close/>
                </a:path>
              </a:pathLst>
            </a:custGeom>
            <a:blipFill rotWithShape="1">
              <a:blip r:embed="rId4">
                <a:alphaModFix/>
              </a:blip>
              <a:stretch>
                <a:fillRect b="0" l="-51634" r="0" t="-79882"/>
              </a:stretch>
            </a:blipFill>
            <a:ln>
              <a:noFill/>
            </a:ln>
          </p:spPr>
        </p:sp>
        <p:sp>
          <p:nvSpPr>
            <p:cNvPr id="265" name="Google Shape;265;p13"/>
            <p:cNvSpPr/>
            <p:nvPr/>
          </p:nvSpPr>
          <p:spPr>
            <a:xfrm flipH="1">
              <a:off x="6273989" y="6351611"/>
              <a:ext cx="1450669" cy="1385389"/>
            </a:xfrm>
            <a:custGeom>
              <a:rect b="b" l="l" r="r" t="t"/>
              <a:pathLst>
                <a:path extrusionOk="0" h="1385389" w="1450669">
                  <a:moveTo>
                    <a:pt x="1450669" y="0"/>
                  </a:moveTo>
                  <a:lnTo>
                    <a:pt x="0" y="0"/>
                  </a:lnTo>
                  <a:lnTo>
                    <a:pt x="0" y="1385389"/>
                  </a:lnTo>
                  <a:lnTo>
                    <a:pt x="1450669" y="1385389"/>
                  </a:lnTo>
                  <a:lnTo>
                    <a:pt x="1450669" y="0"/>
                  </a:lnTo>
                  <a:close/>
                </a:path>
              </a:pathLst>
            </a:custGeom>
            <a:blipFill rotWithShape="1">
              <a:blip r:embed="rId3">
                <a:alphaModFix/>
              </a:blip>
              <a:stretch>
                <a:fillRect b="0" l="0" r="0" t="0"/>
              </a:stretch>
            </a:blipFill>
            <a:ln>
              <a:noFill/>
            </a:ln>
          </p:spPr>
        </p:sp>
        <p:sp>
          <p:nvSpPr>
            <p:cNvPr id="266" name="Google Shape;266;p13"/>
            <p:cNvSpPr/>
            <p:nvPr/>
          </p:nvSpPr>
          <p:spPr>
            <a:xfrm flipH="1">
              <a:off x="6273989" y="5171102"/>
              <a:ext cx="1186595" cy="979004"/>
            </a:xfrm>
            <a:custGeom>
              <a:rect b="b" l="l" r="r" t="t"/>
              <a:pathLst>
                <a:path extrusionOk="0" h="979004" w="1186595">
                  <a:moveTo>
                    <a:pt x="1186595" y="0"/>
                  </a:moveTo>
                  <a:lnTo>
                    <a:pt x="0" y="0"/>
                  </a:lnTo>
                  <a:lnTo>
                    <a:pt x="0" y="979003"/>
                  </a:lnTo>
                  <a:lnTo>
                    <a:pt x="1186595" y="979003"/>
                  </a:lnTo>
                  <a:lnTo>
                    <a:pt x="1186595" y="0"/>
                  </a:lnTo>
                  <a:close/>
                </a:path>
              </a:pathLst>
            </a:custGeom>
            <a:blipFill rotWithShape="1">
              <a:blip r:embed="rId4">
                <a:alphaModFix/>
              </a:blip>
              <a:stretch>
                <a:fillRect b="0" l="-51634" r="0" t="-79882"/>
              </a:stretch>
            </a:blipFill>
            <a:ln>
              <a:noFill/>
            </a:ln>
          </p:spPr>
        </p:sp>
        <p:sp>
          <p:nvSpPr>
            <p:cNvPr id="267" name="Google Shape;267;p13"/>
            <p:cNvSpPr/>
            <p:nvPr/>
          </p:nvSpPr>
          <p:spPr>
            <a:xfrm flipH="1" rot="9431070">
              <a:off x="7868049" y="5954673"/>
              <a:ext cx="1186595" cy="979004"/>
            </a:xfrm>
            <a:custGeom>
              <a:rect b="b" l="l" r="r" t="t"/>
              <a:pathLst>
                <a:path extrusionOk="0" h="979004" w="1186595">
                  <a:moveTo>
                    <a:pt x="1186595" y="0"/>
                  </a:moveTo>
                  <a:lnTo>
                    <a:pt x="0" y="0"/>
                  </a:lnTo>
                  <a:lnTo>
                    <a:pt x="0" y="979004"/>
                  </a:lnTo>
                  <a:lnTo>
                    <a:pt x="1186595" y="979004"/>
                  </a:lnTo>
                  <a:lnTo>
                    <a:pt x="1186595" y="0"/>
                  </a:lnTo>
                  <a:close/>
                </a:path>
              </a:pathLst>
            </a:custGeom>
            <a:blipFill rotWithShape="1">
              <a:blip r:embed="rId4">
                <a:alphaModFix/>
              </a:blip>
              <a:stretch>
                <a:fillRect b="0" l="-51634" r="0" t="-79882"/>
              </a:stretch>
            </a:blipFill>
            <a:ln>
              <a:noFill/>
            </a:ln>
          </p:spPr>
        </p:sp>
        <p:grpSp>
          <p:nvGrpSpPr>
            <p:cNvPr id="268" name="Google Shape;268;p13"/>
            <p:cNvGrpSpPr/>
            <p:nvPr/>
          </p:nvGrpSpPr>
          <p:grpSpPr>
            <a:xfrm>
              <a:off x="7724658" y="5566221"/>
              <a:ext cx="180314" cy="184540"/>
              <a:chOff x="0" y="-19050"/>
              <a:chExt cx="812800" cy="831850"/>
            </a:xfrm>
          </p:grpSpPr>
          <p:sp>
            <p:nvSpPr>
              <p:cNvPr id="269" name="Google Shape;269;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3"/>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1" name="Google Shape;271;p13"/>
            <p:cNvGrpSpPr/>
            <p:nvPr/>
          </p:nvGrpSpPr>
          <p:grpSpPr>
            <a:xfrm>
              <a:off x="6183832" y="6347385"/>
              <a:ext cx="180314" cy="184540"/>
              <a:chOff x="0" y="-19050"/>
              <a:chExt cx="812800" cy="831850"/>
            </a:xfrm>
          </p:grpSpPr>
          <p:sp>
            <p:nvSpPr>
              <p:cNvPr id="272" name="Google Shape;272;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3"/>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4" name="Google Shape;274;p13"/>
            <p:cNvSpPr/>
            <p:nvPr/>
          </p:nvSpPr>
          <p:spPr>
            <a:xfrm>
              <a:off x="10391228" y="4066430"/>
              <a:ext cx="1776422" cy="1696483"/>
            </a:xfrm>
            <a:custGeom>
              <a:rect b="b" l="l" r="r" t="t"/>
              <a:pathLst>
                <a:path extrusionOk="0" h="1696483" w="1776422">
                  <a:moveTo>
                    <a:pt x="0" y="0"/>
                  </a:moveTo>
                  <a:lnTo>
                    <a:pt x="1776422" y="0"/>
                  </a:lnTo>
                  <a:lnTo>
                    <a:pt x="1776422" y="1696483"/>
                  </a:lnTo>
                  <a:lnTo>
                    <a:pt x="0" y="1696483"/>
                  </a:lnTo>
                  <a:lnTo>
                    <a:pt x="0" y="0"/>
                  </a:lnTo>
                  <a:close/>
                </a:path>
              </a:pathLst>
            </a:custGeom>
            <a:blipFill rotWithShape="1">
              <a:blip r:embed="rId3">
                <a:alphaModFix/>
              </a:blip>
              <a:stretch>
                <a:fillRect b="0" l="0" r="0" t="0"/>
              </a:stretch>
            </a:blipFill>
            <a:ln>
              <a:noFill/>
            </a:ln>
          </p:spPr>
        </p:sp>
        <p:sp>
          <p:nvSpPr>
            <p:cNvPr id="275" name="Google Shape;275;p13"/>
            <p:cNvSpPr/>
            <p:nvPr/>
          </p:nvSpPr>
          <p:spPr>
            <a:xfrm>
              <a:off x="9443619" y="3935668"/>
              <a:ext cx="1186595" cy="979004"/>
            </a:xfrm>
            <a:custGeom>
              <a:rect b="b" l="l" r="r" t="t"/>
              <a:pathLst>
                <a:path extrusionOk="0" h="979004" w="1186595">
                  <a:moveTo>
                    <a:pt x="0" y="0"/>
                  </a:moveTo>
                  <a:lnTo>
                    <a:pt x="1186594" y="0"/>
                  </a:lnTo>
                  <a:lnTo>
                    <a:pt x="1186594" y="979003"/>
                  </a:lnTo>
                  <a:lnTo>
                    <a:pt x="0" y="979003"/>
                  </a:lnTo>
                  <a:lnTo>
                    <a:pt x="0" y="0"/>
                  </a:lnTo>
                  <a:close/>
                </a:path>
              </a:pathLst>
            </a:custGeom>
            <a:blipFill rotWithShape="1">
              <a:blip r:embed="rId4">
                <a:alphaModFix/>
              </a:blip>
              <a:stretch>
                <a:fillRect b="0" l="-51634" r="0" t="-79882"/>
              </a:stretch>
            </a:blipFill>
            <a:ln>
              <a:noFill/>
            </a:ln>
          </p:spPr>
        </p:sp>
        <p:sp>
          <p:nvSpPr>
            <p:cNvPr id="276" name="Google Shape;276;p13"/>
            <p:cNvSpPr/>
            <p:nvPr/>
          </p:nvSpPr>
          <p:spPr>
            <a:xfrm flipH="1">
              <a:off x="9443619" y="6351611"/>
              <a:ext cx="1450669" cy="1385389"/>
            </a:xfrm>
            <a:custGeom>
              <a:rect b="b" l="l" r="r" t="t"/>
              <a:pathLst>
                <a:path extrusionOk="0" h="1385389" w="1450669">
                  <a:moveTo>
                    <a:pt x="1450669" y="0"/>
                  </a:moveTo>
                  <a:lnTo>
                    <a:pt x="0" y="0"/>
                  </a:lnTo>
                  <a:lnTo>
                    <a:pt x="0" y="1385389"/>
                  </a:lnTo>
                  <a:lnTo>
                    <a:pt x="1450669" y="1385389"/>
                  </a:lnTo>
                  <a:lnTo>
                    <a:pt x="1450669" y="0"/>
                  </a:lnTo>
                  <a:close/>
                </a:path>
              </a:pathLst>
            </a:custGeom>
            <a:blipFill rotWithShape="1">
              <a:blip r:embed="rId3">
                <a:alphaModFix/>
              </a:blip>
              <a:stretch>
                <a:fillRect b="0" l="0" r="0" t="0"/>
              </a:stretch>
            </a:blipFill>
            <a:ln>
              <a:noFill/>
            </a:ln>
          </p:spPr>
        </p:sp>
        <p:sp>
          <p:nvSpPr>
            <p:cNvPr id="277" name="Google Shape;277;p13"/>
            <p:cNvSpPr/>
            <p:nvPr/>
          </p:nvSpPr>
          <p:spPr>
            <a:xfrm flipH="1">
              <a:off x="9443619" y="5171102"/>
              <a:ext cx="1186595" cy="979004"/>
            </a:xfrm>
            <a:custGeom>
              <a:rect b="b" l="l" r="r" t="t"/>
              <a:pathLst>
                <a:path extrusionOk="0" h="979004" w="1186595">
                  <a:moveTo>
                    <a:pt x="1186594" y="0"/>
                  </a:moveTo>
                  <a:lnTo>
                    <a:pt x="0" y="0"/>
                  </a:lnTo>
                  <a:lnTo>
                    <a:pt x="0" y="979003"/>
                  </a:lnTo>
                  <a:lnTo>
                    <a:pt x="1186594" y="979003"/>
                  </a:lnTo>
                  <a:lnTo>
                    <a:pt x="1186594" y="0"/>
                  </a:lnTo>
                  <a:close/>
                </a:path>
              </a:pathLst>
            </a:custGeom>
            <a:blipFill rotWithShape="1">
              <a:blip r:embed="rId4">
                <a:alphaModFix/>
              </a:blip>
              <a:stretch>
                <a:fillRect b="0" l="-51634" r="0" t="-79882"/>
              </a:stretch>
            </a:blipFill>
            <a:ln>
              <a:noFill/>
            </a:ln>
          </p:spPr>
        </p:sp>
        <p:sp>
          <p:nvSpPr>
            <p:cNvPr id="278" name="Google Shape;278;p13"/>
            <p:cNvSpPr/>
            <p:nvPr/>
          </p:nvSpPr>
          <p:spPr>
            <a:xfrm flipH="1" rot="9431070">
              <a:off x="11037679" y="5954673"/>
              <a:ext cx="1186595" cy="979004"/>
            </a:xfrm>
            <a:custGeom>
              <a:rect b="b" l="l" r="r" t="t"/>
              <a:pathLst>
                <a:path extrusionOk="0" h="979004" w="1186595">
                  <a:moveTo>
                    <a:pt x="1186595" y="0"/>
                  </a:moveTo>
                  <a:lnTo>
                    <a:pt x="0" y="0"/>
                  </a:lnTo>
                  <a:lnTo>
                    <a:pt x="0" y="979004"/>
                  </a:lnTo>
                  <a:lnTo>
                    <a:pt x="1186595" y="979004"/>
                  </a:lnTo>
                  <a:lnTo>
                    <a:pt x="1186595" y="0"/>
                  </a:lnTo>
                  <a:close/>
                </a:path>
              </a:pathLst>
            </a:custGeom>
            <a:blipFill rotWithShape="1">
              <a:blip r:embed="rId4">
                <a:alphaModFix/>
              </a:blip>
              <a:stretch>
                <a:fillRect b="0" l="-51634" r="0" t="-79882"/>
              </a:stretch>
            </a:blipFill>
            <a:ln>
              <a:noFill/>
            </a:ln>
          </p:spPr>
        </p:sp>
        <p:grpSp>
          <p:nvGrpSpPr>
            <p:cNvPr id="279" name="Google Shape;279;p13"/>
            <p:cNvGrpSpPr/>
            <p:nvPr/>
          </p:nvGrpSpPr>
          <p:grpSpPr>
            <a:xfrm>
              <a:off x="10894288" y="5566221"/>
              <a:ext cx="180314" cy="184540"/>
              <a:chOff x="0" y="-19050"/>
              <a:chExt cx="812800" cy="831850"/>
            </a:xfrm>
          </p:grpSpPr>
          <p:sp>
            <p:nvSpPr>
              <p:cNvPr id="280" name="Google Shape;280;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3"/>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2" name="Google Shape;282;p13"/>
            <p:cNvGrpSpPr/>
            <p:nvPr/>
          </p:nvGrpSpPr>
          <p:grpSpPr>
            <a:xfrm>
              <a:off x="9353462" y="6347385"/>
              <a:ext cx="180314" cy="184540"/>
              <a:chOff x="0" y="-19050"/>
              <a:chExt cx="812800" cy="831850"/>
            </a:xfrm>
          </p:grpSpPr>
          <p:sp>
            <p:nvSpPr>
              <p:cNvPr id="283" name="Google Shape;283;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3"/>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5" name="Google Shape;285;p13"/>
            <p:cNvGrpSpPr/>
            <p:nvPr/>
          </p:nvGrpSpPr>
          <p:grpSpPr>
            <a:xfrm>
              <a:off x="8285091" y="3392361"/>
              <a:ext cx="239240" cy="244847"/>
              <a:chOff x="0" y="-19050"/>
              <a:chExt cx="812800" cy="831850"/>
            </a:xfrm>
          </p:grpSpPr>
          <p:sp>
            <p:nvSpPr>
              <p:cNvPr id="286" name="Google Shape;286;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3"/>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8" name="Google Shape;288;p13"/>
            <p:cNvGrpSpPr/>
            <p:nvPr/>
          </p:nvGrpSpPr>
          <p:grpSpPr>
            <a:xfrm>
              <a:off x="11572573" y="3392361"/>
              <a:ext cx="239240" cy="244847"/>
              <a:chOff x="0" y="-19050"/>
              <a:chExt cx="812800" cy="831850"/>
            </a:xfrm>
          </p:grpSpPr>
          <p:sp>
            <p:nvSpPr>
              <p:cNvPr id="289" name="Google Shape;289;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3"/>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1" name="Google Shape;291;p13"/>
            <p:cNvGrpSpPr/>
            <p:nvPr/>
          </p:nvGrpSpPr>
          <p:grpSpPr>
            <a:xfrm>
              <a:off x="2190477" y="7423161"/>
              <a:ext cx="306652" cy="313839"/>
              <a:chOff x="0" y="-19050"/>
              <a:chExt cx="812800" cy="831850"/>
            </a:xfrm>
          </p:grpSpPr>
          <p:sp>
            <p:nvSpPr>
              <p:cNvPr id="292" name="Google Shape;292;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3"/>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4" name="Google Shape;294;p13"/>
            <p:cNvGrpSpPr/>
            <p:nvPr/>
          </p:nvGrpSpPr>
          <p:grpSpPr>
            <a:xfrm>
              <a:off x="5359707" y="7423161"/>
              <a:ext cx="306652" cy="313839"/>
              <a:chOff x="0" y="-19050"/>
              <a:chExt cx="812800" cy="831850"/>
            </a:xfrm>
          </p:grpSpPr>
          <p:sp>
            <p:nvSpPr>
              <p:cNvPr id="295" name="Google Shape;295;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3"/>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7" name="Google Shape;297;p13"/>
            <p:cNvGrpSpPr/>
            <p:nvPr/>
          </p:nvGrpSpPr>
          <p:grpSpPr>
            <a:xfrm>
              <a:off x="8528937" y="7423161"/>
              <a:ext cx="306652" cy="313839"/>
              <a:chOff x="0" y="-19050"/>
              <a:chExt cx="812800" cy="831850"/>
            </a:xfrm>
          </p:grpSpPr>
          <p:sp>
            <p:nvSpPr>
              <p:cNvPr id="298" name="Google Shape;298;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3"/>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0" name="Google Shape;300;p13"/>
            <p:cNvGrpSpPr/>
            <p:nvPr/>
          </p:nvGrpSpPr>
          <p:grpSpPr>
            <a:xfrm>
              <a:off x="11698166" y="7423161"/>
              <a:ext cx="306652" cy="313839"/>
              <a:chOff x="0" y="-19050"/>
              <a:chExt cx="812800" cy="831850"/>
            </a:xfrm>
          </p:grpSpPr>
          <p:sp>
            <p:nvSpPr>
              <p:cNvPr id="301" name="Google Shape;301;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3"/>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303" name="Google Shape;303;p13"/>
          <p:cNvGrpSpPr/>
          <p:nvPr/>
        </p:nvGrpSpPr>
        <p:grpSpPr>
          <a:xfrm rot="291585">
            <a:off x="15341878" y="-185730"/>
            <a:ext cx="9275748" cy="11605500"/>
            <a:chOff x="0" y="0"/>
            <a:chExt cx="12367665" cy="15474000"/>
          </a:xfrm>
        </p:grpSpPr>
        <p:sp>
          <p:nvSpPr>
            <p:cNvPr id="304" name="Google Shape;304;p13"/>
            <p:cNvSpPr/>
            <p:nvPr/>
          </p:nvSpPr>
          <p:spPr>
            <a:xfrm>
              <a:off x="1037766" y="7867762"/>
              <a:ext cx="1776422" cy="1696483"/>
            </a:xfrm>
            <a:custGeom>
              <a:rect b="b" l="l" r="r" t="t"/>
              <a:pathLst>
                <a:path extrusionOk="0" h="1696483" w="1776422">
                  <a:moveTo>
                    <a:pt x="0" y="0"/>
                  </a:moveTo>
                  <a:lnTo>
                    <a:pt x="1776422" y="0"/>
                  </a:lnTo>
                  <a:lnTo>
                    <a:pt x="1776422" y="1696483"/>
                  </a:lnTo>
                  <a:lnTo>
                    <a:pt x="0" y="1696483"/>
                  </a:lnTo>
                  <a:lnTo>
                    <a:pt x="0" y="0"/>
                  </a:lnTo>
                  <a:close/>
                </a:path>
              </a:pathLst>
            </a:custGeom>
            <a:blipFill rotWithShape="1">
              <a:blip r:embed="rId3">
                <a:alphaModFix/>
              </a:blip>
              <a:stretch>
                <a:fillRect b="0" l="0" r="0" t="0"/>
              </a:stretch>
            </a:blipFill>
            <a:ln>
              <a:noFill/>
            </a:ln>
          </p:spPr>
        </p:sp>
        <p:sp>
          <p:nvSpPr>
            <p:cNvPr id="305" name="Google Shape;305;p13"/>
            <p:cNvSpPr/>
            <p:nvPr/>
          </p:nvSpPr>
          <p:spPr>
            <a:xfrm>
              <a:off x="90157" y="7737000"/>
              <a:ext cx="1186595" cy="979004"/>
            </a:xfrm>
            <a:custGeom>
              <a:rect b="b" l="l" r="r" t="t"/>
              <a:pathLst>
                <a:path extrusionOk="0" h="979004" w="1186595">
                  <a:moveTo>
                    <a:pt x="0" y="0"/>
                  </a:moveTo>
                  <a:lnTo>
                    <a:pt x="1186594" y="0"/>
                  </a:lnTo>
                  <a:lnTo>
                    <a:pt x="1186594" y="979003"/>
                  </a:lnTo>
                  <a:lnTo>
                    <a:pt x="0" y="979003"/>
                  </a:lnTo>
                  <a:lnTo>
                    <a:pt x="0" y="0"/>
                  </a:lnTo>
                  <a:close/>
                </a:path>
              </a:pathLst>
            </a:custGeom>
            <a:blipFill rotWithShape="1">
              <a:blip r:embed="rId4">
                <a:alphaModFix/>
              </a:blip>
              <a:stretch>
                <a:fillRect b="0" l="-51634" r="0" t="-79882"/>
              </a:stretch>
            </a:blipFill>
            <a:ln>
              <a:noFill/>
            </a:ln>
          </p:spPr>
        </p:sp>
        <p:sp>
          <p:nvSpPr>
            <p:cNvPr id="306" name="Google Shape;306;p13"/>
            <p:cNvSpPr/>
            <p:nvPr/>
          </p:nvSpPr>
          <p:spPr>
            <a:xfrm flipH="1">
              <a:off x="90157" y="10152943"/>
              <a:ext cx="1450669" cy="1385389"/>
            </a:xfrm>
            <a:custGeom>
              <a:rect b="b" l="l" r="r" t="t"/>
              <a:pathLst>
                <a:path extrusionOk="0" h="1385389" w="1450669">
                  <a:moveTo>
                    <a:pt x="1450669" y="0"/>
                  </a:moveTo>
                  <a:lnTo>
                    <a:pt x="0" y="0"/>
                  </a:lnTo>
                  <a:lnTo>
                    <a:pt x="0" y="1385389"/>
                  </a:lnTo>
                  <a:lnTo>
                    <a:pt x="1450669" y="1385389"/>
                  </a:lnTo>
                  <a:lnTo>
                    <a:pt x="1450669" y="0"/>
                  </a:lnTo>
                  <a:close/>
                </a:path>
              </a:pathLst>
            </a:custGeom>
            <a:blipFill rotWithShape="1">
              <a:blip r:embed="rId3">
                <a:alphaModFix/>
              </a:blip>
              <a:stretch>
                <a:fillRect b="0" l="0" r="0" t="0"/>
              </a:stretch>
            </a:blipFill>
            <a:ln>
              <a:noFill/>
            </a:ln>
          </p:spPr>
        </p:sp>
        <p:sp>
          <p:nvSpPr>
            <p:cNvPr id="307" name="Google Shape;307;p13"/>
            <p:cNvSpPr/>
            <p:nvPr/>
          </p:nvSpPr>
          <p:spPr>
            <a:xfrm flipH="1">
              <a:off x="90157" y="8972434"/>
              <a:ext cx="1186595" cy="979004"/>
            </a:xfrm>
            <a:custGeom>
              <a:rect b="b" l="l" r="r" t="t"/>
              <a:pathLst>
                <a:path extrusionOk="0" h="979004" w="1186595">
                  <a:moveTo>
                    <a:pt x="1186594" y="0"/>
                  </a:moveTo>
                  <a:lnTo>
                    <a:pt x="0" y="0"/>
                  </a:lnTo>
                  <a:lnTo>
                    <a:pt x="0" y="979003"/>
                  </a:lnTo>
                  <a:lnTo>
                    <a:pt x="1186594" y="979003"/>
                  </a:lnTo>
                  <a:lnTo>
                    <a:pt x="1186594" y="0"/>
                  </a:lnTo>
                  <a:close/>
                </a:path>
              </a:pathLst>
            </a:custGeom>
            <a:blipFill rotWithShape="1">
              <a:blip r:embed="rId4">
                <a:alphaModFix/>
              </a:blip>
              <a:stretch>
                <a:fillRect b="0" l="-51634" r="0" t="-79882"/>
              </a:stretch>
            </a:blipFill>
            <a:ln>
              <a:noFill/>
            </a:ln>
          </p:spPr>
        </p:sp>
        <p:sp>
          <p:nvSpPr>
            <p:cNvPr id="308" name="Google Shape;308;p13"/>
            <p:cNvSpPr/>
            <p:nvPr/>
          </p:nvSpPr>
          <p:spPr>
            <a:xfrm flipH="1" rot="9431070">
              <a:off x="1684217" y="9756005"/>
              <a:ext cx="1186595" cy="979004"/>
            </a:xfrm>
            <a:custGeom>
              <a:rect b="b" l="l" r="r" t="t"/>
              <a:pathLst>
                <a:path extrusionOk="0" h="979004" w="1186595">
                  <a:moveTo>
                    <a:pt x="1186595" y="0"/>
                  </a:moveTo>
                  <a:lnTo>
                    <a:pt x="0" y="0"/>
                  </a:lnTo>
                  <a:lnTo>
                    <a:pt x="0" y="979004"/>
                  </a:lnTo>
                  <a:lnTo>
                    <a:pt x="1186595" y="979004"/>
                  </a:lnTo>
                  <a:lnTo>
                    <a:pt x="1186595" y="0"/>
                  </a:lnTo>
                  <a:close/>
                </a:path>
              </a:pathLst>
            </a:custGeom>
            <a:blipFill rotWithShape="1">
              <a:blip r:embed="rId4">
                <a:alphaModFix/>
              </a:blip>
              <a:stretch>
                <a:fillRect b="0" l="-51634" r="0" t="-79882"/>
              </a:stretch>
            </a:blipFill>
            <a:ln>
              <a:noFill/>
            </a:ln>
          </p:spPr>
        </p:sp>
        <p:grpSp>
          <p:nvGrpSpPr>
            <p:cNvPr id="309" name="Google Shape;309;p13"/>
            <p:cNvGrpSpPr/>
            <p:nvPr/>
          </p:nvGrpSpPr>
          <p:grpSpPr>
            <a:xfrm>
              <a:off x="1540826" y="9367553"/>
              <a:ext cx="180314" cy="184540"/>
              <a:chOff x="0" y="-19050"/>
              <a:chExt cx="812800" cy="831850"/>
            </a:xfrm>
          </p:grpSpPr>
          <p:sp>
            <p:nvSpPr>
              <p:cNvPr id="310" name="Google Shape;310;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3"/>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2" name="Google Shape;312;p13"/>
            <p:cNvGrpSpPr/>
            <p:nvPr/>
          </p:nvGrpSpPr>
          <p:grpSpPr>
            <a:xfrm>
              <a:off x="0" y="10148717"/>
              <a:ext cx="180314" cy="184540"/>
              <a:chOff x="0" y="-19050"/>
              <a:chExt cx="812800" cy="831850"/>
            </a:xfrm>
          </p:grpSpPr>
          <p:sp>
            <p:nvSpPr>
              <p:cNvPr id="313" name="Google Shape;313;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3"/>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5" name="Google Shape;315;p13"/>
            <p:cNvSpPr/>
            <p:nvPr/>
          </p:nvSpPr>
          <p:spPr>
            <a:xfrm>
              <a:off x="4207396" y="7867762"/>
              <a:ext cx="1776422" cy="1696483"/>
            </a:xfrm>
            <a:custGeom>
              <a:rect b="b" l="l" r="r" t="t"/>
              <a:pathLst>
                <a:path extrusionOk="0" h="1696483" w="1776422">
                  <a:moveTo>
                    <a:pt x="0" y="0"/>
                  </a:moveTo>
                  <a:lnTo>
                    <a:pt x="1776422" y="0"/>
                  </a:lnTo>
                  <a:lnTo>
                    <a:pt x="1776422" y="1696483"/>
                  </a:lnTo>
                  <a:lnTo>
                    <a:pt x="0" y="1696483"/>
                  </a:lnTo>
                  <a:lnTo>
                    <a:pt x="0" y="0"/>
                  </a:lnTo>
                  <a:close/>
                </a:path>
              </a:pathLst>
            </a:custGeom>
            <a:blipFill rotWithShape="1">
              <a:blip r:embed="rId3">
                <a:alphaModFix/>
              </a:blip>
              <a:stretch>
                <a:fillRect b="0" l="0" r="0" t="0"/>
              </a:stretch>
            </a:blipFill>
            <a:ln>
              <a:noFill/>
            </a:ln>
          </p:spPr>
        </p:sp>
        <p:sp>
          <p:nvSpPr>
            <p:cNvPr id="316" name="Google Shape;316;p13"/>
            <p:cNvSpPr/>
            <p:nvPr/>
          </p:nvSpPr>
          <p:spPr>
            <a:xfrm>
              <a:off x="3259787" y="7737000"/>
              <a:ext cx="1186595" cy="979004"/>
            </a:xfrm>
            <a:custGeom>
              <a:rect b="b" l="l" r="r" t="t"/>
              <a:pathLst>
                <a:path extrusionOk="0" h="979004" w="1186595">
                  <a:moveTo>
                    <a:pt x="0" y="0"/>
                  </a:moveTo>
                  <a:lnTo>
                    <a:pt x="1186594" y="0"/>
                  </a:lnTo>
                  <a:lnTo>
                    <a:pt x="1186594" y="979003"/>
                  </a:lnTo>
                  <a:lnTo>
                    <a:pt x="0" y="979003"/>
                  </a:lnTo>
                  <a:lnTo>
                    <a:pt x="0" y="0"/>
                  </a:lnTo>
                  <a:close/>
                </a:path>
              </a:pathLst>
            </a:custGeom>
            <a:blipFill rotWithShape="1">
              <a:blip r:embed="rId4">
                <a:alphaModFix/>
              </a:blip>
              <a:stretch>
                <a:fillRect b="0" l="-51634" r="0" t="-79882"/>
              </a:stretch>
            </a:blipFill>
            <a:ln>
              <a:noFill/>
            </a:ln>
          </p:spPr>
        </p:sp>
        <p:sp>
          <p:nvSpPr>
            <p:cNvPr id="317" name="Google Shape;317;p13"/>
            <p:cNvSpPr/>
            <p:nvPr/>
          </p:nvSpPr>
          <p:spPr>
            <a:xfrm flipH="1">
              <a:off x="3259787" y="10152943"/>
              <a:ext cx="1450669" cy="1385389"/>
            </a:xfrm>
            <a:custGeom>
              <a:rect b="b" l="l" r="r" t="t"/>
              <a:pathLst>
                <a:path extrusionOk="0" h="1385389" w="1450669">
                  <a:moveTo>
                    <a:pt x="1450669" y="0"/>
                  </a:moveTo>
                  <a:lnTo>
                    <a:pt x="0" y="0"/>
                  </a:lnTo>
                  <a:lnTo>
                    <a:pt x="0" y="1385389"/>
                  </a:lnTo>
                  <a:lnTo>
                    <a:pt x="1450669" y="1385389"/>
                  </a:lnTo>
                  <a:lnTo>
                    <a:pt x="1450669" y="0"/>
                  </a:lnTo>
                  <a:close/>
                </a:path>
              </a:pathLst>
            </a:custGeom>
            <a:blipFill rotWithShape="1">
              <a:blip r:embed="rId3">
                <a:alphaModFix/>
              </a:blip>
              <a:stretch>
                <a:fillRect b="0" l="0" r="0" t="0"/>
              </a:stretch>
            </a:blipFill>
            <a:ln>
              <a:noFill/>
            </a:ln>
          </p:spPr>
        </p:sp>
        <p:sp>
          <p:nvSpPr>
            <p:cNvPr id="318" name="Google Shape;318;p13"/>
            <p:cNvSpPr/>
            <p:nvPr/>
          </p:nvSpPr>
          <p:spPr>
            <a:xfrm flipH="1">
              <a:off x="3259787" y="8972434"/>
              <a:ext cx="1186595" cy="979004"/>
            </a:xfrm>
            <a:custGeom>
              <a:rect b="b" l="l" r="r" t="t"/>
              <a:pathLst>
                <a:path extrusionOk="0" h="979004" w="1186595">
                  <a:moveTo>
                    <a:pt x="1186594" y="0"/>
                  </a:moveTo>
                  <a:lnTo>
                    <a:pt x="0" y="0"/>
                  </a:lnTo>
                  <a:lnTo>
                    <a:pt x="0" y="979003"/>
                  </a:lnTo>
                  <a:lnTo>
                    <a:pt x="1186594" y="979003"/>
                  </a:lnTo>
                  <a:lnTo>
                    <a:pt x="1186594" y="0"/>
                  </a:lnTo>
                  <a:close/>
                </a:path>
              </a:pathLst>
            </a:custGeom>
            <a:blipFill rotWithShape="1">
              <a:blip r:embed="rId4">
                <a:alphaModFix/>
              </a:blip>
              <a:stretch>
                <a:fillRect b="0" l="-51634" r="0" t="-79882"/>
              </a:stretch>
            </a:blipFill>
            <a:ln>
              <a:noFill/>
            </a:ln>
          </p:spPr>
        </p:sp>
        <p:sp>
          <p:nvSpPr>
            <p:cNvPr id="319" name="Google Shape;319;p13"/>
            <p:cNvSpPr/>
            <p:nvPr/>
          </p:nvSpPr>
          <p:spPr>
            <a:xfrm flipH="1" rot="9431070">
              <a:off x="4853847" y="9756005"/>
              <a:ext cx="1186595" cy="979004"/>
            </a:xfrm>
            <a:custGeom>
              <a:rect b="b" l="l" r="r" t="t"/>
              <a:pathLst>
                <a:path extrusionOk="0" h="979004" w="1186595">
                  <a:moveTo>
                    <a:pt x="1186594" y="0"/>
                  </a:moveTo>
                  <a:lnTo>
                    <a:pt x="0" y="0"/>
                  </a:lnTo>
                  <a:lnTo>
                    <a:pt x="0" y="979004"/>
                  </a:lnTo>
                  <a:lnTo>
                    <a:pt x="1186594" y="979004"/>
                  </a:lnTo>
                  <a:lnTo>
                    <a:pt x="1186594" y="0"/>
                  </a:lnTo>
                  <a:close/>
                </a:path>
              </a:pathLst>
            </a:custGeom>
            <a:blipFill rotWithShape="1">
              <a:blip r:embed="rId4">
                <a:alphaModFix/>
              </a:blip>
              <a:stretch>
                <a:fillRect b="0" l="-51634" r="0" t="-79882"/>
              </a:stretch>
            </a:blipFill>
            <a:ln>
              <a:noFill/>
            </a:ln>
          </p:spPr>
        </p:sp>
        <p:grpSp>
          <p:nvGrpSpPr>
            <p:cNvPr id="320" name="Google Shape;320;p13"/>
            <p:cNvGrpSpPr/>
            <p:nvPr/>
          </p:nvGrpSpPr>
          <p:grpSpPr>
            <a:xfrm>
              <a:off x="4710456" y="9367553"/>
              <a:ext cx="180314" cy="184540"/>
              <a:chOff x="0" y="-19050"/>
              <a:chExt cx="812800" cy="831850"/>
            </a:xfrm>
          </p:grpSpPr>
          <p:sp>
            <p:nvSpPr>
              <p:cNvPr id="321" name="Google Shape;321;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3"/>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3" name="Google Shape;323;p13"/>
            <p:cNvGrpSpPr/>
            <p:nvPr/>
          </p:nvGrpSpPr>
          <p:grpSpPr>
            <a:xfrm>
              <a:off x="3169630" y="10148717"/>
              <a:ext cx="180314" cy="184540"/>
              <a:chOff x="0" y="-19050"/>
              <a:chExt cx="812800" cy="831850"/>
            </a:xfrm>
          </p:grpSpPr>
          <p:sp>
            <p:nvSpPr>
              <p:cNvPr id="324" name="Google Shape;324;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3"/>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6" name="Google Shape;326;p13"/>
            <p:cNvSpPr/>
            <p:nvPr/>
          </p:nvSpPr>
          <p:spPr>
            <a:xfrm>
              <a:off x="1037766" y="11803430"/>
              <a:ext cx="1776422" cy="1696483"/>
            </a:xfrm>
            <a:custGeom>
              <a:rect b="b" l="l" r="r" t="t"/>
              <a:pathLst>
                <a:path extrusionOk="0" h="1696483" w="1776422">
                  <a:moveTo>
                    <a:pt x="0" y="0"/>
                  </a:moveTo>
                  <a:lnTo>
                    <a:pt x="1776422" y="0"/>
                  </a:lnTo>
                  <a:lnTo>
                    <a:pt x="1776422" y="1696483"/>
                  </a:lnTo>
                  <a:lnTo>
                    <a:pt x="0" y="1696483"/>
                  </a:lnTo>
                  <a:lnTo>
                    <a:pt x="0" y="0"/>
                  </a:lnTo>
                  <a:close/>
                </a:path>
              </a:pathLst>
            </a:custGeom>
            <a:blipFill rotWithShape="1">
              <a:blip r:embed="rId3">
                <a:alphaModFix/>
              </a:blip>
              <a:stretch>
                <a:fillRect b="0" l="0" r="0" t="0"/>
              </a:stretch>
            </a:blipFill>
            <a:ln>
              <a:noFill/>
            </a:ln>
          </p:spPr>
        </p:sp>
        <p:sp>
          <p:nvSpPr>
            <p:cNvPr id="327" name="Google Shape;327;p13"/>
            <p:cNvSpPr/>
            <p:nvPr/>
          </p:nvSpPr>
          <p:spPr>
            <a:xfrm>
              <a:off x="90157" y="11672668"/>
              <a:ext cx="1186595" cy="979004"/>
            </a:xfrm>
            <a:custGeom>
              <a:rect b="b" l="l" r="r" t="t"/>
              <a:pathLst>
                <a:path extrusionOk="0" h="979004" w="1186595">
                  <a:moveTo>
                    <a:pt x="0" y="0"/>
                  </a:moveTo>
                  <a:lnTo>
                    <a:pt x="1186594" y="0"/>
                  </a:lnTo>
                  <a:lnTo>
                    <a:pt x="1186594" y="979003"/>
                  </a:lnTo>
                  <a:lnTo>
                    <a:pt x="0" y="979003"/>
                  </a:lnTo>
                  <a:lnTo>
                    <a:pt x="0" y="0"/>
                  </a:lnTo>
                  <a:close/>
                </a:path>
              </a:pathLst>
            </a:custGeom>
            <a:blipFill rotWithShape="1">
              <a:blip r:embed="rId4">
                <a:alphaModFix/>
              </a:blip>
              <a:stretch>
                <a:fillRect b="0" l="-51634" r="0" t="-79882"/>
              </a:stretch>
            </a:blipFill>
            <a:ln>
              <a:noFill/>
            </a:ln>
          </p:spPr>
        </p:sp>
        <p:sp>
          <p:nvSpPr>
            <p:cNvPr id="328" name="Google Shape;328;p13"/>
            <p:cNvSpPr/>
            <p:nvPr/>
          </p:nvSpPr>
          <p:spPr>
            <a:xfrm flipH="1">
              <a:off x="90157" y="14088611"/>
              <a:ext cx="1450669" cy="1385389"/>
            </a:xfrm>
            <a:custGeom>
              <a:rect b="b" l="l" r="r" t="t"/>
              <a:pathLst>
                <a:path extrusionOk="0" h="1385389" w="1450669">
                  <a:moveTo>
                    <a:pt x="1450669" y="0"/>
                  </a:moveTo>
                  <a:lnTo>
                    <a:pt x="0" y="0"/>
                  </a:lnTo>
                  <a:lnTo>
                    <a:pt x="0" y="1385389"/>
                  </a:lnTo>
                  <a:lnTo>
                    <a:pt x="1450669" y="1385389"/>
                  </a:lnTo>
                  <a:lnTo>
                    <a:pt x="1450669" y="0"/>
                  </a:lnTo>
                  <a:close/>
                </a:path>
              </a:pathLst>
            </a:custGeom>
            <a:blipFill rotWithShape="1">
              <a:blip r:embed="rId3">
                <a:alphaModFix/>
              </a:blip>
              <a:stretch>
                <a:fillRect b="0" l="0" r="0" t="0"/>
              </a:stretch>
            </a:blipFill>
            <a:ln>
              <a:noFill/>
            </a:ln>
          </p:spPr>
        </p:sp>
        <p:sp>
          <p:nvSpPr>
            <p:cNvPr id="329" name="Google Shape;329;p13"/>
            <p:cNvSpPr/>
            <p:nvPr/>
          </p:nvSpPr>
          <p:spPr>
            <a:xfrm flipH="1">
              <a:off x="90157" y="12908102"/>
              <a:ext cx="1186595" cy="979004"/>
            </a:xfrm>
            <a:custGeom>
              <a:rect b="b" l="l" r="r" t="t"/>
              <a:pathLst>
                <a:path extrusionOk="0" h="979004" w="1186595">
                  <a:moveTo>
                    <a:pt x="1186594" y="0"/>
                  </a:moveTo>
                  <a:lnTo>
                    <a:pt x="0" y="0"/>
                  </a:lnTo>
                  <a:lnTo>
                    <a:pt x="0" y="979003"/>
                  </a:lnTo>
                  <a:lnTo>
                    <a:pt x="1186594" y="979003"/>
                  </a:lnTo>
                  <a:lnTo>
                    <a:pt x="1186594" y="0"/>
                  </a:lnTo>
                  <a:close/>
                </a:path>
              </a:pathLst>
            </a:custGeom>
            <a:blipFill rotWithShape="1">
              <a:blip r:embed="rId4">
                <a:alphaModFix/>
              </a:blip>
              <a:stretch>
                <a:fillRect b="0" l="-51634" r="0" t="-79882"/>
              </a:stretch>
            </a:blipFill>
            <a:ln>
              <a:noFill/>
            </a:ln>
          </p:spPr>
        </p:sp>
        <p:sp>
          <p:nvSpPr>
            <p:cNvPr id="330" name="Google Shape;330;p13"/>
            <p:cNvSpPr/>
            <p:nvPr/>
          </p:nvSpPr>
          <p:spPr>
            <a:xfrm flipH="1" rot="9431070">
              <a:off x="1684217" y="13691673"/>
              <a:ext cx="1186595" cy="979004"/>
            </a:xfrm>
            <a:custGeom>
              <a:rect b="b" l="l" r="r" t="t"/>
              <a:pathLst>
                <a:path extrusionOk="0" h="979004" w="1186595">
                  <a:moveTo>
                    <a:pt x="1186595" y="0"/>
                  </a:moveTo>
                  <a:lnTo>
                    <a:pt x="0" y="0"/>
                  </a:lnTo>
                  <a:lnTo>
                    <a:pt x="0" y="979004"/>
                  </a:lnTo>
                  <a:lnTo>
                    <a:pt x="1186595" y="979004"/>
                  </a:lnTo>
                  <a:lnTo>
                    <a:pt x="1186595" y="0"/>
                  </a:lnTo>
                  <a:close/>
                </a:path>
              </a:pathLst>
            </a:custGeom>
            <a:blipFill rotWithShape="1">
              <a:blip r:embed="rId4">
                <a:alphaModFix/>
              </a:blip>
              <a:stretch>
                <a:fillRect b="0" l="-51634" r="0" t="-79882"/>
              </a:stretch>
            </a:blipFill>
            <a:ln>
              <a:noFill/>
            </a:ln>
          </p:spPr>
        </p:sp>
        <p:grpSp>
          <p:nvGrpSpPr>
            <p:cNvPr id="331" name="Google Shape;331;p13"/>
            <p:cNvGrpSpPr/>
            <p:nvPr/>
          </p:nvGrpSpPr>
          <p:grpSpPr>
            <a:xfrm>
              <a:off x="1540826" y="13303221"/>
              <a:ext cx="180314" cy="184540"/>
              <a:chOff x="0" y="-19050"/>
              <a:chExt cx="812800" cy="831850"/>
            </a:xfrm>
          </p:grpSpPr>
          <p:sp>
            <p:nvSpPr>
              <p:cNvPr id="332" name="Google Shape;332;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13"/>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4" name="Google Shape;334;p13"/>
            <p:cNvGrpSpPr/>
            <p:nvPr/>
          </p:nvGrpSpPr>
          <p:grpSpPr>
            <a:xfrm>
              <a:off x="0" y="14084385"/>
              <a:ext cx="180314" cy="184540"/>
              <a:chOff x="0" y="-19050"/>
              <a:chExt cx="812800" cy="831850"/>
            </a:xfrm>
          </p:grpSpPr>
          <p:sp>
            <p:nvSpPr>
              <p:cNvPr id="335" name="Google Shape;335;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13"/>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7" name="Google Shape;337;p13"/>
            <p:cNvSpPr/>
            <p:nvPr/>
          </p:nvSpPr>
          <p:spPr>
            <a:xfrm>
              <a:off x="4207396" y="11803430"/>
              <a:ext cx="1776422" cy="1696483"/>
            </a:xfrm>
            <a:custGeom>
              <a:rect b="b" l="l" r="r" t="t"/>
              <a:pathLst>
                <a:path extrusionOk="0" h="1696483" w="1776422">
                  <a:moveTo>
                    <a:pt x="0" y="0"/>
                  </a:moveTo>
                  <a:lnTo>
                    <a:pt x="1776422" y="0"/>
                  </a:lnTo>
                  <a:lnTo>
                    <a:pt x="1776422" y="1696483"/>
                  </a:lnTo>
                  <a:lnTo>
                    <a:pt x="0" y="1696483"/>
                  </a:lnTo>
                  <a:lnTo>
                    <a:pt x="0" y="0"/>
                  </a:lnTo>
                  <a:close/>
                </a:path>
              </a:pathLst>
            </a:custGeom>
            <a:blipFill rotWithShape="1">
              <a:blip r:embed="rId3">
                <a:alphaModFix/>
              </a:blip>
              <a:stretch>
                <a:fillRect b="0" l="0" r="0" t="0"/>
              </a:stretch>
            </a:blipFill>
            <a:ln>
              <a:noFill/>
            </a:ln>
          </p:spPr>
        </p:sp>
        <p:sp>
          <p:nvSpPr>
            <p:cNvPr id="338" name="Google Shape;338;p13"/>
            <p:cNvSpPr/>
            <p:nvPr/>
          </p:nvSpPr>
          <p:spPr>
            <a:xfrm>
              <a:off x="3259787" y="11672668"/>
              <a:ext cx="1186595" cy="979004"/>
            </a:xfrm>
            <a:custGeom>
              <a:rect b="b" l="l" r="r" t="t"/>
              <a:pathLst>
                <a:path extrusionOk="0" h="979004" w="1186595">
                  <a:moveTo>
                    <a:pt x="0" y="0"/>
                  </a:moveTo>
                  <a:lnTo>
                    <a:pt x="1186594" y="0"/>
                  </a:lnTo>
                  <a:lnTo>
                    <a:pt x="1186594" y="979003"/>
                  </a:lnTo>
                  <a:lnTo>
                    <a:pt x="0" y="979003"/>
                  </a:lnTo>
                  <a:lnTo>
                    <a:pt x="0" y="0"/>
                  </a:lnTo>
                  <a:close/>
                </a:path>
              </a:pathLst>
            </a:custGeom>
            <a:blipFill rotWithShape="1">
              <a:blip r:embed="rId4">
                <a:alphaModFix/>
              </a:blip>
              <a:stretch>
                <a:fillRect b="0" l="-51634" r="0" t="-79882"/>
              </a:stretch>
            </a:blipFill>
            <a:ln>
              <a:noFill/>
            </a:ln>
          </p:spPr>
        </p:sp>
        <p:sp>
          <p:nvSpPr>
            <p:cNvPr id="339" name="Google Shape;339;p13"/>
            <p:cNvSpPr/>
            <p:nvPr/>
          </p:nvSpPr>
          <p:spPr>
            <a:xfrm flipH="1">
              <a:off x="3259787" y="14088611"/>
              <a:ext cx="1450669" cy="1385389"/>
            </a:xfrm>
            <a:custGeom>
              <a:rect b="b" l="l" r="r" t="t"/>
              <a:pathLst>
                <a:path extrusionOk="0" h="1385389" w="1450669">
                  <a:moveTo>
                    <a:pt x="1450669" y="0"/>
                  </a:moveTo>
                  <a:lnTo>
                    <a:pt x="0" y="0"/>
                  </a:lnTo>
                  <a:lnTo>
                    <a:pt x="0" y="1385389"/>
                  </a:lnTo>
                  <a:lnTo>
                    <a:pt x="1450669" y="1385389"/>
                  </a:lnTo>
                  <a:lnTo>
                    <a:pt x="1450669" y="0"/>
                  </a:lnTo>
                  <a:close/>
                </a:path>
              </a:pathLst>
            </a:custGeom>
            <a:blipFill rotWithShape="1">
              <a:blip r:embed="rId3">
                <a:alphaModFix/>
              </a:blip>
              <a:stretch>
                <a:fillRect b="0" l="0" r="0" t="0"/>
              </a:stretch>
            </a:blipFill>
            <a:ln>
              <a:noFill/>
            </a:ln>
          </p:spPr>
        </p:sp>
        <p:sp>
          <p:nvSpPr>
            <p:cNvPr id="340" name="Google Shape;340;p13"/>
            <p:cNvSpPr/>
            <p:nvPr/>
          </p:nvSpPr>
          <p:spPr>
            <a:xfrm flipH="1">
              <a:off x="3259787" y="12908102"/>
              <a:ext cx="1186595" cy="979004"/>
            </a:xfrm>
            <a:custGeom>
              <a:rect b="b" l="l" r="r" t="t"/>
              <a:pathLst>
                <a:path extrusionOk="0" h="979004" w="1186595">
                  <a:moveTo>
                    <a:pt x="1186594" y="0"/>
                  </a:moveTo>
                  <a:lnTo>
                    <a:pt x="0" y="0"/>
                  </a:lnTo>
                  <a:lnTo>
                    <a:pt x="0" y="979003"/>
                  </a:lnTo>
                  <a:lnTo>
                    <a:pt x="1186594" y="979003"/>
                  </a:lnTo>
                  <a:lnTo>
                    <a:pt x="1186594" y="0"/>
                  </a:lnTo>
                  <a:close/>
                </a:path>
              </a:pathLst>
            </a:custGeom>
            <a:blipFill rotWithShape="1">
              <a:blip r:embed="rId4">
                <a:alphaModFix/>
              </a:blip>
              <a:stretch>
                <a:fillRect b="0" l="-51634" r="0" t="-79882"/>
              </a:stretch>
            </a:blipFill>
            <a:ln>
              <a:noFill/>
            </a:ln>
          </p:spPr>
        </p:sp>
        <p:sp>
          <p:nvSpPr>
            <p:cNvPr id="341" name="Google Shape;341;p13"/>
            <p:cNvSpPr/>
            <p:nvPr/>
          </p:nvSpPr>
          <p:spPr>
            <a:xfrm flipH="1" rot="9431070">
              <a:off x="4853847" y="13691673"/>
              <a:ext cx="1186595" cy="979004"/>
            </a:xfrm>
            <a:custGeom>
              <a:rect b="b" l="l" r="r" t="t"/>
              <a:pathLst>
                <a:path extrusionOk="0" h="979004" w="1186595">
                  <a:moveTo>
                    <a:pt x="1186594" y="0"/>
                  </a:moveTo>
                  <a:lnTo>
                    <a:pt x="0" y="0"/>
                  </a:lnTo>
                  <a:lnTo>
                    <a:pt x="0" y="979004"/>
                  </a:lnTo>
                  <a:lnTo>
                    <a:pt x="1186594" y="979004"/>
                  </a:lnTo>
                  <a:lnTo>
                    <a:pt x="1186594" y="0"/>
                  </a:lnTo>
                  <a:close/>
                </a:path>
              </a:pathLst>
            </a:custGeom>
            <a:blipFill rotWithShape="1">
              <a:blip r:embed="rId4">
                <a:alphaModFix/>
              </a:blip>
              <a:stretch>
                <a:fillRect b="0" l="-51634" r="0" t="-79882"/>
              </a:stretch>
            </a:blipFill>
            <a:ln>
              <a:noFill/>
            </a:ln>
          </p:spPr>
        </p:sp>
        <p:grpSp>
          <p:nvGrpSpPr>
            <p:cNvPr id="342" name="Google Shape;342;p13"/>
            <p:cNvGrpSpPr/>
            <p:nvPr/>
          </p:nvGrpSpPr>
          <p:grpSpPr>
            <a:xfrm>
              <a:off x="4710456" y="13303221"/>
              <a:ext cx="180314" cy="184540"/>
              <a:chOff x="0" y="-19050"/>
              <a:chExt cx="812800" cy="831850"/>
            </a:xfrm>
          </p:grpSpPr>
          <p:sp>
            <p:nvSpPr>
              <p:cNvPr id="343" name="Google Shape;343;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13"/>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5" name="Google Shape;345;p13"/>
            <p:cNvGrpSpPr/>
            <p:nvPr/>
          </p:nvGrpSpPr>
          <p:grpSpPr>
            <a:xfrm>
              <a:off x="3169630" y="14084385"/>
              <a:ext cx="180314" cy="184540"/>
              <a:chOff x="0" y="-19050"/>
              <a:chExt cx="812800" cy="831850"/>
            </a:xfrm>
          </p:grpSpPr>
          <p:sp>
            <p:nvSpPr>
              <p:cNvPr id="346" name="Google Shape;346;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13"/>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8" name="Google Shape;348;p13"/>
            <p:cNvGrpSpPr/>
            <p:nvPr/>
          </p:nvGrpSpPr>
          <p:grpSpPr>
            <a:xfrm>
              <a:off x="2101258" y="11129361"/>
              <a:ext cx="239240" cy="244847"/>
              <a:chOff x="0" y="-19050"/>
              <a:chExt cx="812800" cy="831850"/>
            </a:xfrm>
          </p:grpSpPr>
          <p:sp>
            <p:nvSpPr>
              <p:cNvPr id="349" name="Google Shape;349;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13"/>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1" name="Google Shape;351;p13"/>
            <p:cNvGrpSpPr/>
            <p:nvPr/>
          </p:nvGrpSpPr>
          <p:grpSpPr>
            <a:xfrm>
              <a:off x="5388740" y="11129361"/>
              <a:ext cx="239240" cy="244847"/>
              <a:chOff x="0" y="-19050"/>
              <a:chExt cx="812800" cy="831850"/>
            </a:xfrm>
          </p:grpSpPr>
          <p:sp>
            <p:nvSpPr>
              <p:cNvPr id="352" name="Google Shape;352;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13"/>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4" name="Google Shape;354;p13"/>
            <p:cNvSpPr/>
            <p:nvPr/>
          </p:nvSpPr>
          <p:spPr>
            <a:xfrm>
              <a:off x="7221598" y="7867762"/>
              <a:ext cx="1776422" cy="1696483"/>
            </a:xfrm>
            <a:custGeom>
              <a:rect b="b" l="l" r="r" t="t"/>
              <a:pathLst>
                <a:path extrusionOk="0" h="1696483" w="1776422">
                  <a:moveTo>
                    <a:pt x="0" y="0"/>
                  </a:moveTo>
                  <a:lnTo>
                    <a:pt x="1776423" y="0"/>
                  </a:lnTo>
                  <a:lnTo>
                    <a:pt x="1776423" y="1696483"/>
                  </a:lnTo>
                  <a:lnTo>
                    <a:pt x="0" y="1696483"/>
                  </a:lnTo>
                  <a:lnTo>
                    <a:pt x="0" y="0"/>
                  </a:lnTo>
                  <a:close/>
                </a:path>
              </a:pathLst>
            </a:custGeom>
            <a:blipFill rotWithShape="1">
              <a:blip r:embed="rId3">
                <a:alphaModFix/>
              </a:blip>
              <a:stretch>
                <a:fillRect b="0" l="0" r="0" t="0"/>
              </a:stretch>
            </a:blipFill>
            <a:ln>
              <a:noFill/>
            </a:ln>
          </p:spPr>
        </p:sp>
        <p:sp>
          <p:nvSpPr>
            <p:cNvPr id="355" name="Google Shape;355;p13"/>
            <p:cNvSpPr/>
            <p:nvPr/>
          </p:nvSpPr>
          <p:spPr>
            <a:xfrm>
              <a:off x="6273989" y="7737000"/>
              <a:ext cx="1186595" cy="979004"/>
            </a:xfrm>
            <a:custGeom>
              <a:rect b="b" l="l" r="r" t="t"/>
              <a:pathLst>
                <a:path extrusionOk="0" h="979004" w="1186595">
                  <a:moveTo>
                    <a:pt x="0" y="0"/>
                  </a:moveTo>
                  <a:lnTo>
                    <a:pt x="1186595" y="0"/>
                  </a:lnTo>
                  <a:lnTo>
                    <a:pt x="1186595" y="979003"/>
                  </a:lnTo>
                  <a:lnTo>
                    <a:pt x="0" y="979003"/>
                  </a:lnTo>
                  <a:lnTo>
                    <a:pt x="0" y="0"/>
                  </a:lnTo>
                  <a:close/>
                </a:path>
              </a:pathLst>
            </a:custGeom>
            <a:blipFill rotWithShape="1">
              <a:blip r:embed="rId4">
                <a:alphaModFix/>
              </a:blip>
              <a:stretch>
                <a:fillRect b="0" l="-51634" r="0" t="-79882"/>
              </a:stretch>
            </a:blipFill>
            <a:ln>
              <a:noFill/>
            </a:ln>
          </p:spPr>
        </p:sp>
        <p:sp>
          <p:nvSpPr>
            <p:cNvPr id="356" name="Google Shape;356;p13"/>
            <p:cNvSpPr/>
            <p:nvPr/>
          </p:nvSpPr>
          <p:spPr>
            <a:xfrm flipH="1">
              <a:off x="6273989" y="10152943"/>
              <a:ext cx="1450669" cy="1385389"/>
            </a:xfrm>
            <a:custGeom>
              <a:rect b="b" l="l" r="r" t="t"/>
              <a:pathLst>
                <a:path extrusionOk="0" h="1385389" w="1450669">
                  <a:moveTo>
                    <a:pt x="1450669" y="0"/>
                  </a:moveTo>
                  <a:lnTo>
                    <a:pt x="0" y="0"/>
                  </a:lnTo>
                  <a:lnTo>
                    <a:pt x="0" y="1385389"/>
                  </a:lnTo>
                  <a:lnTo>
                    <a:pt x="1450669" y="1385389"/>
                  </a:lnTo>
                  <a:lnTo>
                    <a:pt x="1450669" y="0"/>
                  </a:lnTo>
                  <a:close/>
                </a:path>
              </a:pathLst>
            </a:custGeom>
            <a:blipFill rotWithShape="1">
              <a:blip r:embed="rId3">
                <a:alphaModFix/>
              </a:blip>
              <a:stretch>
                <a:fillRect b="0" l="0" r="0" t="0"/>
              </a:stretch>
            </a:blipFill>
            <a:ln>
              <a:noFill/>
            </a:ln>
          </p:spPr>
        </p:sp>
        <p:sp>
          <p:nvSpPr>
            <p:cNvPr id="357" name="Google Shape;357;p13"/>
            <p:cNvSpPr/>
            <p:nvPr/>
          </p:nvSpPr>
          <p:spPr>
            <a:xfrm flipH="1">
              <a:off x="6273989" y="8972434"/>
              <a:ext cx="1186595" cy="979004"/>
            </a:xfrm>
            <a:custGeom>
              <a:rect b="b" l="l" r="r" t="t"/>
              <a:pathLst>
                <a:path extrusionOk="0" h="979004" w="1186595">
                  <a:moveTo>
                    <a:pt x="1186595" y="0"/>
                  </a:moveTo>
                  <a:lnTo>
                    <a:pt x="0" y="0"/>
                  </a:lnTo>
                  <a:lnTo>
                    <a:pt x="0" y="979003"/>
                  </a:lnTo>
                  <a:lnTo>
                    <a:pt x="1186595" y="979003"/>
                  </a:lnTo>
                  <a:lnTo>
                    <a:pt x="1186595" y="0"/>
                  </a:lnTo>
                  <a:close/>
                </a:path>
              </a:pathLst>
            </a:custGeom>
            <a:blipFill rotWithShape="1">
              <a:blip r:embed="rId4">
                <a:alphaModFix/>
              </a:blip>
              <a:stretch>
                <a:fillRect b="0" l="-51634" r="0" t="-79882"/>
              </a:stretch>
            </a:blipFill>
            <a:ln>
              <a:noFill/>
            </a:ln>
          </p:spPr>
        </p:sp>
        <p:sp>
          <p:nvSpPr>
            <p:cNvPr id="358" name="Google Shape;358;p13"/>
            <p:cNvSpPr/>
            <p:nvPr/>
          </p:nvSpPr>
          <p:spPr>
            <a:xfrm flipH="1" rot="9431070">
              <a:off x="7868049" y="9756005"/>
              <a:ext cx="1186595" cy="979004"/>
            </a:xfrm>
            <a:custGeom>
              <a:rect b="b" l="l" r="r" t="t"/>
              <a:pathLst>
                <a:path extrusionOk="0" h="979004" w="1186595">
                  <a:moveTo>
                    <a:pt x="1186595" y="0"/>
                  </a:moveTo>
                  <a:lnTo>
                    <a:pt x="0" y="0"/>
                  </a:lnTo>
                  <a:lnTo>
                    <a:pt x="0" y="979004"/>
                  </a:lnTo>
                  <a:lnTo>
                    <a:pt x="1186595" y="979004"/>
                  </a:lnTo>
                  <a:lnTo>
                    <a:pt x="1186595" y="0"/>
                  </a:lnTo>
                  <a:close/>
                </a:path>
              </a:pathLst>
            </a:custGeom>
            <a:blipFill rotWithShape="1">
              <a:blip r:embed="rId4">
                <a:alphaModFix/>
              </a:blip>
              <a:stretch>
                <a:fillRect b="0" l="-51634" r="0" t="-79882"/>
              </a:stretch>
            </a:blipFill>
            <a:ln>
              <a:noFill/>
            </a:ln>
          </p:spPr>
        </p:sp>
        <p:grpSp>
          <p:nvGrpSpPr>
            <p:cNvPr id="359" name="Google Shape;359;p13"/>
            <p:cNvGrpSpPr/>
            <p:nvPr/>
          </p:nvGrpSpPr>
          <p:grpSpPr>
            <a:xfrm>
              <a:off x="7724658" y="9367553"/>
              <a:ext cx="180314" cy="184540"/>
              <a:chOff x="0" y="-19050"/>
              <a:chExt cx="812800" cy="831850"/>
            </a:xfrm>
          </p:grpSpPr>
          <p:sp>
            <p:nvSpPr>
              <p:cNvPr id="360" name="Google Shape;360;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13"/>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2" name="Google Shape;362;p13"/>
            <p:cNvGrpSpPr/>
            <p:nvPr/>
          </p:nvGrpSpPr>
          <p:grpSpPr>
            <a:xfrm>
              <a:off x="6183832" y="10148717"/>
              <a:ext cx="180314" cy="184540"/>
              <a:chOff x="0" y="-19050"/>
              <a:chExt cx="812800" cy="831850"/>
            </a:xfrm>
          </p:grpSpPr>
          <p:sp>
            <p:nvSpPr>
              <p:cNvPr id="363" name="Google Shape;363;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13"/>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5" name="Google Shape;365;p13"/>
            <p:cNvSpPr/>
            <p:nvPr/>
          </p:nvSpPr>
          <p:spPr>
            <a:xfrm>
              <a:off x="10391228" y="7867762"/>
              <a:ext cx="1776422" cy="1696483"/>
            </a:xfrm>
            <a:custGeom>
              <a:rect b="b" l="l" r="r" t="t"/>
              <a:pathLst>
                <a:path extrusionOk="0" h="1696483" w="1776422">
                  <a:moveTo>
                    <a:pt x="0" y="0"/>
                  </a:moveTo>
                  <a:lnTo>
                    <a:pt x="1776422" y="0"/>
                  </a:lnTo>
                  <a:lnTo>
                    <a:pt x="1776422" y="1696483"/>
                  </a:lnTo>
                  <a:lnTo>
                    <a:pt x="0" y="1696483"/>
                  </a:lnTo>
                  <a:lnTo>
                    <a:pt x="0" y="0"/>
                  </a:lnTo>
                  <a:close/>
                </a:path>
              </a:pathLst>
            </a:custGeom>
            <a:blipFill rotWithShape="1">
              <a:blip r:embed="rId3">
                <a:alphaModFix/>
              </a:blip>
              <a:stretch>
                <a:fillRect b="0" l="0" r="0" t="0"/>
              </a:stretch>
            </a:blipFill>
            <a:ln>
              <a:noFill/>
            </a:ln>
          </p:spPr>
        </p:sp>
        <p:sp>
          <p:nvSpPr>
            <p:cNvPr id="366" name="Google Shape;366;p13"/>
            <p:cNvSpPr/>
            <p:nvPr/>
          </p:nvSpPr>
          <p:spPr>
            <a:xfrm>
              <a:off x="9443619" y="7737000"/>
              <a:ext cx="1186595" cy="979004"/>
            </a:xfrm>
            <a:custGeom>
              <a:rect b="b" l="l" r="r" t="t"/>
              <a:pathLst>
                <a:path extrusionOk="0" h="979004" w="1186595">
                  <a:moveTo>
                    <a:pt x="0" y="0"/>
                  </a:moveTo>
                  <a:lnTo>
                    <a:pt x="1186594" y="0"/>
                  </a:lnTo>
                  <a:lnTo>
                    <a:pt x="1186594" y="979003"/>
                  </a:lnTo>
                  <a:lnTo>
                    <a:pt x="0" y="979003"/>
                  </a:lnTo>
                  <a:lnTo>
                    <a:pt x="0" y="0"/>
                  </a:lnTo>
                  <a:close/>
                </a:path>
              </a:pathLst>
            </a:custGeom>
            <a:blipFill rotWithShape="1">
              <a:blip r:embed="rId4">
                <a:alphaModFix/>
              </a:blip>
              <a:stretch>
                <a:fillRect b="0" l="-51634" r="0" t="-79882"/>
              </a:stretch>
            </a:blipFill>
            <a:ln>
              <a:noFill/>
            </a:ln>
          </p:spPr>
        </p:sp>
        <p:sp>
          <p:nvSpPr>
            <p:cNvPr id="367" name="Google Shape;367;p13"/>
            <p:cNvSpPr/>
            <p:nvPr/>
          </p:nvSpPr>
          <p:spPr>
            <a:xfrm flipH="1">
              <a:off x="9443619" y="10152943"/>
              <a:ext cx="1450669" cy="1385389"/>
            </a:xfrm>
            <a:custGeom>
              <a:rect b="b" l="l" r="r" t="t"/>
              <a:pathLst>
                <a:path extrusionOk="0" h="1385389" w="1450669">
                  <a:moveTo>
                    <a:pt x="1450669" y="0"/>
                  </a:moveTo>
                  <a:lnTo>
                    <a:pt x="0" y="0"/>
                  </a:lnTo>
                  <a:lnTo>
                    <a:pt x="0" y="1385389"/>
                  </a:lnTo>
                  <a:lnTo>
                    <a:pt x="1450669" y="1385389"/>
                  </a:lnTo>
                  <a:lnTo>
                    <a:pt x="1450669" y="0"/>
                  </a:lnTo>
                  <a:close/>
                </a:path>
              </a:pathLst>
            </a:custGeom>
            <a:blipFill rotWithShape="1">
              <a:blip r:embed="rId3">
                <a:alphaModFix/>
              </a:blip>
              <a:stretch>
                <a:fillRect b="0" l="0" r="0" t="0"/>
              </a:stretch>
            </a:blipFill>
            <a:ln>
              <a:noFill/>
            </a:ln>
          </p:spPr>
        </p:sp>
        <p:sp>
          <p:nvSpPr>
            <p:cNvPr id="368" name="Google Shape;368;p13"/>
            <p:cNvSpPr/>
            <p:nvPr/>
          </p:nvSpPr>
          <p:spPr>
            <a:xfrm flipH="1">
              <a:off x="9443619" y="8972434"/>
              <a:ext cx="1186595" cy="979004"/>
            </a:xfrm>
            <a:custGeom>
              <a:rect b="b" l="l" r="r" t="t"/>
              <a:pathLst>
                <a:path extrusionOk="0" h="979004" w="1186595">
                  <a:moveTo>
                    <a:pt x="1186594" y="0"/>
                  </a:moveTo>
                  <a:lnTo>
                    <a:pt x="0" y="0"/>
                  </a:lnTo>
                  <a:lnTo>
                    <a:pt x="0" y="979003"/>
                  </a:lnTo>
                  <a:lnTo>
                    <a:pt x="1186594" y="979003"/>
                  </a:lnTo>
                  <a:lnTo>
                    <a:pt x="1186594" y="0"/>
                  </a:lnTo>
                  <a:close/>
                </a:path>
              </a:pathLst>
            </a:custGeom>
            <a:blipFill rotWithShape="1">
              <a:blip r:embed="rId4">
                <a:alphaModFix/>
              </a:blip>
              <a:stretch>
                <a:fillRect b="0" l="-51634" r="0" t="-79882"/>
              </a:stretch>
            </a:blipFill>
            <a:ln>
              <a:noFill/>
            </a:ln>
          </p:spPr>
        </p:sp>
        <p:sp>
          <p:nvSpPr>
            <p:cNvPr id="369" name="Google Shape;369;p13"/>
            <p:cNvSpPr/>
            <p:nvPr/>
          </p:nvSpPr>
          <p:spPr>
            <a:xfrm flipH="1" rot="9431070">
              <a:off x="11037679" y="9756005"/>
              <a:ext cx="1186595" cy="979004"/>
            </a:xfrm>
            <a:custGeom>
              <a:rect b="b" l="l" r="r" t="t"/>
              <a:pathLst>
                <a:path extrusionOk="0" h="979004" w="1186595">
                  <a:moveTo>
                    <a:pt x="1186595" y="0"/>
                  </a:moveTo>
                  <a:lnTo>
                    <a:pt x="0" y="0"/>
                  </a:lnTo>
                  <a:lnTo>
                    <a:pt x="0" y="979004"/>
                  </a:lnTo>
                  <a:lnTo>
                    <a:pt x="1186595" y="979004"/>
                  </a:lnTo>
                  <a:lnTo>
                    <a:pt x="1186595" y="0"/>
                  </a:lnTo>
                  <a:close/>
                </a:path>
              </a:pathLst>
            </a:custGeom>
            <a:blipFill rotWithShape="1">
              <a:blip r:embed="rId4">
                <a:alphaModFix/>
              </a:blip>
              <a:stretch>
                <a:fillRect b="0" l="-51634" r="0" t="-79882"/>
              </a:stretch>
            </a:blipFill>
            <a:ln>
              <a:noFill/>
            </a:ln>
          </p:spPr>
        </p:sp>
        <p:grpSp>
          <p:nvGrpSpPr>
            <p:cNvPr id="370" name="Google Shape;370;p13"/>
            <p:cNvGrpSpPr/>
            <p:nvPr/>
          </p:nvGrpSpPr>
          <p:grpSpPr>
            <a:xfrm>
              <a:off x="10894288" y="9367553"/>
              <a:ext cx="180314" cy="184540"/>
              <a:chOff x="0" y="-19050"/>
              <a:chExt cx="812800" cy="831850"/>
            </a:xfrm>
          </p:grpSpPr>
          <p:sp>
            <p:nvSpPr>
              <p:cNvPr id="371" name="Google Shape;371;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13"/>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3" name="Google Shape;373;p13"/>
            <p:cNvGrpSpPr/>
            <p:nvPr/>
          </p:nvGrpSpPr>
          <p:grpSpPr>
            <a:xfrm>
              <a:off x="9353462" y="10148717"/>
              <a:ext cx="180314" cy="184540"/>
              <a:chOff x="0" y="-19050"/>
              <a:chExt cx="812800" cy="831850"/>
            </a:xfrm>
          </p:grpSpPr>
          <p:sp>
            <p:nvSpPr>
              <p:cNvPr id="374" name="Google Shape;374;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13"/>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6" name="Google Shape;376;p13"/>
            <p:cNvSpPr/>
            <p:nvPr/>
          </p:nvSpPr>
          <p:spPr>
            <a:xfrm>
              <a:off x="7221598" y="11803430"/>
              <a:ext cx="1776422" cy="1696483"/>
            </a:xfrm>
            <a:custGeom>
              <a:rect b="b" l="l" r="r" t="t"/>
              <a:pathLst>
                <a:path extrusionOk="0" h="1696483" w="1776422">
                  <a:moveTo>
                    <a:pt x="0" y="0"/>
                  </a:moveTo>
                  <a:lnTo>
                    <a:pt x="1776423" y="0"/>
                  </a:lnTo>
                  <a:lnTo>
                    <a:pt x="1776423" y="1696483"/>
                  </a:lnTo>
                  <a:lnTo>
                    <a:pt x="0" y="1696483"/>
                  </a:lnTo>
                  <a:lnTo>
                    <a:pt x="0" y="0"/>
                  </a:lnTo>
                  <a:close/>
                </a:path>
              </a:pathLst>
            </a:custGeom>
            <a:blipFill rotWithShape="1">
              <a:blip r:embed="rId3">
                <a:alphaModFix/>
              </a:blip>
              <a:stretch>
                <a:fillRect b="0" l="0" r="0" t="0"/>
              </a:stretch>
            </a:blipFill>
            <a:ln>
              <a:noFill/>
            </a:ln>
          </p:spPr>
        </p:sp>
        <p:sp>
          <p:nvSpPr>
            <p:cNvPr id="377" name="Google Shape;377;p13"/>
            <p:cNvSpPr/>
            <p:nvPr/>
          </p:nvSpPr>
          <p:spPr>
            <a:xfrm>
              <a:off x="6273989" y="11672668"/>
              <a:ext cx="1186595" cy="979004"/>
            </a:xfrm>
            <a:custGeom>
              <a:rect b="b" l="l" r="r" t="t"/>
              <a:pathLst>
                <a:path extrusionOk="0" h="979004" w="1186595">
                  <a:moveTo>
                    <a:pt x="0" y="0"/>
                  </a:moveTo>
                  <a:lnTo>
                    <a:pt x="1186595" y="0"/>
                  </a:lnTo>
                  <a:lnTo>
                    <a:pt x="1186595" y="979003"/>
                  </a:lnTo>
                  <a:lnTo>
                    <a:pt x="0" y="979003"/>
                  </a:lnTo>
                  <a:lnTo>
                    <a:pt x="0" y="0"/>
                  </a:lnTo>
                  <a:close/>
                </a:path>
              </a:pathLst>
            </a:custGeom>
            <a:blipFill rotWithShape="1">
              <a:blip r:embed="rId4">
                <a:alphaModFix/>
              </a:blip>
              <a:stretch>
                <a:fillRect b="0" l="-51634" r="0" t="-79882"/>
              </a:stretch>
            </a:blipFill>
            <a:ln>
              <a:noFill/>
            </a:ln>
          </p:spPr>
        </p:sp>
        <p:sp>
          <p:nvSpPr>
            <p:cNvPr id="378" name="Google Shape;378;p13"/>
            <p:cNvSpPr/>
            <p:nvPr/>
          </p:nvSpPr>
          <p:spPr>
            <a:xfrm flipH="1">
              <a:off x="6273989" y="14088611"/>
              <a:ext cx="1450669" cy="1385389"/>
            </a:xfrm>
            <a:custGeom>
              <a:rect b="b" l="l" r="r" t="t"/>
              <a:pathLst>
                <a:path extrusionOk="0" h="1385389" w="1450669">
                  <a:moveTo>
                    <a:pt x="1450669" y="0"/>
                  </a:moveTo>
                  <a:lnTo>
                    <a:pt x="0" y="0"/>
                  </a:lnTo>
                  <a:lnTo>
                    <a:pt x="0" y="1385389"/>
                  </a:lnTo>
                  <a:lnTo>
                    <a:pt x="1450669" y="1385389"/>
                  </a:lnTo>
                  <a:lnTo>
                    <a:pt x="1450669" y="0"/>
                  </a:lnTo>
                  <a:close/>
                </a:path>
              </a:pathLst>
            </a:custGeom>
            <a:blipFill rotWithShape="1">
              <a:blip r:embed="rId3">
                <a:alphaModFix/>
              </a:blip>
              <a:stretch>
                <a:fillRect b="0" l="0" r="0" t="0"/>
              </a:stretch>
            </a:blipFill>
            <a:ln>
              <a:noFill/>
            </a:ln>
          </p:spPr>
        </p:sp>
        <p:sp>
          <p:nvSpPr>
            <p:cNvPr id="379" name="Google Shape;379;p13"/>
            <p:cNvSpPr/>
            <p:nvPr/>
          </p:nvSpPr>
          <p:spPr>
            <a:xfrm flipH="1">
              <a:off x="6273989" y="12908102"/>
              <a:ext cx="1186595" cy="979004"/>
            </a:xfrm>
            <a:custGeom>
              <a:rect b="b" l="l" r="r" t="t"/>
              <a:pathLst>
                <a:path extrusionOk="0" h="979004" w="1186595">
                  <a:moveTo>
                    <a:pt x="1186595" y="0"/>
                  </a:moveTo>
                  <a:lnTo>
                    <a:pt x="0" y="0"/>
                  </a:lnTo>
                  <a:lnTo>
                    <a:pt x="0" y="979003"/>
                  </a:lnTo>
                  <a:lnTo>
                    <a:pt x="1186595" y="979003"/>
                  </a:lnTo>
                  <a:lnTo>
                    <a:pt x="1186595" y="0"/>
                  </a:lnTo>
                  <a:close/>
                </a:path>
              </a:pathLst>
            </a:custGeom>
            <a:blipFill rotWithShape="1">
              <a:blip r:embed="rId4">
                <a:alphaModFix/>
              </a:blip>
              <a:stretch>
                <a:fillRect b="0" l="-51634" r="0" t="-79882"/>
              </a:stretch>
            </a:blipFill>
            <a:ln>
              <a:noFill/>
            </a:ln>
          </p:spPr>
        </p:sp>
        <p:sp>
          <p:nvSpPr>
            <p:cNvPr id="380" name="Google Shape;380;p13"/>
            <p:cNvSpPr/>
            <p:nvPr/>
          </p:nvSpPr>
          <p:spPr>
            <a:xfrm flipH="1" rot="9431070">
              <a:off x="7868049" y="13691673"/>
              <a:ext cx="1186595" cy="979004"/>
            </a:xfrm>
            <a:custGeom>
              <a:rect b="b" l="l" r="r" t="t"/>
              <a:pathLst>
                <a:path extrusionOk="0" h="979004" w="1186595">
                  <a:moveTo>
                    <a:pt x="1186595" y="0"/>
                  </a:moveTo>
                  <a:lnTo>
                    <a:pt x="0" y="0"/>
                  </a:lnTo>
                  <a:lnTo>
                    <a:pt x="0" y="979004"/>
                  </a:lnTo>
                  <a:lnTo>
                    <a:pt x="1186595" y="979004"/>
                  </a:lnTo>
                  <a:lnTo>
                    <a:pt x="1186595" y="0"/>
                  </a:lnTo>
                  <a:close/>
                </a:path>
              </a:pathLst>
            </a:custGeom>
            <a:blipFill rotWithShape="1">
              <a:blip r:embed="rId4">
                <a:alphaModFix/>
              </a:blip>
              <a:stretch>
                <a:fillRect b="0" l="-51634" r="0" t="-79882"/>
              </a:stretch>
            </a:blipFill>
            <a:ln>
              <a:noFill/>
            </a:ln>
          </p:spPr>
        </p:sp>
        <p:grpSp>
          <p:nvGrpSpPr>
            <p:cNvPr id="381" name="Google Shape;381;p13"/>
            <p:cNvGrpSpPr/>
            <p:nvPr/>
          </p:nvGrpSpPr>
          <p:grpSpPr>
            <a:xfrm>
              <a:off x="7724658" y="13303221"/>
              <a:ext cx="180314" cy="184540"/>
              <a:chOff x="0" y="-19050"/>
              <a:chExt cx="812800" cy="831850"/>
            </a:xfrm>
          </p:grpSpPr>
          <p:sp>
            <p:nvSpPr>
              <p:cNvPr id="382" name="Google Shape;382;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13"/>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4" name="Google Shape;384;p13"/>
            <p:cNvGrpSpPr/>
            <p:nvPr/>
          </p:nvGrpSpPr>
          <p:grpSpPr>
            <a:xfrm>
              <a:off x="6183832" y="14084385"/>
              <a:ext cx="180314" cy="184540"/>
              <a:chOff x="0" y="-19050"/>
              <a:chExt cx="812800" cy="831850"/>
            </a:xfrm>
          </p:grpSpPr>
          <p:sp>
            <p:nvSpPr>
              <p:cNvPr id="385" name="Google Shape;385;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13"/>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7" name="Google Shape;387;p13"/>
            <p:cNvSpPr/>
            <p:nvPr/>
          </p:nvSpPr>
          <p:spPr>
            <a:xfrm>
              <a:off x="10391228" y="11803430"/>
              <a:ext cx="1776422" cy="1696483"/>
            </a:xfrm>
            <a:custGeom>
              <a:rect b="b" l="l" r="r" t="t"/>
              <a:pathLst>
                <a:path extrusionOk="0" h="1696483" w="1776422">
                  <a:moveTo>
                    <a:pt x="0" y="0"/>
                  </a:moveTo>
                  <a:lnTo>
                    <a:pt x="1776422" y="0"/>
                  </a:lnTo>
                  <a:lnTo>
                    <a:pt x="1776422" y="1696483"/>
                  </a:lnTo>
                  <a:lnTo>
                    <a:pt x="0" y="1696483"/>
                  </a:lnTo>
                  <a:lnTo>
                    <a:pt x="0" y="0"/>
                  </a:lnTo>
                  <a:close/>
                </a:path>
              </a:pathLst>
            </a:custGeom>
            <a:blipFill rotWithShape="1">
              <a:blip r:embed="rId3">
                <a:alphaModFix/>
              </a:blip>
              <a:stretch>
                <a:fillRect b="0" l="0" r="0" t="0"/>
              </a:stretch>
            </a:blipFill>
            <a:ln>
              <a:noFill/>
            </a:ln>
          </p:spPr>
        </p:sp>
        <p:sp>
          <p:nvSpPr>
            <p:cNvPr id="388" name="Google Shape;388;p13"/>
            <p:cNvSpPr/>
            <p:nvPr/>
          </p:nvSpPr>
          <p:spPr>
            <a:xfrm>
              <a:off x="9443619" y="11672668"/>
              <a:ext cx="1186595" cy="979004"/>
            </a:xfrm>
            <a:custGeom>
              <a:rect b="b" l="l" r="r" t="t"/>
              <a:pathLst>
                <a:path extrusionOk="0" h="979004" w="1186595">
                  <a:moveTo>
                    <a:pt x="0" y="0"/>
                  </a:moveTo>
                  <a:lnTo>
                    <a:pt x="1186594" y="0"/>
                  </a:lnTo>
                  <a:lnTo>
                    <a:pt x="1186594" y="979003"/>
                  </a:lnTo>
                  <a:lnTo>
                    <a:pt x="0" y="979003"/>
                  </a:lnTo>
                  <a:lnTo>
                    <a:pt x="0" y="0"/>
                  </a:lnTo>
                  <a:close/>
                </a:path>
              </a:pathLst>
            </a:custGeom>
            <a:blipFill rotWithShape="1">
              <a:blip r:embed="rId4">
                <a:alphaModFix/>
              </a:blip>
              <a:stretch>
                <a:fillRect b="0" l="-51634" r="0" t="-79882"/>
              </a:stretch>
            </a:blipFill>
            <a:ln>
              <a:noFill/>
            </a:ln>
          </p:spPr>
        </p:sp>
        <p:sp>
          <p:nvSpPr>
            <p:cNvPr id="389" name="Google Shape;389;p13"/>
            <p:cNvSpPr/>
            <p:nvPr/>
          </p:nvSpPr>
          <p:spPr>
            <a:xfrm flipH="1">
              <a:off x="9443619" y="14088611"/>
              <a:ext cx="1450669" cy="1385389"/>
            </a:xfrm>
            <a:custGeom>
              <a:rect b="b" l="l" r="r" t="t"/>
              <a:pathLst>
                <a:path extrusionOk="0" h="1385389" w="1450669">
                  <a:moveTo>
                    <a:pt x="1450669" y="0"/>
                  </a:moveTo>
                  <a:lnTo>
                    <a:pt x="0" y="0"/>
                  </a:lnTo>
                  <a:lnTo>
                    <a:pt x="0" y="1385389"/>
                  </a:lnTo>
                  <a:lnTo>
                    <a:pt x="1450669" y="1385389"/>
                  </a:lnTo>
                  <a:lnTo>
                    <a:pt x="1450669" y="0"/>
                  </a:lnTo>
                  <a:close/>
                </a:path>
              </a:pathLst>
            </a:custGeom>
            <a:blipFill rotWithShape="1">
              <a:blip r:embed="rId3">
                <a:alphaModFix/>
              </a:blip>
              <a:stretch>
                <a:fillRect b="0" l="0" r="0" t="0"/>
              </a:stretch>
            </a:blipFill>
            <a:ln>
              <a:noFill/>
            </a:ln>
          </p:spPr>
        </p:sp>
        <p:sp>
          <p:nvSpPr>
            <p:cNvPr id="390" name="Google Shape;390;p13"/>
            <p:cNvSpPr/>
            <p:nvPr/>
          </p:nvSpPr>
          <p:spPr>
            <a:xfrm flipH="1">
              <a:off x="9443619" y="12908102"/>
              <a:ext cx="1186595" cy="979004"/>
            </a:xfrm>
            <a:custGeom>
              <a:rect b="b" l="l" r="r" t="t"/>
              <a:pathLst>
                <a:path extrusionOk="0" h="979004" w="1186595">
                  <a:moveTo>
                    <a:pt x="1186594" y="0"/>
                  </a:moveTo>
                  <a:lnTo>
                    <a:pt x="0" y="0"/>
                  </a:lnTo>
                  <a:lnTo>
                    <a:pt x="0" y="979003"/>
                  </a:lnTo>
                  <a:lnTo>
                    <a:pt x="1186594" y="979003"/>
                  </a:lnTo>
                  <a:lnTo>
                    <a:pt x="1186594" y="0"/>
                  </a:lnTo>
                  <a:close/>
                </a:path>
              </a:pathLst>
            </a:custGeom>
            <a:blipFill rotWithShape="1">
              <a:blip r:embed="rId4">
                <a:alphaModFix/>
              </a:blip>
              <a:stretch>
                <a:fillRect b="0" l="-51634" r="0" t="-79882"/>
              </a:stretch>
            </a:blipFill>
            <a:ln>
              <a:noFill/>
            </a:ln>
          </p:spPr>
        </p:sp>
        <p:sp>
          <p:nvSpPr>
            <p:cNvPr id="391" name="Google Shape;391;p13"/>
            <p:cNvSpPr/>
            <p:nvPr/>
          </p:nvSpPr>
          <p:spPr>
            <a:xfrm flipH="1" rot="9431070">
              <a:off x="11037679" y="13691673"/>
              <a:ext cx="1186595" cy="979004"/>
            </a:xfrm>
            <a:custGeom>
              <a:rect b="b" l="l" r="r" t="t"/>
              <a:pathLst>
                <a:path extrusionOk="0" h="979004" w="1186595">
                  <a:moveTo>
                    <a:pt x="1186595" y="0"/>
                  </a:moveTo>
                  <a:lnTo>
                    <a:pt x="0" y="0"/>
                  </a:lnTo>
                  <a:lnTo>
                    <a:pt x="0" y="979004"/>
                  </a:lnTo>
                  <a:lnTo>
                    <a:pt x="1186595" y="979004"/>
                  </a:lnTo>
                  <a:lnTo>
                    <a:pt x="1186595" y="0"/>
                  </a:lnTo>
                  <a:close/>
                </a:path>
              </a:pathLst>
            </a:custGeom>
            <a:blipFill rotWithShape="1">
              <a:blip r:embed="rId4">
                <a:alphaModFix/>
              </a:blip>
              <a:stretch>
                <a:fillRect b="0" l="-51634" r="0" t="-79882"/>
              </a:stretch>
            </a:blipFill>
            <a:ln>
              <a:noFill/>
            </a:ln>
          </p:spPr>
        </p:sp>
        <p:grpSp>
          <p:nvGrpSpPr>
            <p:cNvPr id="392" name="Google Shape;392;p13"/>
            <p:cNvGrpSpPr/>
            <p:nvPr/>
          </p:nvGrpSpPr>
          <p:grpSpPr>
            <a:xfrm>
              <a:off x="10894288" y="13303221"/>
              <a:ext cx="180314" cy="184540"/>
              <a:chOff x="0" y="-19050"/>
              <a:chExt cx="812800" cy="831850"/>
            </a:xfrm>
          </p:grpSpPr>
          <p:sp>
            <p:nvSpPr>
              <p:cNvPr id="393" name="Google Shape;393;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13"/>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5" name="Google Shape;395;p13"/>
            <p:cNvGrpSpPr/>
            <p:nvPr/>
          </p:nvGrpSpPr>
          <p:grpSpPr>
            <a:xfrm>
              <a:off x="9353462" y="14084385"/>
              <a:ext cx="180314" cy="184540"/>
              <a:chOff x="0" y="-19050"/>
              <a:chExt cx="812800" cy="831850"/>
            </a:xfrm>
          </p:grpSpPr>
          <p:sp>
            <p:nvSpPr>
              <p:cNvPr id="396" name="Google Shape;396;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13"/>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8" name="Google Shape;398;p13"/>
            <p:cNvGrpSpPr/>
            <p:nvPr/>
          </p:nvGrpSpPr>
          <p:grpSpPr>
            <a:xfrm>
              <a:off x="8285091" y="11129361"/>
              <a:ext cx="239240" cy="244847"/>
              <a:chOff x="0" y="-19050"/>
              <a:chExt cx="812800" cy="831850"/>
            </a:xfrm>
          </p:grpSpPr>
          <p:sp>
            <p:nvSpPr>
              <p:cNvPr id="399" name="Google Shape;399;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13"/>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1" name="Google Shape;401;p13"/>
            <p:cNvGrpSpPr/>
            <p:nvPr/>
          </p:nvGrpSpPr>
          <p:grpSpPr>
            <a:xfrm>
              <a:off x="11572573" y="11129361"/>
              <a:ext cx="239240" cy="244847"/>
              <a:chOff x="0" y="-19050"/>
              <a:chExt cx="812800" cy="831850"/>
            </a:xfrm>
          </p:grpSpPr>
          <p:sp>
            <p:nvSpPr>
              <p:cNvPr id="402" name="Google Shape;402;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13"/>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04" name="Google Shape;404;p13"/>
            <p:cNvSpPr/>
            <p:nvPr/>
          </p:nvSpPr>
          <p:spPr>
            <a:xfrm>
              <a:off x="1037766" y="130762"/>
              <a:ext cx="1776422" cy="1696483"/>
            </a:xfrm>
            <a:custGeom>
              <a:rect b="b" l="l" r="r" t="t"/>
              <a:pathLst>
                <a:path extrusionOk="0" h="1696483" w="1776422">
                  <a:moveTo>
                    <a:pt x="0" y="0"/>
                  </a:moveTo>
                  <a:lnTo>
                    <a:pt x="1776422" y="0"/>
                  </a:lnTo>
                  <a:lnTo>
                    <a:pt x="1776422" y="1696483"/>
                  </a:lnTo>
                  <a:lnTo>
                    <a:pt x="0" y="1696483"/>
                  </a:lnTo>
                  <a:lnTo>
                    <a:pt x="0" y="0"/>
                  </a:lnTo>
                  <a:close/>
                </a:path>
              </a:pathLst>
            </a:custGeom>
            <a:blipFill rotWithShape="1">
              <a:blip r:embed="rId3">
                <a:alphaModFix/>
              </a:blip>
              <a:stretch>
                <a:fillRect b="0" l="0" r="0" t="0"/>
              </a:stretch>
            </a:blipFill>
            <a:ln>
              <a:noFill/>
            </a:ln>
          </p:spPr>
        </p:sp>
        <p:sp>
          <p:nvSpPr>
            <p:cNvPr id="405" name="Google Shape;405;p13"/>
            <p:cNvSpPr/>
            <p:nvPr/>
          </p:nvSpPr>
          <p:spPr>
            <a:xfrm>
              <a:off x="90157" y="0"/>
              <a:ext cx="1186595" cy="979004"/>
            </a:xfrm>
            <a:custGeom>
              <a:rect b="b" l="l" r="r" t="t"/>
              <a:pathLst>
                <a:path extrusionOk="0" h="979004" w="1186595">
                  <a:moveTo>
                    <a:pt x="0" y="0"/>
                  </a:moveTo>
                  <a:lnTo>
                    <a:pt x="1186594" y="0"/>
                  </a:lnTo>
                  <a:lnTo>
                    <a:pt x="1186594" y="979004"/>
                  </a:lnTo>
                  <a:lnTo>
                    <a:pt x="0" y="979004"/>
                  </a:lnTo>
                  <a:lnTo>
                    <a:pt x="0" y="0"/>
                  </a:lnTo>
                  <a:close/>
                </a:path>
              </a:pathLst>
            </a:custGeom>
            <a:blipFill rotWithShape="1">
              <a:blip r:embed="rId4">
                <a:alphaModFix/>
              </a:blip>
              <a:stretch>
                <a:fillRect b="0" l="-51634" r="0" t="-79882"/>
              </a:stretch>
            </a:blipFill>
            <a:ln>
              <a:noFill/>
            </a:ln>
          </p:spPr>
        </p:sp>
        <p:sp>
          <p:nvSpPr>
            <p:cNvPr id="406" name="Google Shape;406;p13"/>
            <p:cNvSpPr/>
            <p:nvPr/>
          </p:nvSpPr>
          <p:spPr>
            <a:xfrm flipH="1">
              <a:off x="90157" y="2415943"/>
              <a:ext cx="1450669" cy="1385389"/>
            </a:xfrm>
            <a:custGeom>
              <a:rect b="b" l="l" r="r" t="t"/>
              <a:pathLst>
                <a:path extrusionOk="0" h="1385389" w="1450669">
                  <a:moveTo>
                    <a:pt x="1450669" y="0"/>
                  </a:moveTo>
                  <a:lnTo>
                    <a:pt x="0" y="0"/>
                  </a:lnTo>
                  <a:lnTo>
                    <a:pt x="0" y="1385389"/>
                  </a:lnTo>
                  <a:lnTo>
                    <a:pt x="1450669" y="1385389"/>
                  </a:lnTo>
                  <a:lnTo>
                    <a:pt x="1450669" y="0"/>
                  </a:lnTo>
                  <a:close/>
                </a:path>
              </a:pathLst>
            </a:custGeom>
            <a:blipFill rotWithShape="1">
              <a:blip r:embed="rId3">
                <a:alphaModFix/>
              </a:blip>
              <a:stretch>
                <a:fillRect b="0" l="0" r="0" t="0"/>
              </a:stretch>
            </a:blipFill>
            <a:ln>
              <a:noFill/>
            </a:ln>
          </p:spPr>
        </p:sp>
        <p:sp>
          <p:nvSpPr>
            <p:cNvPr id="407" name="Google Shape;407;p13"/>
            <p:cNvSpPr/>
            <p:nvPr/>
          </p:nvSpPr>
          <p:spPr>
            <a:xfrm flipH="1">
              <a:off x="90157" y="1235434"/>
              <a:ext cx="1186595" cy="979004"/>
            </a:xfrm>
            <a:custGeom>
              <a:rect b="b" l="l" r="r" t="t"/>
              <a:pathLst>
                <a:path extrusionOk="0" h="979004" w="1186595">
                  <a:moveTo>
                    <a:pt x="1186594" y="0"/>
                  </a:moveTo>
                  <a:lnTo>
                    <a:pt x="0" y="0"/>
                  </a:lnTo>
                  <a:lnTo>
                    <a:pt x="0" y="979003"/>
                  </a:lnTo>
                  <a:lnTo>
                    <a:pt x="1186594" y="979003"/>
                  </a:lnTo>
                  <a:lnTo>
                    <a:pt x="1186594" y="0"/>
                  </a:lnTo>
                  <a:close/>
                </a:path>
              </a:pathLst>
            </a:custGeom>
            <a:blipFill rotWithShape="1">
              <a:blip r:embed="rId4">
                <a:alphaModFix/>
              </a:blip>
              <a:stretch>
                <a:fillRect b="0" l="-51634" r="0" t="-79882"/>
              </a:stretch>
            </a:blipFill>
            <a:ln>
              <a:noFill/>
            </a:ln>
          </p:spPr>
        </p:sp>
        <p:sp>
          <p:nvSpPr>
            <p:cNvPr id="408" name="Google Shape;408;p13"/>
            <p:cNvSpPr/>
            <p:nvPr/>
          </p:nvSpPr>
          <p:spPr>
            <a:xfrm flipH="1" rot="9431070">
              <a:off x="1684217" y="2019006"/>
              <a:ext cx="1186595" cy="979004"/>
            </a:xfrm>
            <a:custGeom>
              <a:rect b="b" l="l" r="r" t="t"/>
              <a:pathLst>
                <a:path extrusionOk="0" h="979004" w="1186595">
                  <a:moveTo>
                    <a:pt x="1186595" y="0"/>
                  </a:moveTo>
                  <a:lnTo>
                    <a:pt x="0" y="0"/>
                  </a:lnTo>
                  <a:lnTo>
                    <a:pt x="0" y="979003"/>
                  </a:lnTo>
                  <a:lnTo>
                    <a:pt x="1186595" y="979003"/>
                  </a:lnTo>
                  <a:lnTo>
                    <a:pt x="1186595" y="0"/>
                  </a:lnTo>
                  <a:close/>
                </a:path>
              </a:pathLst>
            </a:custGeom>
            <a:blipFill rotWithShape="1">
              <a:blip r:embed="rId4">
                <a:alphaModFix/>
              </a:blip>
              <a:stretch>
                <a:fillRect b="0" l="-51634" r="0" t="-79882"/>
              </a:stretch>
            </a:blipFill>
            <a:ln>
              <a:noFill/>
            </a:ln>
          </p:spPr>
        </p:sp>
        <p:grpSp>
          <p:nvGrpSpPr>
            <p:cNvPr id="409" name="Google Shape;409;p13"/>
            <p:cNvGrpSpPr/>
            <p:nvPr/>
          </p:nvGrpSpPr>
          <p:grpSpPr>
            <a:xfrm>
              <a:off x="1540826" y="1630553"/>
              <a:ext cx="180314" cy="184540"/>
              <a:chOff x="0" y="-19050"/>
              <a:chExt cx="812800" cy="831850"/>
            </a:xfrm>
          </p:grpSpPr>
          <p:sp>
            <p:nvSpPr>
              <p:cNvPr id="410" name="Google Shape;410;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13"/>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2" name="Google Shape;412;p13"/>
            <p:cNvGrpSpPr/>
            <p:nvPr/>
          </p:nvGrpSpPr>
          <p:grpSpPr>
            <a:xfrm>
              <a:off x="0" y="2411717"/>
              <a:ext cx="180314" cy="184540"/>
              <a:chOff x="0" y="-19050"/>
              <a:chExt cx="812800" cy="831850"/>
            </a:xfrm>
          </p:grpSpPr>
          <p:sp>
            <p:nvSpPr>
              <p:cNvPr id="413" name="Google Shape;413;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13"/>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5" name="Google Shape;415;p13"/>
            <p:cNvSpPr/>
            <p:nvPr/>
          </p:nvSpPr>
          <p:spPr>
            <a:xfrm>
              <a:off x="4207396" y="130762"/>
              <a:ext cx="1776422" cy="1696483"/>
            </a:xfrm>
            <a:custGeom>
              <a:rect b="b" l="l" r="r" t="t"/>
              <a:pathLst>
                <a:path extrusionOk="0" h="1696483" w="1776422">
                  <a:moveTo>
                    <a:pt x="0" y="0"/>
                  </a:moveTo>
                  <a:lnTo>
                    <a:pt x="1776422" y="0"/>
                  </a:lnTo>
                  <a:lnTo>
                    <a:pt x="1776422" y="1696483"/>
                  </a:lnTo>
                  <a:lnTo>
                    <a:pt x="0" y="1696483"/>
                  </a:lnTo>
                  <a:lnTo>
                    <a:pt x="0" y="0"/>
                  </a:lnTo>
                  <a:close/>
                </a:path>
              </a:pathLst>
            </a:custGeom>
            <a:blipFill rotWithShape="1">
              <a:blip r:embed="rId3">
                <a:alphaModFix/>
              </a:blip>
              <a:stretch>
                <a:fillRect b="0" l="0" r="0" t="0"/>
              </a:stretch>
            </a:blipFill>
            <a:ln>
              <a:noFill/>
            </a:ln>
          </p:spPr>
        </p:sp>
        <p:sp>
          <p:nvSpPr>
            <p:cNvPr id="416" name="Google Shape;416;p13"/>
            <p:cNvSpPr/>
            <p:nvPr/>
          </p:nvSpPr>
          <p:spPr>
            <a:xfrm>
              <a:off x="3259787" y="0"/>
              <a:ext cx="1186595" cy="979004"/>
            </a:xfrm>
            <a:custGeom>
              <a:rect b="b" l="l" r="r" t="t"/>
              <a:pathLst>
                <a:path extrusionOk="0" h="979004" w="1186595">
                  <a:moveTo>
                    <a:pt x="0" y="0"/>
                  </a:moveTo>
                  <a:lnTo>
                    <a:pt x="1186594" y="0"/>
                  </a:lnTo>
                  <a:lnTo>
                    <a:pt x="1186594" y="979004"/>
                  </a:lnTo>
                  <a:lnTo>
                    <a:pt x="0" y="979004"/>
                  </a:lnTo>
                  <a:lnTo>
                    <a:pt x="0" y="0"/>
                  </a:lnTo>
                  <a:close/>
                </a:path>
              </a:pathLst>
            </a:custGeom>
            <a:blipFill rotWithShape="1">
              <a:blip r:embed="rId4">
                <a:alphaModFix/>
              </a:blip>
              <a:stretch>
                <a:fillRect b="0" l="-51634" r="0" t="-79882"/>
              </a:stretch>
            </a:blipFill>
            <a:ln>
              <a:noFill/>
            </a:ln>
          </p:spPr>
        </p:sp>
        <p:sp>
          <p:nvSpPr>
            <p:cNvPr id="417" name="Google Shape;417;p13"/>
            <p:cNvSpPr/>
            <p:nvPr/>
          </p:nvSpPr>
          <p:spPr>
            <a:xfrm flipH="1">
              <a:off x="3259787" y="2415943"/>
              <a:ext cx="1450669" cy="1385389"/>
            </a:xfrm>
            <a:custGeom>
              <a:rect b="b" l="l" r="r" t="t"/>
              <a:pathLst>
                <a:path extrusionOk="0" h="1385389" w="1450669">
                  <a:moveTo>
                    <a:pt x="1450669" y="0"/>
                  </a:moveTo>
                  <a:lnTo>
                    <a:pt x="0" y="0"/>
                  </a:lnTo>
                  <a:lnTo>
                    <a:pt x="0" y="1385389"/>
                  </a:lnTo>
                  <a:lnTo>
                    <a:pt x="1450669" y="1385389"/>
                  </a:lnTo>
                  <a:lnTo>
                    <a:pt x="1450669" y="0"/>
                  </a:lnTo>
                  <a:close/>
                </a:path>
              </a:pathLst>
            </a:custGeom>
            <a:blipFill rotWithShape="1">
              <a:blip r:embed="rId3">
                <a:alphaModFix/>
              </a:blip>
              <a:stretch>
                <a:fillRect b="0" l="0" r="0" t="0"/>
              </a:stretch>
            </a:blipFill>
            <a:ln>
              <a:noFill/>
            </a:ln>
          </p:spPr>
        </p:sp>
        <p:sp>
          <p:nvSpPr>
            <p:cNvPr id="418" name="Google Shape;418;p13"/>
            <p:cNvSpPr/>
            <p:nvPr/>
          </p:nvSpPr>
          <p:spPr>
            <a:xfrm flipH="1">
              <a:off x="3259787" y="1235434"/>
              <a:ext cx="1186595" cy="979004"/>
            </a:xfrm>
            <a:custGeom>
              <a:rect b="b" l="l" r="r" t="t"/>
              <a:pathLst>
                <a:path extrusionOk="0" h="979004" w="1186595">
                  <a:moveTo>
                    <a:pt x="1186594" y="0"/>
                  </a:moveTo>
                  <a:lnTo>
                    <a:pt x="0" y="0"/>
                  </a:lnTo>
                  <a:lnTo>
                    <a:pt x="0" y="979003"/>
                  </a:lnTo>
                  <a:lnTo>
                    <a:pt x="1186594" y="979003"/>
                  </a:lnTo>
                  <a:lnTo>
                    <a:pt x="1186594" y="0"/>
                  </a:lnTo>
                  <a:close/>
                </a:path>
              </a:pathLst>
            </a:custGeom>
            <a:blipFill rotWithShape="1">
              <a:blip r:embed="rId4">
                <a:alphaModFix/>
              </a:blip>
              <a:stretch>
                <a:fillRect b="0" l="-51634" r="0" t="-79882"/>
              </a:stretch>
            </a:blipFill>
            <a:ln>
              <a:noFill/>
            </a:ln>
          </p:spPr>
        </p:sp>
        <p:sp>
          <p:nvSpPr>
            <p:cNvPr id="419" name="Google Shape;419;p13"/>
            <p:cNvSpPr/>
            <p:nvPr/>
          </p:nvSpPr>
          <p:spPr>
            <a:xfrm flipH="1" rot="9431070">
              <a:off x="4853847" y="2019006"/>
              <a:ext cx="1186595" cy="979004"/>
            </a:xfrm>
            <a:custGeom>
              <a:rect b="b" l="l" r="r" t="t"/>
              <a:pathLst>
                <a:path extrusionOk="0" h="979004" w="1186595">
                  <a:moveTo>
                    <a:pt x="1186594" y="0"/>
                  </a:moveTo>
                  <a:lnTo>
                    <a:pt x="0" y="0"/>
                  </a:lnTo>
                  <a:lnTo>
                    <a:pt x="0" y="979003"/>
                  </a:lnTo>
                  <a:lnTo>
                    <a:pt x="1186594" y="979003"/>
                  </a:lnTo>
                  <a:lnTo>
                    <a:pt x="1186594" y="0"/>
                  </a:lnTo>
                  <a:close/>
                </a:path>
              </a:pathLst>
            </a:custGeom>
            <a:blipFill rotWithShape="1">
              <a:blip r:embed="rId4">
                <a:alphaModFix/>
              </a:blip>
              <a:stretch>
                <a:fillRect b="0" l="-51634" r="0" t="-79882"/>
              </a:stretch>
            </a:blipFill>
            <a:ln>
              <a:noFill/>
            </a:ln>
          </p:spPr>
        </p:sp>
        <p:grpSp>
          <p:nvGrpSpPr>
            <p:cNvPr id="420" name="Google Shape;420;p13"/>
            <p:cNvGrpSpPr/>
            <p:nvPr/>
          </p:nvGrpSpPr>
          <p:grpSpPr>
            <a:xfrm>
              <a:off x="4710456" y="1630553"/>
              <a:ext cx="180314" cy="184540"/>
              <a:chOff x="0" y="-19050"/>
              <a:chExt cx="812800" cy="831850"/>
            </a:xfrm>
          </p:grpSpPr>
          <p:sp>
            <p:nvSpPr>
              <p:cNvPr id="421" name="Google Shape;421;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13"/>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3" name="Google Shape;423;p13"/>
            <p:cNvGrpSpPr/>
            <p:nvPr/>
          </p:nvGrpSpPr>
          <p:grpSpPr>
            <a:xfrm>
              <a:off x="3169630" y="2411717"/>
              <a:ext cx="180314" cy="184540"/>
              <a:chOff x="0" y="-19050"/>
              <a:chExt cx="812800" cy="831850"/>
            </a:xfrm>
          </p:grpSpPr>
          <p:sp>
            <p:nvSpPr>
              <p:cNvPr id="424" name="Google Shape;424;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13"/>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6" name="Google Shape;426;p13"/>
            <p:cNvSpPr/>
            <p:nvPr/>
          </p:nvSpPr>
          <p:spPr>
            <a:xfrm>
              <a:off x="1037766" y="4066430"/>
              <a:ext cx="1776422" cy="1696483"/>
            </a:xfrm>
            <a:custGeom>
              <a:rect b="b" l="l" r="r" t="t"/>
              <a:pathLst>
                <a:path extrusionOk="0" h="1696483" w="1776422">
                  <a:moveTo>
                    <a:pt x="0" y="0"/>
                  </a:moveTo>
                  <a:lnTo>
                    <a:pt x="1776422" y="0"/>
                  </a:lnTo>
                  <a:lnTo>
                    <a:pt x="1776422" y="1696483"/>
                  </a:lnTo>
                  <a:lnTo>
                    <a:pt x="0" y="1696483"/>
                  </a:lnTo>
                  <a:lnTo>
                    <a:pt x="0" y="0"/>
                  </a:lnTo>
                  <a:close/>
                </a:path>
              </a:pathLst>
            </a:custGeom>
            <a:blipFill rotWithShape="1">
              <a:blip r:embed="rId3">
                <a:alphaModFix/>
              </a:blip>
              <a:stretch>
                <a:fillRect b="0" l="0" r="0" t="0"/>
              </a:stretch>
            </a:blipFill>
            <a:ln>
              <a:noFill/>
            </a:ln>
          </p:spPr>
        </p:sp>
        <p:sp>
          <p:nvSpPr>
            <p:cNvPr id="427" name="Google Shape;427;p13"/>
            <p:cNvSpPr/>
            <p:nvPr/>
          </p:nvSpPr>
          <p:spPr>
            <a:xfrm>
              <a:off x="90157" y="3935668"/>
              <a:ext cx="1186595" cy="979004"/>
            </a:xfrm>
            <a:custGeom>
              <a:rect b="b" l="l" r="r" t="t"/>
              <a:pathLst>
                <a:path extrusionOk="0" h="979004" w="1186595">
                  <a:moveTo>
                    <a:pt x="0" y="0"/>
                  </a:moveTo>
                  <a:lnTo>
                    <a:pt x="1186594" y="0"/>
                  </a:lnTo>
                  <a:lnTo>
                    <a:pt x="1186594" y="979003"/>
                  </a:lnTo>
                  <a:lnTo>
                    <a:pt x="0" y="979003"/>
                  </a:lnTo>
                  <a:lnTo>
                    <a:pt x="0" y="0"/>
                  </a:lnTo>
                  <a:close/>
                </a:path>
              </a:pathLst>
            </a:custGeom>
            <a:blipFill rotWithShape="1">
              <a:blip r:embed="rId4">
                <a:alphaModFix/>
              </a:blip>
              <a:stretch>
                <a:fillRect b="0" l="-51634" r="0" t="-79882"/>
              </a:stretch>
            </a:blipFill>
            <a:ln>
              <a:noFill/>
            </a:ln>
          </p:spPr>
        </p:sp>
        <p:sp>
          <p:nvSpPr>
            <p:cNvPr id="428" name="Google Shape;428;p13"/>
            <p:cNvSpPr/>
            <p:nvPr/>
          </p:nvSpPr>
          <p:spPr>
            <a:xfrm flipH="1">
              <a:off x="90157" y="6351611"/>
              <a:ext cx="1450669" cy="1385389"/>
            </a:xfrm>
            <a:custGeom>
              <a:rect b="b" l="l" r="r" t="t"/>
              <a:pathLst>
                <a:path extrusionOk="0" h="1385389" w="1450669">
                  <a:moveTo>
                    <a:pt x="1450669" y="0"/>
                  </a:moveTo>
                  <a:lnTo>
                    <a:pt x="0" y="0"/>
                  </a:lnTo>
                  <a:lnTo>
                    <a:pt x="0" y="1385389"/>
                  </a:lnTo>
                  <a:lnTo>
                    <a:pt x="1450669" y="1385389"/>
                  </a:lnTo>
                  <a:lnTo>
                    <a:pt x="1450669" y="0"/>
                  </a:lnTo>
                  <a:close/>
                </a:path>
              </a:pathLst>
            </a:custGeom>
            <a:blipFill rotWithShape="1">
              <a:blip r:embed="rId3">
                <a:alphaModFix/>
              </a:blip>
              <a:stretch>
                <a:fillRect b="0" l="0" r="0" t="0"/>
              </a:stretch>
            </a:blipFill>
            <a:ln>
              <a:noFill/>
            </a:ln>
          </p:spPr>
        </p:sp>
        <p:sp>
          <p:nvSpPr>
            <p:cNvPr id="429" name="Google Shape;429;p13"/>
            <p:cNvSpPr/>
            <p:nvPr/>
          </p:nvSpPr>
          <p:spPr>
            <a:xfrm flipH="1">
              <a:off x="90157" y="5171102"/>
              <a:ext cx="1186595" cy="979004"/>
            </a:xfrm>
            <a:custGeom>
              <a:rect b="b" l="l" r="r" t="t"/>
              <a:pathLst>
                <a:path extrusionOk="0" h="979004" w="1186595">
                  <a:moveTo>
                    <a:pt x="1186594" y="0"/>
                  </a:moveTo>
                  <a:lnTo>
                    <a:pt x="0" y="0"/>
                  </a:lnTo>
                  <a:lnTo>
                    <a:pt x="0" y="979003"/>
                  </a:lnTo>
                  <a:lnTo>
                    <a:pt x="1186594" y="979003"/>
                  </a:lnTo>
                  <a:lnTo>
                    <a:pt x="1186594" y="0"/>
                  </a:lnTo>
                  <a:close/>
                </a:path>
              </a:pathLst>
            </a:custGeom>
            <a:blipFill rotWithShape="1">
              <a:blip r:embed="rId4">
                <a:alphaModFix/>
              </a:blip>
              <a:stretch>
                <a:fillRect b="0" l="-51634" r="0" t="-79882"/>
              </a:stretch>
            </a:blipFill>
            <a:ln>
              <a:noFill/>
            </a:ln>
          </p:spPr>
        </p:sp>
        <p:sp>
          <p:nvSpPr>
            <p:cNvPr id="430" name="Google Shape;430;p13"/>
            <p:cNvSpPr/>
            <p:nvPr/>
          </p:nvSpPr>
          <p:spPr>
            <a:xfrm flipH="1" rot="9431070">
              <a:off x="1684217" y="5954673"/>
              <a:ext cx="1186595" cy="979004"/>
            </a:xfrm>
            <a:custGeom>
              <a:rect b="b" l="l" r="r" t="t"/>
              <a:pathLst>
                <a:path extrusionOk="0" h="979004" w="1186595">
                  <a:moveTo>
                    <a:pt x="1186595" y="0"/>
                  </a:moveTo>
                  <a:lnTo>
                    <a:pt x="0" y="0"/>
                  </a:lnTo>
                  <a:lnTo>
                    <a:pt x="0" y="979004"/>
                  </a:lnTo>
                  <a:lnTo>
                    <a:pt x="1186595" y="979004"/>
                  </a:lnTo>
                  <a:lnTo>
                    <a:pt x="1186595" y="0"/>
                  </a:lnTo>
                  <a:close/>
                </a:path>
              </a:pathLst>
            </a:custGeom>
            <a:blipFill rotWithShape="1">
              <a:blip r:embed="rId4">
                <a:alphaModFix/>
              </a:blip>
              <a:stretch>
                <a:fillRect b="0" l="-51634" r="0" t="-79882"/>
              </a:stretch>
            </a:blipFill>
            <a:ln>
              <a:noFill/>
            </a:ln>
          </p:spPr>
        </p:sp>
        <p:grpSp>
          <p:nvGrpSpPr>
            <p:cNvPr id="431" name="Google Shape;431;p13"/>
            <p:cNvGrpSpPr/>
            <p:nvPr/>
          </p:nvGrpSpPr>
          <p:grpSpPr>
            <a:xfrm>
              <a:off x="1540826" y="5566221"/>
              <a:ext cx="180314" cy="184540"/>
              <a:chOff x="0" y="-19050"/>
              <a:chExt cx="812800" cy="831850"/>
            </a:xfrm>
          </p:grpSpPr>
          <p:sp>
            <p:nvSpPr>
              <p:cNvPr id="432" name="Google Shape;432;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13"/>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4" name="Google Shape;434;p13"/>
            <p:cNvGrpSpPr/>
            <p:nvPr/>
          </p:nvGrpSpPr>
          <p:grpSpPr>
            <a:xfrm>
              <a:off x="0" y="6347385"/>
              <a:ext cx="180314" cy="184540"/>
              <a:chOff x="0" y="-19050"/>
              <a:chExt cx="812800" cy="831850"/>
            </a:xfrm>
          </p:grpSpPr>
          <p:sp>
            <p:nvSpPr>
              <p:cNvPr id="435" name="Google Shape;435;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13"/>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7" name="Google Shape;437;p13"/>
            <p:cNvSpPr/>
            <p:nvPr/>
          </p:nvSpPr>
          <p:spPr>
            <a:xfrm>
              <a:off x="4207396" y="4066430"/>
              <a:ext cx="1776422" cy="1696483"/>
            </a:xfrm>
            <a:custGeom>
              <a:rect b="b" l="l" r="r" t="t"/>
              <a:pathLst>
                <a:path extrusionOk="0" h="1696483" w="1776422">
                  <a:moveTo>
                    <a:pt x="0" y="0"/>
                  </a:moveTo>
                  <a:lnTo>
                    <a:pt x="1776422" y="0"/>
                  </a:lnTo>
                  <a:lnTo>
                    <a:pt x="1776422" y="1696483"/>
                  </a:lnTo>
                  <a:lnTo>
                    <a:pt x="0" y="1696483"/>
                  </a:lnTo>
                  <a:lnTo>
                    <a:pt x="0" y="0"/>
                  </a:lnTo>
                  <a:close/>
                </a:path>
              </a:pathLst>
            </a:custGeom>
            <a:blipFill rotWithShape="1">
              <a:blip r:embed="rId3">
                <a:alphaModFix/>
              </a:blip>
              <a:stretch>
                <a:fillRect b="0" l="0" r="0" t="0"/>
              </a:stretch>
            </a:blipFill>
            <a:ln>
              <a:noFill/>
            </a:ln>
          </p:spPr>
        </p:sp>
        <p:sp>
          <p:nvSpPr>
            <p:cNvPr id="438" name="Google Shape;438;p13"/>
            <p:cNvSpPr/>
            <p:nvPr/>
          </p:nvSpPr>
          <p:spPr>
            <a:xfrm>
              <a:off x="3259787" y="3935668"/>
              <a:ext cx="1186595" cy="979004"/>
            </a:xfrm>
            <a:custGeom>
              <a:rect b="b" l="l" r="r" t="t"/>
              <a:pathLst>
                <a:path extrusionOk="0" h="979004" w="1186595">
                  <a:moveTo>
                    <a:pt x="0" y="0"/>
                  </a:moveTo>
                  <a:lnTo>
                    <a:pt x="1186594" y="0"/>
                  </a:lnTo>
                  <a:lnTo>
                    <a:pt x="1186594" y="979003"/>
                  </a:lnTo>
                  <a:lnTo>
                    <a:pt x="0" y="979003"/>
                  </a:lnTo>
                  <a:lnTo>
                    <a:pt x="0" y="0"/>
                  </a:lnTo>
                  <a:close/>
                </a:path>
              </a:pathLst>
            </a:custGeom>
            <a:blipFill rotWithShape="1">
              <a:blip r:embed="rId4">
                <a:alphaModFix/>
              </a:blip>
              <a:stretch>
                <a:fillRect b="0" l="-51634" r="0" t="-79882"/>
              </a:stretch>
            </a:blipFill>
            <a:ln>
              <a:noFill/>
            </a:ln>
          </p:spPr>
        </p:sp>
        <p:sp>
          <p:nvSpPr>
            <p:cNvPr id="439" name="Google Shape;439;p13"/>
            <p:cNvSpPr/>
            <p:nvPr/>
          </p:nvSpPr>
          <p:spPr>
            <a:xfrm flipH="1">
              <a:off x="3259787" y="6351611"/>
              <a:ext cx="1450669" cy="1385389"/>
            </a:xfrm>
            <a:custGeom>
              <a:rect b="b" l="l" r="r" t="t"/>
              <a:pathLst>
                <a:path extrusionOk="0" h="1385389" w="1450669">
                  <a:moveTo>
                    <a:pt x="1450669" y="0"/>
                  </a:moveTo>
                  <a:lnTo>
                    <a:pt x="0" y="0"/>
                  </a:lnTo>
                  <a:lnTo>
                    <a:pt x="0" y="1385389"/>
                  </a:lnTo>
                  <a:lnTo>
                    <a:pt x="1450669" y="1385389"/>
                  </a:lnTo>
                  <a:lnTo>
                    <a:pt x="1450669" y="0"/>
                  </a:lnTo>
                  <a:close/>
                </a:path>
              </a:pathLst>
            </a:custGeom>
            <a:blipFill rotWithShape="1">
              <a:blip r:embed="rId3">
                <a:alphaModFix/>
              </a:blip>
              <a:stretch>
                <a:fillRect b="0" l="0" r="0" t="0"/>
              </a:stretch>
            </a:blipFill>
            <a:ln>
              <a:noFill/>
            </a:ln>
          </p:spPr>
        </p:sp>
        <p:sp>
          <p:nvSpPr>
            <p:cNvPr id="440" name="Google Shape;440;p13"/>
            <p:cNvSpPr/>
            <p:nvPr/>
          </p:nvSpPr>
          <p:spPr>
            <a:xfrm flipH="1">
              <a:off x="3259787" y="5171102"/>
              <a:ext cx="1186595" cy="979004"/>
            </a:xfrm>
            <a:custGeom>
              <a:rect b="b" l="l" r="r" t="t"/>
              <a:pathLst>
                <a:path extrusionOk="0" h="979004" w="1186595">
                  <a:moveTo>
                    <a:pt x="1186594" y="0"/>
                  </a:moveTo>
                  <a:lnTo>
                    <a:pt x="0" y="0"/>
                  </a:lnTo>
                  <a:lnTo>
                    <a:pt x="0" y="979003"/>
                  </a:lnTo>
                  <a:lnTo>
                    <a:pt x="1186594" y="979003"/>
                  </a:lnTo>
                  <a:lnTo>
                    <a:pt x="1186594" y="0"/>
                  </a:lnTo>
                  <a:close/>
                </a:path>
              </a:pathLst>
            </a:custGeom>
            <a:blipFill rotWithShape="1">
              <a:blip r:embed="rId4">
                <a:alphaModFix/>
              </a:blip>
              <a:stretch>
                <a:fillRect b="0" l="-51634" r="0" t="-79882"/>
              </a:stretch>
            </a:blipFill>
            <a:ln>
              <a:noFill/>
            </a:ln>
          </p:spPr>
        </p:sp>
        <p:sp>
          <p:nvSpPr>
            <p:cNvPr id="441" name="Google Shape;441;p13"/>
            <p:cNvSpPr/>
            <p:nvPr/>
          </p:nvSpPr>
          <p:spPr>
            <a:xfrm flipH="1" rot="9431070">
              <a:off x="4853847" y="5954673"/>
              <a:ext cx="1186595" cy="979004"/>
            </a:xfrm>
            <a:custGeom>
              <a:rect b="b" l="l" r="r" t="t"/>
              <a:pathLst>
                <a:path extrusionOk="0" h="979004" w="1186595">
                  <a:moveTo>
                    <a:pt x="1186594" y="0"/>
                  </a:moveTo>
                  <a:lnTo>
                    <a:pt x="0" y="0"/>
                  </a:lnTo>
                  <a:lnTo>
                    <a:pt x="0" y="979004"/>
                  </a:lnTo>
                  <a:lnTo>
                    <a:pt x="1186594" y="979004"/>
                  </a:lnTo>
                  <a:lnTo>
                    <a:pt x="1186594" y="0"/>
                  </a:lnTo>
                  <a:close/>
                </a:path>
              </a:pathLst>
            </a:custGeom>
            <a:blipFill rotWithShape="1">
              <a:blip r:embed="rId4">
                <a:alphaModFix/>
              </a:blip>
              <a:stretch>
                <a:fillRect b="0" l="-51634" r="0" t="-79882"/>
              </a:stretch>
            </a:blipFill>
            <a:ln>
              <a:noFill/>
            </a:ln>
          </p:spPr>
        </p:sp>
        <p:grpSp>
          <p:nvGrpSpPr>
            <p:cNvPr id="442" name="Google Shape;442;p13"/>
            <p:cNvGrpSpPr/>
            <p:nvPr/>
          </p:nvGrpSpPr>
          <p:grpSpPr>
            <a:xfrm>
              <a:off x="4710456" y="5566221"/>
              <a:ext cx="180314" cy="184540"/>
              <a:chOff x="0" y="-19050"/>
              <a:chExt cx="812800" cy="831850"/>
            </a:xfrm>
          </p:grpSpPr>
          <p:sp>
            <p:nvSpPr>
              <p:cNvPr id="443" name="Google Shape;443;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13"/>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5" name="Google Shape;445;p13"/>
            <p:cNvGrpSpPr/>
            <p:nvPr/>
          </p:nvGrpSpPr>
          <p:grpSpPr>
            <a:xfrm>
              <a:off x="3169630" y="6347385"/>
              <a:ext cx="180314" cy="184540"/>
              <a:chOff x="0" y="-19050"/>
              <a:chExt cx="812800" cy="831850"/>
            </a:xfrm>
          </p:grpSpPr>
          <p:sp>
            <p:nvSpPr>
              <p:cNvPr id="446" name="Google Shape;446;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13"/>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8" name="Google Shape;448;p13"/>
            <p:cNvGrpSpPr/>
            <p:nvPr/>
          </p:nvGrpSpPr>
          <p:grpSpPr>
            <a:xfrm>
              <a:off x="2101258" y="3392361"/>
              <a:ext cx="239240" cy="244847"/>
              <a:chOff x="0" y="-19050"/>
              <a:chExt cx="812800" cy="831850"/>
            </a:xfrm>
          </p:grpSpPr>
          <p:sp>
            <p:nvSpPr>
              <p:cNvPr id="449" name="Google Shape;449;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13"/>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1" name="Google Shape;451;p13"/>
            <p:cNvGrpSpPr/>
            <p:nvPr/>
          </p:nvGrpSpPr>
          <p:grpSpPr>
            <a:xfrm>
              <a:off x="5388740" y="3392361"/>
              <a:ext cx="239240" cy="244847"/>
              <a:chOff x="0" y="-19050"/>
              <a:chExt cx="812800" cy="831850"/>
            </a:xfrm>
          </p:grpSpPr>
          <p:sp>
            <p:nvSpPr>
              <p:cNvPr id="452" name="Google Shape;452;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13"/>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54" name="Google Shape;454;p13"/>
            <p:cNvSpPr/>
            <p:nvPr/>
          </p:nvSpPr>
          <p:spPr>
            <a:xfrm>
              <a:off x="7221598" y="130762"/>
              <a:ext cx="1776422" cy="1696483"/>
            </a:xfrm>
            <a:custGeom>
              <a:rect b="b" l="l" r="r" t="t"/>
              <a:pathLst>
                <a:path extrusionOk="0" h="1696483" w="1776422">
                  <a:moveTo>
                    <a:pt x="0" y="0"/>
                  </a:moveTo>
                  <a:lnTo>
                    <a:pt x="1776423" y="0"/>
                  </a:lnTo>
                  <a:lnTo>
                    <a:pt x="1776423" y="1696483"/>
                  </a:lnTo>
                  <a:lnTo>
                    <a:pt x="0" y="1696483"/>
                  </a:lnTo>
                  <a:lnTo>
                    <a:pt x="0" y="0"/>
                  </a:lnTo>
                  <a:close/>
                </a:path>
              </a:pathLst>
            </a:custGeom>
            <a:blipFill rotWithShape="1">
              <a:blip r:embed="rId3">
                <a:alphaModFix/>
              </a:blip>
              <a:stretch>
                <a:fillRect b="0" l="0" r="0" t="0"/>
              </a:stretch>
            </a:blipFill>
            <a:ln>
              <a:noFill/>
            </a:ln>
          </p:spPr>
        </p:sp>
        <p:sp>
          <p:nvSpPr>
            <p:cNvPr id="455" name="Google Shape;455;p13"/>
            <p:cNvSpPr/>
            <p:nvPr/>
          </p:nvSpPr>
          <p:spPr>
            <a:xfrm>
              <a:off x="6273989" y="0"/>
              <a:ext cx="1186595" cy="979004"/>
            </a:xfrm>
            <a:custGeom>
              <a:rect b="b" l="l" r="r" t="t"/>
              <a:pathLst>
                <a:path extrusionOk="0" h="979004" w="1186595">
                  <a:moveTo>
                    <a:pt x="0" y="0"/>
                  </a:moveTo>
                  <a:lnTo>
                    <a:pt x="1186595" y="0"/>
                  </a:lnTo>
                  <a:lnTo>
                    <a:pt x="1186595" y="979004"/>
                  </a:lnTo>
                  <a:lnTo>
                    <a:pt x="0" y="979004"/>
                  </a:lnTo>
                  <a:lnTo>
                    <a:pt x="0" y="0"/>
                  </a:lnTo>
                  <a:close/>
                </a:path>
              </a:pathLst>
            </a:custGeom>
            <a:blipFill rotWithShape="1">
              <a:blip r:embed="rId4">
                <a:alphaModFix/>
              </a:blip>
              <a:stretch>
                <a:fillRect b="0" l="-51634" r="0" t="-79882"/>
              </a:stretch>
            </a:blipFill>
            <a:ln>
              <a:noFill/>
            </a:ln>
          </p:spPr>
        </p:sp>
        <p:sp>
          <p:nvSpPr>
            <p:cNvPr id="456" name="Google Shape;456;p13"/>
            <p:cNvSpPr/>
            <p:nvPr/>
          </p:nvSpPr>
          <p:spPr>
            <a:xfrm flipH="1">
              <a:off x="6273989" y="2415943"/>
              <a:ext cx="1450669" cy="1385389"/>
            </a:xfrm>
            <a:custGeom>
              <a:rect b="b" l="l" r="r" t="t"/>
              <a:pathLst>
                <a:path extrusionOk="0" h="1385389" w="1450669">
                  <a:moveTo>
                    <a:pt x="1450669" y="0"/>
                  </a:moveTo>
                  <a:lnTo>
                    <a:pt x="0" y="0"/>
                  </a:lnTo>
                  <a:lnTo>
                    <a:pt x="0" y="1385389"/>
                  </a:lnTo>
                  <a:lnTo>
                    <a:pt x="1450669" y="1385389"/>
                  </a:lnTo>
                  <a:lnTo>
                    <a:pt x="1450669" y="0"/>
                  </a:lnTo>
                  <a:close/>
                </a:path>
              </a:pathLst>
            </a:custGeom>
            <a:blipFill rotWithShape="1">
              <a:blip r:embed="rId3">
                <a:alphaModFix/>
              </a:blip>
              <a:stretch>
                <a:fillRect b="0" l="0" r="0" t="0"/>
              </a:stretch>
            </a:blipFill>
            <a:ln>
              <a:noFill/>
            </a:ln>
          </p:spPr>
        </p:sp>
        <p:sp>
          <p:nvSpPr>
            <p:cNvPr id="457" name="Google Shape;457;p13"/>
            <p:cNvSpPr/>
            <p:nvPr/>
          </p:nvSpPr>
          <p:spPr>
            <a:xfrm flipH="1">
              <a:off x="6273989" y="1235434"/>
              <a:ext cx="1186595" cy="979004"/>
            </a:xfrm>
            <a:custGeom>
              <a:rect b="b" l="l" r="r" t="t"/>
              <a:pathLst>
                <a:path extrusionOk="0" h="979004" w="1186595">
                  <a:moveTo>
                    <a:pt x="1186595" y="0"/>
                  </a:moveTo>
                  <a:lnTo>
                    <a:pt x="0" y="0"/>
                  </a:lnTo>
                  <a:lnTo>
                    <a:pt x="0" y="979003"/>
                  </a:lnTo>
                  <a:lnTo>
                    <a:pt x="1186595" y="979003"/>
                  </a:lnTo>
                  <a:lnTo>
                    <a:pt x="1186595" y="0"/>
                  </a:lnTo>
                  <a:close/>
                </a:path>
              </a:pathLst>
            </a:custGeom>
            <a:blipFill rotWithShape="1">
              <a:blip r:embed="rId4">
                <a:alphaModFix/>
              </a:blip>
              <a:stretch>
                <a:fillRect b="0" l="-51634" r="0" t="-79882"/>
              </a:stretch>
            </a:blipFill>
            <a:ln>
              <a:noFill/>
            </a:ln>
          </p:spPr>
        </p:sp>
        <p:sp>
          <p:nvSpPr>
            <p:cNvPr id="458" name="Google Shape;458;p13"/>
            <p:cNvSpPr/>
            <p:nvPr/>
          </p:nvSpPr>
          <p:spPr>
            <a:xfrm flipH="1" rot="9431070">
              <a:off x="7868049" y="2019006"/>
              <a:ext cx="1186595" cy="979004"/>
            </a:xfrm>
            <a:custGeom>
              <a:rect b="b" l="l" r="r" t="t"/>
              <a:pathLst>
                <a:path extrusionOk="0" h="979004" w="1186595">
                  <a:moveTo>
                    <a:pt x="1186595" y="0"/>
                  </a:moveTo>
                  <a:lnTo>
                    <a:pt x="0" y="0"/>
                  </a:lnTo>
                  <a:lnTo>
                    <a:pt x="0" y="979003"/>
                  </a:lnTo>
                  <a:lnTo>
                    <a:pt x="1186595" y="979003"/>
                  </a:lnTo>
                  <a:lnTo>
                    <a:pt x="1186595" y="0"/>
                  </a:lnTo>
                  <a:close/>
                </a:path>
              </a:pathLst>
            </a:custGeom>
            <a:blipFill rotWithShape="1">
              <a:blip r:embed="rId4">
                <a:alphaModFix/>
              </a:blip>
              <a:stretch>
                <a:fillRect b="0" l="-51634" r="0" t="-79882"/>
              </a:stretch>
            </a:blipFill>
            <a:ln>
              <a:noFill/>
            </a:ln>
          </p:spPr>
        </p:sp>
        <p:grpSp>
          <p:nvGrpSpPr>
            <p:cNvPr id="459" name="Google Shape;459;p13"/>
            <p:cNvGrpSpPr/>
            <p:nvPr/>
          </p:nvGrpSpPr>
          <p:grpSpPr>
            <a:xfrm>
              <a:off x="7724658" y="1630553"/>
              <a:ext cx="180314" cy="184540"/>
              <a:chOff x="0" y="-19050"/>
              <a:chExt cx="812800" cy="831850"/>
            </a:xfrm>
          </p:grpSpPr>
          <p:sp>
            <p:nvSpPr>
              <p:cNvPr id="460" name="Google Shape;460;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13"/>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2" name="Google Shape;462;p13"/>
            <p:cNvGrpSpPr/>
            <p:nvPr/>
          </p:nvGrpSpPr>
          <p:grpSpPr>
            <a:xfrm>
              <a:off x="6183832" y="2411717"/>
              <a:ext cx="180314" cy="184540"/>
              <a:chOff x="0" y="-19050"/>
              <a:chExt cx="812800" cy="831850"/>
            </a:xfrm>
          </p:grpSpPr>
          <p:sp>
            <p:nvSpPr>
              <p:cNvPr id="463" name="Google Shape;463;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13"/>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65" name="Google Shape;465;p13"/>
            <p:cNvSpPr/>
            <p:nvPr/>
          </p:nvSpPr>
          <p:spPr>
            <a:xfrm>
              <a:off x="10391228" y="130762"/>
              <a:ext cx="1776422" cy="1696483"/>
            </a:xfrm>
            <a:custGeom>
              <a:rect b="b" l="l" r="r" t="t"/>
              <a:pathLst>
                <a:path extrusionOk="0" h="1696483" w="1776422">
                  <a:moveTo>
                    <a:pt x="0" y="0"/>
                  </a:moveTo>
                  <a:lnTo>
                    <a:pt x="1776422" y="0"/>
                  </a:lnTo>
                  <a:lnTo>
                    <a:pt x="1776422" y="1696483"/>
                  </a:lnTo>
                  <a:lnTo>
                    <a:pt x="0" y="1696483"/>
                  </a:lnTo>
                  <a:lnTo>
                    <a:pt x="0" y="0"/>
                  </a:lnTo>
                  <a:close/>
                </a:path>
              </a:pathLst>
            </a:custGeom>
            <a:blipFill rotWithShape="1">
              <a:blip r:embed="rId3">
                <a:alphaModFix/>
              </a:blip>
              <a:stretch>
                <a:fillRect b="0" l="0" r="0" t="0"/>
              </a:stretch>
            </a:blipFill>
            <a:ln>
              <a:noFill/>
            </a:ln>
          </p:spPr>
        </p:sp>
        <p:sp>
          <p:nvSpPr>
            <p:cNvPr id="466" name="Google Shape;466;p13"/>
            <p:cNvSpPr/>
            <p:nvPr/>
          </p:nvSpPr>
          <p:spPr>
            <a:xfrm>
              <a:off x="9443619" y="0"/>
              <a:ext cx="1186595" cy="979004"/>
            </a:xfrm>
            <a:custGeom>
              <a:rect b="b" l="l" r="r" t="t"/>
              <a:pathLst>
                <a:path extrusionOk="0" h="979004" w="1186595">
                  <a:moveTo>
                    <a:pt x="0" y="0"/>
                  </a:moveTo>
                  <a:lnTo>
                    <a:pt x="1186594" y="0"/>
                  </a:lnTo>
                  <a:lnTo>
                    <a:pt x="1186594" y="979004"/>
                  </a:lnTo>
                  <a:lnTo>
                    <a:pt x="0" y="979004"/>
                  </a:lnTo>
                  <a:lnTo>
                    <a:pt x="0" y="0"/>
                  </a:lnTo>
                  <a:close/>
                </a:path>
              </a:pathLst>
            </a:custGeom>
            <a:blipFill rotWithShape="1">
              <a:blip r:embed="rId4">
                <a:alphaModFix/>
              </a:blip>
              <a:stretch>
                <a:fillRect b="0" l="-51634" r="0" t="-79882"/>
              </a:stretch>
            </a:blipFill>
            <a:ln>
              <a:noFill/>
            </a:ln>
          </p:spPr>
        </p:sp>
        <p:sp>
          <p:nvSpPr>
            <p:cNvPr id="467" name="Google Shape;467;p13"/>
            <p:cNvSpPr/>
            <p:nvPr/>
          </p:nvSpPr>
          <p:spPr>
            <a:xfrm flipH="1">
              <a:off x="9443619" y="2415943"/>
              <a:ext cx="1450669" cy="1385389"/>
            </a:xfrm>
            <a:custGeom>
              <a:rect b="b" l="l" r="r" t="t"/>
              <a:pathLst>
                <a:path extrusionOk="0" h="1385389" w="1450669">
                  <a:moveTo>
                    <a:pt x="1450669" y="0"/>
                  </a:moveTo>
                  <a:lnTo>
                    <a:pt x="0" y="0"/>
                  </a:lnTo>
                  <a:lnTo>
                    <a:pt x="0" y="1385389"/>
                  </a:lnTo>
                  <a:lnTo>
                    <a:pt x="1450669" y="1385389"/>
                  </a:lnTo>
                  <a:lnTo>
                    <a:pt x="1450669" y="0"/>
                  </a:lnTo>
                  <a:close/>
                </a:path>
              </a:pathLst>
            </a:custGeom>
            <a:blipFill rotWithShape="1">
              <a:blip r:embed="rId3">
                <a:alphaModFix/>
              </a:blip>
              <a:stretch>
                <a:fillRect b="0" l="0" r="0" t="0"/>
              </a:stretch>
            </a:blipFill>
            <a:ln>
              <a:noFill/>
            </a:ln>
          </p:spPr>
        </p:sp>
        <p:sp>
          <p:nvSpPr>
            <p:cNvPr id="468" name="Google Shape;468;p13"/>
            <p:cNvSpPr/>
            <p:nvPr/>
          </p:nvSpPr>
          <p:spPr>
            <a:xfrm flipH="1">
              <a:off x="9443619" y="1235434"/>
              <a:ext cx="1186595" cy="979004"/>
            </a:xfrm>
            <a:custGeom>
              <a:rect b="b" l="l" r="r" t="t"/>
              <a:pathLst>
                <a:path extrusionOk="0" h="979004" w="1186595">
                  <a:moveTo>
                    <a:pt x="1186594" y="0"/>
                  </a:moveTo>
                  <a:lnTo>
                    <a:pt x="0" y="0"/>
                  </a:lnTo>
                  <a:lnTo>
                    <a:pt x="0" y="979003"/>
                  </a:lnTo>
                  <a:lnTo>
                    <a:pt x="1186594" y="979003"/>
                  </a:lnTo>
                  <a:lnTo>
                    <a:pt x="1186594" y="0"/>
                  </a:lnTo>
                  <a:close/>
                </a:path>
              </a:pathLst>
            </a:custGeom>
            <a:blipFill rotWithShape="1">
              <a:blip r:embed="rId4">
                <a:alphaModFix/>
              </a:blip>
              <a:stretch>
                <a:fillRect b="0" l="-51634" r="0" t="-79882"/>
              </a:stretch>
            </a:blipFill>
            <a:ln>
              <a:noFill/>
            </a:ln>
          </p:spPr>
        </p:sp>
        <p:sp>
          <p:nvSpPr>
            <p:cNvPr id="469" name="Google Shape;469;p13"/>
            <p:cNvSpPr/>
            <p:nvPr/>
          </p:nvSpPr>
          <p:spPr>
            <a:xfrm flipH="1" rot="9431070">
              <a:off x="11037679" y="2019006"/>
              <a:ext cx="1186595" cy="979004"/>
            </a:xfrm>
            <a:custGeom>
              <a:rect b="b" l="l" r="r" t="t"/>
              <a:pathLst>
                <a:path extrusionOk="0" h="979004" w="1186595">
                  <a:moveTo>
                    <a:pt x="1186595" y="0"/>
                  </a:moveTo>
                  <a:lnTo>
                    <a:pt x="0" y="0"/>
                  </a:lnTo>
                  <a:lnTo>
                    <a:pt x="0" y="979003"/>
                  </a:lnTo>
                  <a:lnTo>
                    <a:pt x="1186595" y="979003"/>
                  </a:lnTo>
                  <a:lnTo>
                    <a:pt x="1186595" y="0"/>
                  </a:lnTo>
                  <a:close/>
                </a:path>
              </a:pathLst>
            </a:custGeom>
            <a:blipFill rotWithShape="1">
              <a:blip r:embed="rId4">
                <a:alphaModFix/>
              </a:blip>
              <a:stretch>
                <a:fillRect b="0" l="-51634" r="0" t="-79882"/>
              </a:stretch>
            </a:blipFill>
            <a:ln>
              <a:noFill/>
            </a:ln>
          </p:spPr>
        </p:sp>
        <p:grpSp>
          <p:nvGrpSpPr>
            <p:cNvPr id="470" name="Google Shape;470;p13"/>
            <p:cNvGrpSpPr/>
            <p:nvPr/>
          </p:nvGrpSpPr>
          <p:grpSpPr>
            <a:xfrm>
              <a:off x="10894288" y="1630553"/>
              <a:ext cx="180314" cy="184540"/>
              <a:chOff x="0" y="-19050"/>
              <a:chExt cx="812800" cy="831850"/>
            </a:xfrm>
          </p:grpSpPr>
          <p:sp>
            <p:nvSpPr>
              <p:cNvPr id="471" name="Google Shape;471;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13"/>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3" name="Google Shape;473;p13"/>
            <p:cNvGrpSpPr/>
            <p:nvPr/>
          </p:nvGrpSpPr>
          <p:grpSpPr>
            <a:xfrm>
              <a:off x="9353462" y="2411717"/>
              <a:ext cx="180314" cy="184540"/>
              <a:chOff x="0" y="-19050"/>
              <a:chExt cx="812800" cy="831850"/>
            </a:xfrm>
          </p:grpSpPr>
          <p:sp>
            <p:nvSpPr>
              <p:cNvPr id="474" name="Google Shape;474;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13"/>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76" name="Google Shape;476;p13"/>
            <p:cNvSpPr/>
            <p:nvPr/>
          </p:nvSpPr>
          <p:spPr>
            <a:xfrm>
              <a:off x="7221598" y="4066430"/>
              <a:ext cx="1776422" cy="1696483"/>
            </a:xfrm>
            <a:custGeom>
              <a:rect b="b" l="l" r="r" t="t"/>
              <a:pathLst>
                <a:path extrusionOk="0" h="1696483" w="1776422">
                  <a:moveTo>
                    <a:pt x="0" y="0"/>
                  </a:moveTo>
                  <a:lnTo>
                    <a:pt x="1776423" y="0"/>
                  </a:lnTo>
                  <a:lnTo>
                    <a:pt x="1776423" y="1696483"/>
                  </a:lnTo>
                  <a:lnTo>
                    <a:pt x="0" y="1696483"/>
                  </a:lnTo>
                  <a:lnTo>
                    <a:pt x="0" y="0"/>
                  </a:lnTo>
                  <a:close/>
                </a:path>
              </a:pathLst>
            </a:custGeom>
            <a:blipFill rotWithShape="1">
              <a:blip r:embed="rId3">
                <a:alphaModFix/>
              </a:blip>
              <a:stretch>
                <a:fillRect b="0" l="0" r="0" t="0"/>
              </a:stretch>
            </a:blipFill>
            <a:ln>
              <a:noFill/>
            </a:ln>
          </p:spPr>
        </p:sp>
        <p:sp>
          <p:nvSpPr>
            <p:cNvPr id="477" name="Google Shape;477;p13"/>
            <p:cNvSpPr/>
            <p:nvPr/>
          </p:nvSpPr>
          <p:spPr>
            <a:xfrm>
              <a:off x="6273989" y="3935668"/>
              <a:ext cx="1186595" cy="979004"/>
            </a:xfrm>
            <a:custGeom>
              <a:rect b="b" l="l" r="r" t="t"/>
              <a:pathLst>
                <a:path extrusionOk="0" h="979004" w="1186595">
                  <a:moveTo>
                    <a:pt x="0" y="0"/>
                  </a:moveTo>
                  <a:lnTo>
                    <a:pt x="1186595" y="0"/>
                  </a:lnTo>
                  <a:lnTo>
                    <a:pt x="1186595" y="979003"/>
                  </a:lnTo>
                  <a:lnTo>
                    <a:pt x="0" y="979003"/>
                  </a:lnTo>
                  <a:lnTo>
                    <a:pt x="0" y="0"/>
                  </a:lnTo>
                  <a:close/>
                </a:path>
              </a:pathLst>
            </a:custGeom>
            <a:blipFill rotWithShape="1">
              <a:blip r:embed="rId4">
                <a:alphaModFix/>
              </a:blip>
              <a:stretch>
                <a:fillRect b="0" l="-51634" r="0" t="-79882"/>
              </a:stretch>
            </a:blipFill>
            <a:ln>
              <a:noFill/>
            </a:ln>
          </p:spPr>
        </p:sp>
        <p:sp>
          <p:nvSpPr>
            <p:cNvPr id="478" name="Google Shape;478;p13"/>
            <p:cNvSpPr/>
            <p:nvPr/>
          </p:nvSpPr>
          <p:spPr>
            <a:xfrm flipH="1">
              <a:off x="6273989" y="6351611"/>
              <a:ext cx="1450669" cy="1385389"/>
            </a:xfrm>
            <a:custGeom>
              <a:rect b="b" l="l" r="r" t="t"/>
              <a:pathLst>
                <a:path extrusionOk="0" h="1385389" w="1450669">
                  <a:moveTo>
                    <a:pt x="1450669" y="0"/>
                  </a:moveTo>
                  <a:lnTo>
                    <a:pt x="0" y="0"/>
                  </a:lnTo>
                  <a:lnTo>
                    <a:pt x="0" y="1385389"/>
                  </a:lnTo>
                  <a:lnTo>
                    <a:pt x="1450669" y="1385389"/>
                  </a:lnTo>
                  <a:lnTo>
                    <a:pt x="1450669" y="0"/>
                  </a:lnTo>
                  <a:close/>
                </a:path>
              </a:pathLst>
            </a:custGeom>
            <a:blipFill rotWithShape="1">
              <a:blip r:embed="rId3">
                <a:alphaModFix/>
              </a:blip>
              <a:stretch>
                <a:fillRect b="0" l="0" r="0" t="0"/>
              </a:stretch>
            </a:blipFill>
            <a:ln>
              <a:noFill/>
            </a:ln>
          </p:spPr>
        </p:sp>
        <p:sp>
          <p:nvSpPr>
            <p:cNvPr id="479" name="Google Shape;479;p13"/>
            <p:cNvSpPr/>
            <p:nvPr/>
          </p:nvSpPr>
          <p:spPr>
            <a:xfrm flipH="1">
              <a:off x="6273989" y="5171102"/>
              <a:ext cx="1186595" cy="979004"/>
            </a:xfrm>
            <a:custGeom>
              <a:rect b="b" l="l" r="r" t="t"/>
              <a:pathLst>
                <a:path extrusionOk="0" h="979004" w="1186595">
                  <a:moveTo>
                    <a:pt x="1186595" y="0"/>
                  </a:moveTo>
                  <a:lnTo>
                    <a:pt x="0" y="0"/>
                  </a:lnTo>
                  <a:lnTo>
                    <a:pt x="0" y="979003"/>
                  </a:lnTo>
                  <a:lnTo>
                    <a:pt x="1186595" y="979003"/>
                  </a:lnTo>
                  <a:lnTo>
                    <a:pt x="1186595" y="0"/>
                  </a:lnTo>
                  <a:close/>
                </a:path>
              </a:pathLst>
            </a:custGeom>
            <a:blipFill rotWithShape="1">
              <a:blip r:embed="rId4">
                <a:alphaModFix/>
              </a:blip>
              <a:stretch>
                <a:fillRect b="0" l="-51634" r="0" t="-79882"/>
              </a:stretch>
            </a:blipFill>
            <a:ln>
              <a:noFill/>
            </a:ln>
          </p:spPr>
        </p:sp>
        <p:sp>
          <p:nvSpPr>
            <p:cNvPr id="480" name="Google Shape;480;p13"/>
            <p:cNvSpPr/>
            <p:nvPr/>
          </p:nvSpPr>
          <p:spPr>
            <a:xfrm flipH="1" rot="9431070">
              <a:off x="7868049" y="5954673"/>
              <a:ext cx="1186595" cy="979004"/>
            </a:xfrm>
            <a:custGeom>
              <a:rect b="b" l="l" r="r" t="t"/>
              <a:pathLst>
                <a:path extrusionOk="0" h="979004" w="1186595">
                  <a:moveTo>
                    <a:pt x="1186595" y="0"/>
                  </a:moveTo>
                  <a:lnTo>
                    <a:pt x="0" y="0"/>
                  </a:lnTo>
                  <a:lnTo>
                    <a:pt x="0" y="979004"/>
                  </a:lnTo>
                  <a:lnTo>
                    <a:pt x="1186595" y="979004"/>
                  </a:lnTo>
                  <a:lnTo>
                    <a:pt x="1186595" y="0"/>
                  </a:lnTo>
                  <a:close/>
                </a:path>
              </a:pathLst>
            </a:custGeom>
            <a:blipFill rotWithShape="1">
              <a:blip r:embed="rId4">
                <a:alphaModFix/>
              </a:blip>
              <a:stretch>
                <a:fillRect b="0" l="-51634" r="0" t="-79882"/>
              </a:stretch>
            </a:blipFill>
            <a:ln>
              <a:noFill/>
            </a:ln>
          </p:spPr>
        </p:sp>
        <p:grpSp>
          <p:nvGrpSpPr>
            <p:cNvPr id="481" name="Google Shape;481;p13"/>
            <p:cNvGrpSpPr/>
            <p:nvPr/>
          </p:nvGrpSpPr>
          <p:grpSpPr>
            <a:xfrm>
              <a:off x="7724658" y="5566221"/>
              <a:ext cx="180314" cy="184540"/>
              <a:chOff x="0" y="-19050"/>
              <a:chExt cx="812800" cy="831850"/>
            </a:xfrm>
          </p:grpSpPr>
          <p:sp>
            <p:nvSpPr>
              <p:cNvPr id="482" name="Google Shape;482;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13"/>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4" name="Google Shape;484;p13"/>
            <p:cNvGrpSpPr/>
            <p:nvPr/>
          </p:nvGrpSpPr>
          <p:grpSpPr>
            <a:xfrm>
              <a:off x="6183832" y="6347385"/>
              <a:ext cx="180314" cy="184540"/>
              <a:chOff x="0" y="-19050"/>
              <a:chExt cx="812800" cy="831850"/>
            </a:xfrm>
          </p:grpSpPr>
          <p:sp>
            <p:nvSpPr>
              <p:cNvPr id="485" name="Google Shape;485;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13"/>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87" name="Google Shape;487;p13"/>
            <p:cNvSpPr/>
            <p:nvPr/>
          </p:nvSpPr>
          <p:spPr>
            <a:xfrm>
              <a:off x="10391228" y="4066430"/>
              <a:ext cx="1776422" cy="1696483"/>
            </a:xfrm>
            <a:custGeom>
              <a:rect b="b" l="l" r="r" t="t"/>
              <a:pathLst>
                <a:path extrusionOk="0" h="1696483" w="1776422">
                  <a:moveTo>
                    <a:pt x="0" y="0"/>
                  </a:moveTo>
                  <a:lnTo>
                    <a:pt x="1776422" y="0"/>
                  </a:lnTo>
                  <a:lnTo>
                    <a:pt x="1776422" y="1696483"/>
                  </a:lnTo>
                  <a:lnTo>
                    <a:pt x="0" y="1696483"/>
                  </a:lnTo>
                  <a:lnTo>
                    <a:pt x="0" y="0"/>
                  </a:lnTo>
                  <a:close/>
                </a:path>
              </a:pathLst>
            </a:custGeom>
            <a:blipFill rotWithShape="1">
              <a:blip r:embed="rId3">
                <a:alphaModFix/>
              </a:blip>
              <a:stretch>
                <a:fillRect b="0" l="0" r="0" t="0"/>
              </a:stretch>
            </a:blipFill>
            <a:ln>
              <a:noFill/>
            </a:ln>
          </p:spPr>
        </p:sp>
        <p:sp>
          <p:nvSpPr>
            <p:cNvPr id="488" name="Google Shape;488;p13"/>
            <p:cNvSpPr/>
            <p:nvPr/>
          </p:nvSpPr>
          <p:spPr>
            <a:xfrm>
              <a:off x="9443619" y="3935668"/>
              <a:ext cx="1186595" cy="979004"/>
            </a:xfrm>
            <a:custGeom>
              <a:rect b="b" l="l" r="r" t="t"/>
              <a:pathLst>
                <a:path extrusionOk="0" h="979004" w="1186595">
                  <a:moveTo>
                    <a:pt x="0" y="0"/>
                  </a:moveTo>
                  <a:lnTo>
                    <a:pt x="1186594" y="0"/>
                  </a:lnTo>
                  <a:lnTo>
                    <a:pt x="1186594" y="979003"/>
                  </a:lnTo>
                  <a:lnTo>
                    <a:pt x="0" y="979003"/>
                  </a:lnTo>
                  <a:lnTo>
                    <a:pt x="0" y="0"/>
                  </a:lnTo>
                  <a:close/>
                </a:path>
              </a:pathLst>
            </a:custGeom>
            <a:blipFill rotWithShape="1">
              <a:blip r:embed="rId4">
                <a:alphaModFix/>
              </a:blip>
              <a:stretch>
                <a:fillRect b="0" l="-51634" r="0" t="-79882"/>
              </a:stretch>
            </a:blipFill>
            <a:ln>
              <a:noFill/>
            </a:ln>
          </p:spPr>
        </p:sp>
        <p:sp>
          <p:nvSpPr>
            <p:cNvPr id="489" name="Google Shape;489;p13"/>
            <p:cNvSpPr/>
            <p:nvPr/>
          </p:nvSpPr>
          <p:spPr>
            <a:xfrm flipH="1">
              <a:off x="9443619" y="6351611"/>
              <a:ext cx="1450669" cy="1385389"/>
            </a:xfrm>
            <a:custGeom>
              <a:rect b="b" l="l" r="r" t="t"/>
              <a:pathLst>
                <a:path extrusionOk="0" h="1385389" w="1450669">
                  <a:moveTo>
                    <a:pt x="1450669" y="0"/>
                  </a:moveTo>
                  <a:lnTo>
                    <a:pt x="0" y="0"/>
                  </a:lnTo>
                  <a:lnTo>
                    <a:pt x="0" y="1385389"/>
                  </a:lnTo>
                  <a:lnTo>
                    <a:pt x="1450669" y="1385389"/>
                  </a:lnTo>
                  <a:lnTo>
                    <a:pt x="1450669" y="0"/>
                  </a:lnTo>
                  <a:close/>
                </a:path>
              </a:pathLst>
            </a:custGeom>
            <a:blipFill rotWithShape="1">
              <a:blip r:embed="rId3">
                <a:alphaModFix/>
              </a:blip>
              <a:stretch>
                <a:fillRect b="0" l="0" r="0" t="0"/>
              </a:stretch>
            </a:blipFill>
            <a:ln>
              <a:noFill/>
            </a:ln>
          </p:spPr>
        </p:sp>
        <p:sp>
          <p:nvSpPr>
            <p:cNvPr id="490" name="Google Shape;490;p13"/>
            <p:cNvSpPr/>
            <p:nvPr/>
          </p:nvSpPr>
          <p:spPr>
            <a:xfrm flipH="1">
              <a:off x="9443619" y="5171102"/>
              <a:ext cx="1186595" cy="979004"/>
            </a:xfrm>
            <a:custGeom>
              <a:rect b="b" l="l" r="r" t="t"/>
              <a:pathLst>
                <a:path extrusionOk="0" h="979004" w="1186595">
                  <a:moveTo>
                    <a:pt x="1186594" y="0"/>
                  </a:moveTo>
                  <a:lnTo>
                    <a:pt x="0" y="0"/>
                  </a:lnTo>
                  <a:lnTo>
                    <a:pt x="0" y="979003"/>
                  </a:lnTo>
                  <a:lnTo>
                    <a:pt x="1186594" y="979003"/>
                  </a:lnTo>
                  <a:lnTo>
                    <a:pt x="1186594" y="0"/>
                  </a:lnTo>
                  <a:close/>
                </a:path>
              </a:pathLst>
            </a:custGeom>
            <a:blipFill rotWithShape="1">
              <a:blip r:embed="rId4">
                <a:alphaModFix/>
              </a:blip>
              <a:stretch>
                <a:fillRect b="0" l="-51634" r="0" t="-79882"/>
              </a:stretch>
            </a:blipFill>
            <a:ln>
              <a:noFill/>
            </a:ln>
          </p:spPr>
        </p:sp>
        <p:sp>
          <p:nvSpPr>
            <p:cNvPr id="491" name="Google Shape;491;p13"/>
            <p:cNvSpPr/>
            <p:nvPr/>
          </p:nvSpPr>
          <p:spPr>
            <a:xfrm flipH="1" rot="9431070">
              <a:off x="11037679" y="5954673"/>
              <a:ext cx="1186595" cy="979004"/>
            </a:xfrm>
            <a:custGeom>
              <a:rect b="b" l="l" r="r" t="t"/>
              <a:pathLst>
                <a:path extrusionOk="0" h="979004" w="1186595">
                  <a:moveTo>
                    <a:pt x="1186595" y="0"/>
                  </a:moveTo>
                  <a:lnTo>
                    <a:pt x="0" y="0"/>
                  </a:lnTo>
                  <a:lnTo>
                    <a:pt x="0" y="979004"/>
                  </a:lnTo>
                  <a:lnTo>
                    <a:pt x="1186595" y="979004"/>
                  </a:lnTo>
                  <a:lnTo>
                    <a:pt x="1186595" y="0"/>
                  </a:lnTo>
                  <a:close/>
                </a:path>
              </a:pathLst>
            </a:custGeom>
            <a:blipFill rotWithShape="1">
              <a:blip r:embed="rId4">
                <a:alphaModFix/>
              </a:blip>
              <a:stretch>
                <a:fillRect b="0" l="-51634" r="0" t="-79882"/>
              </a:stretch>
            </a:blipFill>
            <a:ln>
              <a:noFill/>
            </a:ln>
          </p:spPr>
        </p:sp>
        <p:grpSp>
          <p:nvGrpSpPr>
            <p:cNvPr id="492" name="Google Shape;492;p13"/>
            <p:cNvGrpSpPr/>
            <p:nvPr/>
          </p:nvGrpSpPr>
          <p:grpSpPr>
            <a:xfrm>
              <a:off x="10894288" y="5566221"/>
              <a:ext cx="180314" cy="184540"/>
              <a:chOff x="0" y="-19050"/>
              <a:chExt cx="812800" cy="831850"/>
            </a:xfrm>
          </p:grpSpPr>
          <p:sp>
            <p:nvSpPr>
              <p:cNvPr id="493" name="Google Shape;493;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13"/>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5" name="Google Shape;495;p13"/>
            <p:cNvGrpSpPr/>
            <p:nvPr/>
          </p:nvGrpSpPr>
          <p:grpSpPr>
            <a:xfrm>
              <a:off x="9353462" y="6347385"/>
              <a:ext cx="180314" cy="184540"/>
              <a:chOff x="0" y="-19050"/>
              <a:chExt cx="812800" cy="831850"/>
            </a:xfrm>
          </p:grpSpPr>
          <p:sp>
            <p:nvSpPr>
              <p:cNvPr id="496" name="Google Shape;496;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13"/>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8" name="Google Shape;498;p13"/>
            <p:cNvGrpSpPr/>
            <p:nvPr/>
          </p:nvGrpSpPr>
          <p:grpSpPr>
            <a:xfrm>
              <a:off x="8285091" y="3392361"/>
              <a:ext cx="239240" cy="244847"/>
              <a:chOff x="0" y="-19050"/>
              <a:chExt cx="812800" cy="831850"/>
            </a:xfrm>
          </p:grpSpPr>
          <p:sp>
            <p:nvSpPr>
              <p:cNvPr id="499" name="Google Shape;499;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13"/>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1" name="Google Shape;501;p13"/>
            <p:cNvGrpSpPr/>
            <p:nvPr/>
          </p:nvGrpSpPr>
          <p:grpSpPr>
            <a:xfrm>
              <a:off x="11572573" y="3392361"/>
              <a:ext cx="239240" cy="244847"/>
              <a:chOff x="0" y="-19050"/>
              <a:chExt cx="812800" cy="831850"/>
            </a:xfrm>
          </p:grpSpPr>
          <p:sp>
            <p:nvSpPr>
              <p:cNvPr id="502" name="Google Shape;502;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13"/>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4" name="Google Shape;504;p13"/>
            <p:cNvGrpSpPr/>
            <p:nvPr/>
          </p:nvGrpSpPr>
          <p:grpSpPr>
            <a:xfrm>
              <a:off x="2190477" y="7423161"/>
              <a:ext cx="306652" cy="313839"/>
              <a:chOff x="0" y="-19050"/>
              <a:chExt cx="812800" cy="831850"/>
            </a:xfrm>
          </p:grpSpPr>
          <p:sp>
            <p:nvSpPr>
              <p:cNvPr id="505" name="Google Shape;505;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13"/>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7" name="Google Shape;507;p13"/>
            <p:cNvGrpSpPr/>
            <p:nvPr/>
          </p:nvGrpSpPr>
          <p:grpSpPr>
            <a:xfrm>
              <a:off x="5359707" y="7423161"/>
              <a:ext cx="306652" cy="313839"/>
              <a:chOff x="0" y="-19050"/>
              <a:chExt cx="812800" cy="831850"/>
            </a:xfrm>
          </p:grpSpPr>
          <p:sp>
            <p:nvSpPr>
              <p:cNvPr id="508" name="Google Shape;508;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13"/>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0" name="Google Shape;510;p13"/>
            <p:cNvGrpSpPr/>
            <p:nvPr/>
          </p:nvGrpSpPr>
          <p:grpSpPr>
            <a:xfrm>
              <a:off x="8528937" y="7423161"/>
              <a:ext cx="306652" cy="313839"/>
              <a:chOff x="0" y="-19050"/>
              <a:chExt cx="812800" cy="831850"/>
            </a:xfrm>
          </p:grpSpPr>
          <p:sp>
            <p:nvSpPr>
              <p:cNvPr id="511" name="Google Shape;511;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13"/>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3" name="Google Shape;513;p13"/>
            <p:cNvGrpSpPr/>
            <p:nvPr/>
          </p:nvGrpSpPr>
          <p:grpSpPr>
            <a:xfrm>
              <a:off x="11698166" y="7423161"/>
              <a:ext cx="306652" cy="313839"/>
              <a:chOff x="0" y="-19050"/>
              <a:chExt cx="812800" cy="831850"/>
            </a:xfrm>
          </p:grpSpPr>
          <p:sp>
            <p:nvSpPr>
              <p:cNvPr id="514" name="Google Shape;514;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13"/>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16" name="Google Shape;516;p13"/>
          <p:cNvGrpSpPr/>
          <p:nvPr/>
        </p:nvGrpSpPr>
        <p:grpSpPr>
          <a:xfrm rot="-200115">
            <a:off x="2099670" y="619464"/>
            <a:ext cx="14619037" cy="8220543"/>
            <a:chOff x="0" y="-95250"/>
            <a:chExt cx="812800" cy="457052"/>
          </a:xfrm>
        </p:grpSpPr>
        <p:sp>
          <p:nvSpPr>
            <p:cNvPr id="517" name="Google Shape;517;p13"/>
            <p:cNvSpPr/>
            <p:nvPr/>
          </p:nvSpPr>
          <p:spPr>
            <a:xfrm>
              <a:off x="0" y="0"/>
              <a:ext cx="812800" cy="361802"/>
            </a:xfrm>
            <a:custGeom>
              <a:rect b="b" l="l" r="r" t="t"/>
              <a:pathLst>
                <a:path extrusionOk="0" h="361802" w="812800">
                  <a:moveTo>
                    <a:pt x="0" y="0"/>
                  </a:moveTo>
                  <a:lnTo>
                    <a:pt x="812800" y="0"/>
                  </a:lnTo>
                  <a:lnTo>
                    <a:pt x="812800" y="361802"/>
                  </a:lnTo>
                  <a:lnTo>
                    <a:pt x="0" y="361802"/>
                  </a:lnTo>
                  <a:close/>
                </a:path>
              </a:pathLst>
            </a:custGeom>
            <a:solidFill>
              <a:srgbClr val="000000"/>
            </a:solidFill>
            <a:ln>
              <a:noFill/>
            </a:ln>
          </p:spPr>
        </p:sp>
        <p:sp>
          <p:nvSpPr>
            <p:cNvPr id="518" name="Google Shape;518;p13"/>
            <p:cNvSpPr txBox="1"/>
            <p:nvPr/>
          </p:nvSpPr>
          <p:spPr>
            <a:xfrm>
              <a:off x="0" y="-95250"/>
              <a:ext cx="812800" cy="45705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9" name="Google Shape;519;p13"/>
          <p:cNvGrpSpPr/>
          <p:nvPr/>
        </p:nvGrpSpPr>
        <p:grpSpPr>
          <a:xfrm rot="129377">
            <a:off x="1959568" y="454421"/>
            <a:ext cx="14619037" cy="8531877"/>
            <a:chOff x="0" y="-95250"/>
            <a:chExt cx="812800" cy="474362"/>
          </a:xfrm>
        </p:grpSpPr>
        <p:sp>
          <p:nvSpPr>
            <p:cNvPr id="520" name="Google Shape;520;p13"/>
            <p:cNvSpPr/>
            <p:nvPr/>
          </p:nvSpPr>
          <p:spPr>
            <a:xfrm>
              <a:off x="0" y="0"/>
              <a:ext cx="812800" cy="379112"/>
            </a:xfrm>
            <a:custGeom>
              <a:rect b="b" l="l" r="r" t="t"/>
              <a:pathLst>
                <a:path extrusionOk="0" h="379112" w="812800">
                  <a:moveTo>
                    <a:pt x="0" y="0"/>
                  </a:moveTo>
                  <a:lnTo>
                    <a:pt x="812800" y="0"/>
                  </a:lnTo>
                  <a:lnTo>
                    <a:pt x="812800" y="379112"/>
                  </a:lnTo>
                  <a:lnTo>
                    <a:pt x="0" y="379112"/>
                  </a:lnTo>
                  <a:close/>
                </a:path>
              </a:pathLst>
            </a:custGeom>
            <a:solidFill>
              <a:srgbClr val="6DCCD4"/>
            </a:solidFill>
            <a:ln>
              <a:noFill/>
            </a:ln>
          </p:spPr>
        </p:sp>
        <p:sp>
          <p:nvSpPr>
            <p:cNvPr id="521" name="Google Shape;521;p13"/>
            <p:cNvSpPr txBox="1"/>
            <p:nvPr/>
          </p:nvSpPr>
          <p:spPr>
            <a:xfrm>
              <a:off x="0" y="-95250"/>
              <a:ext cx="812800" cy="47436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2" name="Google Shape;522;p13"/>
          <p:cNvGrpSpPr/>
          <p:nvPr/>
        </p:nvGrpSpPr>
        <p:grpSpPr>
          <a:xfrm rot="-1841937">
            <a:off x="9523731" y="3759932"/>
            <a:ext cx="2118895" cy="2168557"/>
            <a:chOff x="0" y="-19050"/>
            <a:chExt cx="812800" cy="831850"/>
          </a:xfrm>
        </p:grpSpPr>
        <p:sp>
          <p:nvSpPr>
            <p:cNvPr id="523" name="Google Shape;523;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42875">
              <a:solidFill>
                <a:srgbClr val="FFF5E2">
                  <a:alpha val="29803"/>
                </a:srgbClr>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13"/>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5" name="Google Shape;525;p13"/>
          <p:cNvGrpSpPr/>
          <p:nvPr/>
        </p:nvGrpSpPr>
        <p:grpSpPr>
          <a:xfrm rot="-1841937">
            <a:off x="3549369" y="6319774"/>
            <a:ext cx="2118895" cy="1872039"/>
            <a:chOff x="0" y="0"/>
            <a:chExt cx="812800" cy="718107"/>
          </a:xfrm>
        </p:grpSpPr>
        <p:sp>
          <p:nvSpPr>
            <p:cNvPr id="526" name="Google Shape;526;p13"/>
            <p:cNvSpPr/>
            <p:nvPr/>
          </p:nvSpPr>
          <p:spPr>
            <a:xfrm>
              <a:off x="0" y="0"/>
              <a:ext cx="812800" cy="718107"/>
            </a:xfrm>
            <a:custGeom>
              <a:rect b="b" l="l" r="r" t="t"/>
              <a:pathLst>
                <a:path extrusionOk="0" h="718107" w="812800">
                  <a:moveTo>
                    <a:pt x="406400" y="0"/>
                  </a:moveTo>
                  <a:lnTo>
                    <a:pt x="812800" y="718107"/>
                  </a:lnTo>
                  <a:lnTo>
                    <a:pt x="0" y="718107"/>
                  </a:lnTo>
                  <a:lnTo>
                    <a:pt x="406400" y="0"/>
                  </a:lnTo>
                  <a:close/>
                </a:path>
              </a:pathLst>
            </a:custGeom>
            <a:solidFill>
              <a:srgbClr val="000000">
                <a:alpha val="0"/>
              </a:srgbClr>
            </a:solidFill>
            <a:ln cap="sq" cmpd="sng" w="142875">
              <a:solidFill>
                <a:srgbClr val="FFF5E2">
                  <a:alpha val="29803"/>
                </a:srgbClr>
              </a:solidFill>
              <a:prstDash val="solid"/>
              <a:miter lim="8000"/>
              <a:headEnd len="sm" w="sm" type="none"/>
              <a:tailEnd len="sm" w="sm" type="none"/>
            </a:ln>
          </p:spPr>
        </p:sp>
        <p:sp>
          <p:nvSpPr>
            <p:cNvPr id="527" name="Google Shape;527;p13"/>
            <p:cNvSpPr txBox="1"/>
            <p:nvPr/>
          </p:nvSpPr>
          <p:spPr>
            <a:xfrm>
              <a:off x="127000" y="238157"/>
              <a:ext cx="558800" cy="42865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28" name="Google Shape;528;p13"/>
          <p:cNvSpPr/>
          <p:nvPr/>
        </p:nvSpPr>
        <p:spPr>
          <a:xfrm flipH="1" rot="9431070">
            <a:off x="3054953" y="2115144"/>
            <a:ext cx="2381044" cy="1964488"/>
          </a:xfrm>
          <a:custGeom>
            <a:rect b="b" l="l" r="r" t="t"/>
            <a:pathLst>
              <a:path extrusionOk="0" h="1964488" w="2381044">
                <a:moveTo>
                  <a:pt x="2381043" y="0"/>
                </a:moveTo>
                <a:lnTo>
                  <a:pt x="0" y="0"/>
                </a:lnTo>
                <a:lnTo>
                  <a:pt x="0" y="1964487"/>
                </a:lnTo>
                <a:lnTo>
                  <a:pt x="2381043" y="1964487"/>
                </a:lnTo>
                <a:lnTo>
                  <a:pt x="2381043" y="0"/>
                </a:lnTo>
                <a:close/>
              </a:path>
            </a:pathLst>
          </a:custGeom>
          <a:blipFill rotWithShape="1">
            <a:blip r:embed="rId5">
              <a:alphaModFix amt="30000"/>
            </a:blip>
            <a:stretch>
              <a:fillRect b="0" l="-51634" r="0" t="-79882"/>
            </a:stretch>
          </a:blipFill>
          <a:ln>
            <a:noFill/>
          </a:ln>
        </p:spPr>
      </p:sp>
      <p:sp>
        <p:nvSpPr>
          <p:cNvPr id="529" name="Google Shape;529;p13"/>
          <p:cNvSpPr/>
          <p:nvPr/>
        </p:nvSpPr>
        <p:spPr>
          <a:xfrm>
            <a:off x="13518299" y="5778880"/>
            <a:ext cx="2697320" cy="2575940"/>
          </a:xfrm>
          <a:custGeom>
            <a:rect b="b" l="l" r="r" t="t"/>
            <a:pathLst>
              <a:path extrusionOk="0" h="2575940" w="2697320">
                <a:moveTo>
                  <a:pt x="0" y="0"/>
                </a:moveTo>
                <a:lnTo>
                  <a:pt x="2697320" y="0"/>
                </a:lnTo>
                <a:lnTo>
                  <a:pt x="2697320" y="2575940"/>
                </a:lnTo>
                <a:lnTo>
                  <a:pt x="0" y="2575940"/>
                </a:lnTo>
                <a:lnTo>
                  <a:pt x="0" y="0"/>
                </a:lnTo>
                <a:close/>
              </a:path>
            </a:pathLst>
          </a:custGeom>
          <a:blipFill rotWithShape="1">
            <a:blip r:embed="rId6">
              <a:alphaModFix amt="30000"/>
            </a:blip>
            <a:stretch>
              <a:fillRect b="0" l="0" r="0" t="0"/>
            </a:stretch>
          </a:blipFill>
          <a:ln>
            <a:noFill/>
          </a:ln>
        </p:spPr>
      </p:sp>
      <p:grpSp>
        <p:nvGrpSpPr>
          <p:cNvPr id="530" name="Google Shape;530;p13"/>
          <p:cNvGrpSpPr/>
          <p:nvPr/>
        </p:nvGrpSpPr>
        <p:grpSpPr>
          <a:xfrm>
            <a:off x="496618" y="112521"/>
            <a:ext cx="11002081" cy="2773558"/>
            <a:chOff x="0" y="-1099029"/>
            <a:chExt cx="14669441" cy="3698077"/>
          </a:xfrm>
        </p:grpSpPr>
        <p:grpSp>
          <p:nvGrpSpPr>
            <p:cNvPr id="531" name="Google Shape;531;p13"/>
            <p:cNvGrpSpPr/>
            <p:nvPr/>
          </p:nvGrpSpPr>
          <p:grpSpPr>
            <a:xfrm>
              <a:off x="367065" y="-836603"/>
              <a:ext cx="14302376" cy="3435651"/>
              <a:chOff x="0" y="-95250"/>
              <a:chExt cx="1239549" cy="297759"/>
            </a:xfrm>
          </p:grpSpPr>
          <p:sp>
            <p:nvSpPr>
              <p:cNvPr id="532" name="Google Shape;532;p13"/>
              <p:cNvSpPr/>
              <p:nvPr/>
            </p:nvSpPr>
            <p:spPr>
              <a:xfrm>
                <a:off x="0" y="0"/>
                <a:ext cx="1239549" cy="202509"/>
              </a:xfrm>
              <a:custGeom>
                <a:rect b="b" l="l" r="r" t="t"/>
                <a:pathLst>
                  <a:path extrusionOk="0" h="202509" w="1239549">
                    <a:moveTo>
                      <a:pt x="0" y="0"/>
                    </a:moveTo>
                    <a:lnTo>
                      <a:pt x="1239549" y="0"/>
                    </a:lnTo>
                    <a:lnTo>
                      <a:pt x="1239549" y="202509"/>
                    </a:lnTo>
                    <a:lnTo>
                      <a:pt x="0" y="202509"/>
                    </a:lnTo>
                    <a:close/>
                  </a:path>
                </a:pathLst>
              </a:custGeom>
              <a:solidFill>
                <a:srgbClr val="000000"/>
              </a:solidFill>
              <a:ln>
                <a:noFill/>
              </a:ln>
            </p:spPr>
          </p:sp>
          <p:sp>
            <p:nvSpPr>
              <p:cNvPr id="533" name="Google Shape;533;p13"/>
              <p:cNvSpPr txBox="1"/>
              <p:nvPr/>
            </p:nvSpPr>
            <p:spPr>
              <a:xfrm>
                <a:off x="0" y="-95250"/>
                <a:ext cx="1239549" cy="29775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4" name="Google Shape;534;p13"/>
            <p:cNvGrpSpPr/>
            <p:nvPr/>
          </p:nvGrpSpPr>
          <p:grpSpPr>
            <a:xfrm>
              <a:off x="0" y="-1099029"/>
              <a:ext cx="14402361" cy="3435651"/>
              <a:chOff x="0" y="-95250"/>
              <a:chExt cx="1248215" cy="297759"/>
            </a:xfrm>
          </p:grpSpPr>
          <p:sp>
            <p:nvSpPr>
              <p:cNvPr id="535" name="Google Shape;535;p13"/>
              <p:cNvSpPr/>
              <p:nvPr/>
            </p:nvSpPr>
            <p:spPr>
              <a:xfrm>
                <a:off x="0" y="0"/>
                <a:ext cx="1248215" cy="202509"/>
              </a:xfrm>
              <a:custGeom>
                <a:rect b="b" l="l" r="r" t="t"/>
                <a:pathLst>
                  <a:path extrusionOk="0" h="202509" w="1248215">
                    <a:moveTo>
                      <a:pt x="0" y="0"/>
                    </a:moveTo>
                    <a:lnTo>
                      <a:pt x="1248215" y="0"/>
                    </a:lnTo>
                    <a:lnTo>
                      <a:pt x="1248215" y="202509"/>
                    </a:lnTo>
                    <a:lnTo>
                      <a:pt x="0" y="202509"/>
                    </a:lnTo>
                    <a:close/>
                  </a:path>
                </a:pathLst>
              </a:custGeom>
              <a:solidFill>
                <a:srgbClr val="FFA49C"/>
              </a:solidFill>
              <a:ln>
                <a:noFill/>
              </a:ln>
            </p:spPr>
          </p:sp>
          <p:sp>
            <p:nvSpPr>
              <p:cNvPr id="536" name="Google Shape;536;p13"/>
              <p:cNvSpPr txBox="1"/>
              <p:nvPr/>
            </p:nvSpPr>
            <p:spPr>
              <a:xfrm>
                <a:off x="0" y="-95250"/>
                <a:ext cx="1248215" cy="29775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537" name="Google Shape;537;p13"/>
          <p:cNvSpPr txBox="1"/>
          <p:nvPr/>
        </p:nvSpPr>
        <p:spPr>
          <a:xfrm rot="-22993">
            <a:off x="854935" y="1119863"/>
            <a:ext cx="10285445" cy="124396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8000" u="none" cap="none" strike="noStrike">
                <a:solidFill>
                  <a:srgbClr val="000000"/>
                </a:solidFill>
                <a:latin typeface="Exo 2"/>
                <a:ea typeface="Exo 2"/>
                <a:cs typeface="Exo 2"/>
                <a:sym typeface="Exo 2"/>
              </a:rPr>
              <a:t>PLAYFUL EDUCATION</a:t>
            </a:r>
            <a:endParaRPr/>
          </a:p>
        </p:txBody>
      </p:sp>
      <p:sp>
        <p:nvSpPr>
          <p:cNvPr id="538" name="Google Shape;538;p13"/>
          <p:cNvSpPr txBox="1"/>
          <p:nvPr/>
        </p:nvSpPr>
        <p:spPr>
          <a:xfrm>
            <a:off x="2230791" y="3428830"/>
            <a:ext cx="13755934" cy="4509875"/>
          </a:xfrm>
          <a:prstGeom prst="rect">
            <a:avLst/>
          </a:prstGeom>
          <a:noFill/>
          <a:ln>
            <a:noFill/>
          </a:ln>
        </p:spPr>
        <p:txBody>
          <a:bodyPr anchorCtr="0" anchor="t" bIns="0" lIns="0" spcFirstLastPara="1" rIns="0" wrap="square" tIns="0">
            <a:spAutoFit/>
          </a:bodyPr>
          <a:lstStyle/>
          <a:p>
            <a:pPr indent="0" lvl="0" marL="0" marR="0" rtl="0" algn="ctr">
              <a:lnSpc>
                <a:spcPct val="119997"/>
              </a:lnSpc>
              <a:spcBef>
                <a:spcPts val="0"/>
              </a:spcBef>
              <a:spcAft>
                <a:spcPts val="0"/>
              </a:spcAft>
              <a:buNone/>
            </a:pPr>
            <a:r>
              <a:rPr b="1" i="0" lang="en-US" sz="17217" u="none" cap="none" strike="noStrike">
                <a:solidFill>
                  <a:srgbClr val="FFE17E"/>
                </a:solidFill>
                <a:latin typeface="Exo 2"/>
                <a:ea typeface="Exo 2"/>
                <a:cs typeface="Exo 2"/>
                <a:sym typeface="Exo 2"/>
              </a:rPr>
              <a:t>HAVING FUN </a:t>
            </a:r>
            <a:endParaRPr/>
          </a:p>
        </p:txBody>
      </p:sp>
      <p:grpSp>
        <p:nvGrpSpPr>
          <p:cNvPr id="539" name="Google Shape;539;p13"/>
          <p:cNvGrpSpPr/>
          <p:nvPr/>
        </p:nvGrpSpPr>
        <p:grpSpPr>
          <a:xfrm>
            <a:off x="10962763" y="7622262"/>
            <a:ext cx="6489799" cy="1636038"/>
            <a:chOff x="0" y="-648284"/>
            <a:chExt cx="8653065" cy="2181384"/>
          </a:xfrm>
        </p:grpSpPr>
        <p:grpSp>
          <p:nvGrpSpPr>
            <p:cNvPr id="540" name="Google Shape;540;p13"/>
            <p:cNvGrpSpPr/>
            <p:nvPr/>
          </p:nvGrpSpPr>
          <p:grpSpPr>
            <a:xfrm>
              <a:off x="216521" y="-493487"/>
              <a:ext cx="8436544" cy="2026587"/>
              <a:chOff x="0" y="-95250"/>
              <a:chExt cx="1239549" cy="297759"/>
            </a:xfrm>
          </p:grpSpPr>
          <p:sp>
            <p:nvSpPr>
              <p:cNvPr id="541" name="Google Shape;541;p13"/>
              <p:cNvSpPr/>
              <p:nvPr/>
            </p:nvSpPr>
            <p:spPr>
              <a:xfrm>
                <a:off x="0" y="0"/>
                <a:ext cx="1239549" cy="202509"/>
              </a:xfrm>
              <a:custGeom>
                <a:rect b="b" l="l" r="r" t="t"/>
                <a:pathLst>
                  <a:path extrusionOk="0" h="202509" w="1239549">
                    <a:moveTo>
                      <a:pt x="0" y="0"/>
                    </a:moveTo>
                    <a:lnTo>
                      <a:pt x="1239549" y="0"/>
                    </a:lnTo>
                    <a:lnTo>
                      <a:pt x="1239549" y="202509"/>
                    </a:lnTo>
                    <a:lnTo>
                      <a:pt x="0" y="202509"/>
                    </a:lnTo>
                    <a:close/>
                  </a:path>
                </a:pathLst>
              </a:custGeom>
              <a:solidFill>
                <a:srgbClr val="000000"/>
              </a:solidFill>
              <a:ln>
                <a:noFill/>
              </a:ln>
            </p:spPr>
          </p:sp>
          <p:sp>
            <p:nvSpPr>
              <p:cNvPr id="542" name="Google Shape;542;p13"/>
              <p:cNvSpPr txBox="1"/>
              <p:nvPr/>
            </p:nvSpPr>
            <p:spPr>
              <a:xfrm>
                <a:off x="0" y="-95250"/>
                <a:ext cx="1239549" cy="297759"/>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3" name="Google Shape;543;p13"/>
            <p:cNvGrpSpPr/>
            <p:nvPr/>
          </p:nvGrpSpPr>
          <p:grpSpPr>
            <a:xfrm>
              <a:off x="0" y="-648284"/>
              <a:ext cx="8495522" cy="2026587"/>
              <a:chOff x="0" y="-95250"/>
              <a:chExt cx="1248215" cy="297759"/>
            </a:xfrm>
          </p:grpSpPr>
          <p:sp>
            <p:nvSpPr>
              <p:cNvPr id="544" name="Google Shape;544;p13"/>
              <p:cNvSpPr/>
              <p:nvPr/>
            </p:nvSpPr>
            <p:spPr>
              <a:xfrm>
                <a:off x="0" y="0"/>
                <a:ext cx="1248215" cy="202509"/>
              </a:xfrm>
              <a:custGeom>
                <a:rect b="b" l="l" r="r" t="t"/>
                <a:pathLst>
                  <a:path extrusionOk="0" h="202509" w="1248215">
                    <a:moveTo>
                      <a:pt x="0" y="0"/>
                    </a:moveTo>
                    <a:lnTo>
                      <a:pt x="1248215" y="0"/>
                    </a:lnTo>
                    <a:lnTo>
                      <a:pt x="1248215" y="202509"/>
                    </a:lnTo>
                    <a:lnTo>
                      <a:pt x="0" y="202509"/>
                    </a:lnTo>
                    <a:close/>
                  </a:path>
                </a:pathLst>
              </a:custGeom>
              <a:solidFill>
                <a:srgbClr val="FFA49C"/>
              </a:solidFill>
              <a:ln>
                <a:noFill/>
              </a:ln>
            </p:spPr>
          </p:sp>
          <p:sp>
            <p:nvSpPr>
              <p:cNvPr id="545" name="Google Shape;545;p13"/>
              <p:cNvSpPr txBox="1"/>
              <p:nvPr/>
            </p:nvSpPr>
            <p:spPr>
              <a:xfrm>
                <a:off x="0" y="-95250"/>
                <a:ext cx="1248215" cy="297759"/>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546" name="Google Shape;546;p13"/>
          <p:cNvSpPr txBox="1"/>
          <p:nvPr/>
        </p:nvSpPr>
        <p:spPr>
          <a:xfrm>
            <a:off x="11159147" y="8354820"/>
            <a:ext cx="6097029" cy="49339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000000"/>
                </a:solidFill>
                <a:latin typeface="Exo 2"/>
                <a:ea typeface="Exo 2"/>
                <a:cs typeface="Exo 2"/>
                <a:sym typeface="Exo 2"/>
              </a:rPr>
              <a:t>EDUCATION PRESENTATION</a:t>
            </a:r>
            <a:endParaRPr/>
          </a:p>
        </p:txBody>
      </p:sp>
      <p:sp>
        <p:nvSpPr>
          <p:cNvPr id="547" name="Google Shape;547;p13"/>
          <p:cNvSpPr txBox="1"/>
          <p:nvPr/>
        </p:nvSpPr>
        <p:spPr>
          <a:xfrm rot="-32965">
            <a:off x="4908736" y="6493755"/>
            <a:ext cx="8470529" cy="124396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8000" u="none" cap="none" strike="noStrike">
                <a:solidFill>
                  <a:srgbClr val="000000"/>
                </a:solidFill>
                <a:latin typeface="Exo 2"/>
                <a:ea typeface="Exo 2"/>
                <a:cs typeface="Exo 2"/>
                <a:sym typeface="Exo 2"/>
              </a:rPr>
              <a:t>WHILE LEARNING</a:t>
            </a:r>
            <a:endParaRPr/>
          </a:p>
        </p:txBody>
      </p:sp>
      <p:grpSp>
        <p:nvGrpSpPr>
          <p:cNvPr id="548" name="Google Shape;548;p13"/>
          <p:cNvGrpSpPr/>
          <p:nvPr/>
        </p:nvGrpSpPr>
        <p:grpSpPr>
          <a:xfrm>
            <a:off x="1173031" y="6717690"/>
            <a:ext cx="1931299" cy="4501252"/>
            <a:chOff x="0" y="0"/>
            <a:chExt cx="2575066" cy="6001669"/>
          </a:xfrm>
        </p:grpSpPr>
        <p:grpSp>
          <p:nvGrpSpPr>
            <p:cNvPr id="549" name="Google Shape;549;p13"/>
            <p:cNvGrpSpPr/>
            <p:nvPr/>
          </p:nvGrpSpPr>
          <p:grpSpPr>
            <a:xfrm>
              <a:off x="474534" y="0"/>
              <a:ext cx="291606" cy="291606"/>
              <a:chOff x="0" y="0"/>
              <a:chExt cx="812800" cy="812800"/>
            </a:xfrm>
          </p:grpSpPr>
          <p:sp>
            <p:nvSpPr>
              <p:cNvPr id="550" name="Google Shape;550;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2" name="Google Shape;552;p13"/>
            <p:cNvGrpSpPr/>
            <p:nvPr/>
          </p:nvGrpSpPr>
          <p:grpSpPr>
            <a:xfrm>
              <a:off x="1378997" y="0"/>
              <a:ext cx="291606" cy="291606"/>
              <a:chOff x="0" y="0"/>
              <a:chExt cx="812800" cy="812800"/>
            </a:xfrm>
          </p:grpSpPr>
          <p:sp>
            <p:nvSpPr>
              <p:cNvPr id="553" name="Google Shape;553;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5" name="Google Shape;555;p13"/>
            <p:cNvGrpSpPr/>
            <p:nvPr/>
          </p:nvGrpSpPr>
          <p:grpSpPr>
            <a:xfrm>
              <a:off x="2283460" y="0"/>
              <a:ext cx="291606" cy="291606"/>
              <a:chOff x="0" y="0"/>
              <a:chExt cx="812800" cy="812800"/>
            </a:xfrm>
          </p:grpSpPr>
          <p:sp>
            <p:nvSpPr>
              <p:cNvPr id="556" name="Google Shape;556;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8" name="Google Shape;558;p13"/>
            <p:cNvGrpSpPr/>
            <p:nvPr/>
          </p:nvGrpSpPr>
          <p:grpSpPr>
            <a:xfrm>
              <a:off x="0" y="494729"/>
              <a:ext cx="291606" cy="291606"/>
              <a:chOff x="0" y="0"/>
              <a:chExt cx="812800" cy="812800"/>
            </a:xfrm>
          </p:grpSpPr>
          <p:sp>
            <p:nvSpPr>
              <p:cNvPr id="559" name="Google Shape;559;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1" name="Google Shape;561;p13"/>
            <p:cNvGrpSpPr/>
            <p:nvPr/>
          </p:nvGrpSpPr>
          <p:grpSpPr>
            <a:xfrm>
              <a:off x="904463" y="494729"/>
              <a:ext cx="291606" cy="291606"/>
              <a:chOff x="0" y="0"/>
              <a:chExt cx="812800" cy="812800"/>
            </a:xfrm>
          </p:grpSpPr>
          <p:sp>
            <p:nvSpPr>
              <p:cNvPr id="562" name="Google Shape;562;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4" name="Google Shape;564;p13"/>
            <p:cNvGrpSpPr/>
            <p:nvPr/>
          </p:nvGrpSpPr>
          <p:grpSpPr>
            <a:xfrm>
              <a:off x="1808926" y="494729"/>
              <a:ext cx="291606" cy="291606"/>
              <a:chOff x="0" y="0"/>
              <a:chExt cx="812800" cy="812800"/>
            </a:xfrm>
          </p:grpSpPr>
          <p:sp>
            <p:nvSpPr>
              <p:cNvPr id="565" name="Google Shape;565;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7" name="Google Shape;567;p13"/>
            <p:cNvGrpSpPr/>
            <p:nvPr/>
          </p:nvGrpSpPr>
          <p:grpSpPr>
            <a:xfrm>
              <a:off x="474534" y="1043067"/>
              <a:ext cx="291606" cy="291606"/>
              <a:chOff x="0" y="0"/>
              <a:chExt cx="812800" cy="812800"/>
            </a:xfrm>
          </p:grpSpPr>
          <p:sp>
            <p:nvSpPr>
              <p:cNvPr id="568" name="Google Shape;568;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0" name="Google Shape;570;p13"/>
            <p:cNvGrpSpPr/>
            <p:nvPr/>
          </p:nvGrpSpPr>
          <p:grpSpPr>
            <a:xfrm>
              <a:off x="1378997" y="1043067"/>
              <a:ext cx="291606" cy="291606"/>
              <a:chOff x="0" y="0"/>
              <a:chExt cx="812800" cy="812800"/>
            </a:xfrm>
          </p:grpSpPr>
          <p:sp>
            <p:nvSpPr>
              <p:cNvPr id="571" name="Google Shape;571;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3" name="Google Shape;573;p13"/>
            <p:cNvGrpSpPr/>
            <p:nvPr/>
          </p:nvGrpSpPr>
          <p:grpSpPr>
            <a:xfrm>
              <a:off x="2283460" y="1043067"/>
              <a:ext cx="291606" cy="291606"/>
              <a:chOff x="0" y="0"/>
              <a:chExt cx="812800" cy="812800"/>
            </a:xfrm>
          </p:grpSpPr>
          <p:sp>
            <p:nvSpPr>
              <p:cNvPr id="574" name="Google Shape;574;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6" name="Google Shape;576;p13"/>
            <p:cNvGrpSpPr/>
            <p:nvPr/>
          </p:nvGrpSpPr>
          <p:grpSpPr>
            <a:xfrm>
              <a:off x="0" y="1537796"/>
              <a:ext cx="291606" cy="291606"/>
              <a:chOff x="0" y="0"/>
              <a:chExt cx="812800" cy="812800"/>
            </a:xfrm>
          </p:grpSpPr>
          <p:sp>
            <p:nvSpPr>
              <p:cNvPr id="577" name="Google Shape;577;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9" name="Google Shape;579;p13"/>
            <p:cNvGrpSpPr/>
            <p:nvPr/>
          </p:nvGrpSpPr>
          <p:grpSpPr>
            <a:xfrm>
              <a:off x="904463" y="1537796"/>
              <a:ext cx="291606" cy="291606"/>
              <a:chOff x="0" y="0"/>
              <a:chExt cx="812800" cy="812800"/>
            </a:xfrm>
          </p:grpSpPr>
          <p:sp>
            <p:nvSpPr>
              <p:cNvPr id="580" name="Google Shape;580;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2" name="Google Shape;582;p13"/>
            <p:cNvGrpSpPr/>
            <p:nvPr/>
          </p:nvGrpSpPr>
          <p:grpSpPr>
            <a:xfrm>
              <a:off x="1808926" y="1537796"/>
              <a:ext cx="291606" cy="291606"/>
              <a:chOff x="0" y="0"/>
              <a:chExt cx="812800" cy="812800"/>
            </a:xfrm>
          </p:grpSpPr>
          <p:sp>
            <p:nvSpPr>
              <p:cNvPr id="583" name="Google Shape;583;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5" name="Google Shape;585;p13"/>
            <p:cNvGrpSpPr/>
            <p:nvPr/>
          </p:nvGrpSpPr>
          <p:grpSpPr>
            <a:xfrm>
              <a:off x="474534" y="2086134"/>
              <a:ext cx="291606" cy="291606"/>
              <a:chOff x="0" y="0"/>
              <a:chExt cx="812800" cy="812800"/>
            </a:xfrm>
          </p:grpSpPr>
          <p:sp>
            <p:nvSpPr>
              <p:cNvPr id="586" name="Google Shape;586;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8" name="Google Shape;588;p13"/>
            <p:cNvGrpSpPr/>
            <p:nvPr/>
          </p:nvGrpSpPr>
          <p:grpSpPr>
            <a:xfrm>
              <a:off x="1378997" y="2086134"/>
              <a:ext cx="291606" cy="291606"/>
              <a:chOff x="0" y="0"/>
              <a:chExt cx="812800" cy="812800"/>
            </a:xfrm>
          </p:grpSpPr>
          <p:sp>
            <p:nvSpPr>
              <p:cNvPr id="589" name="Google Shape;589;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1" name="Google Shape;591;p13"/>
            <p:cNvGrpSpPr/>
            <p:nvPr/>
          </p:nvGrpSpPr>
          <p:grpSpPr>
            <a:xfrm>
              <a:off x="2283460" y="2086134"/>
              <a:ext cx="291606" cy="291606"/>
              <a:chOff x="0" y="0"/>
              <a:chExt cx="812800" cy="812800"/>
            </a:xfrm>
          </p:grpSpPr>
          <p:sp>
            <p:nvSpPr>
              <p:cNvPr id="592" name="Google Shape;592;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4" name="Google Shape;594;p13"/>
            <p:cNvGrpSpPr/>
            <p:nvPr/>
          </p:nvGrpSpPr>
          <p:grpSpPr>
            <a:xfrm>
              <a:off x="0" y="2580862"/>
              <a:ext cx="291606" cy="291606"/>
              <a:chOff x="0" y="0"/>
              <a:chExt cx="812800" cy="812800"/>
            </a:xfrm>
          </p:grpSpPr>
          <p:sp>
            <p:nvSpPr>
              <p:cNvPr id="595" name="Google Shape;595;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7" name="Google Shape;597;p13"/>
            <p:cNvGrpSpPr/>
            <p:nvPr/>
          </p:nvGrpSpPr>
          <p:grpSpPr>
            <a:xfrm>
              <a:off x="904463" y="2580862"/>
              <a:ext cx="291606" cy="291606"/>
              <a:chOff x="0" y="0"/>
              <a:chExt cx="812800" cy="812800"/>
            </a:xfrm>
          </p:grpSpPr>
          <p:sp>
            <p:nvSpPr>
              <p:cNvPr id="598" name="Google Shape;598;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0" name="Google Shape;600;p13"/>
            <p:cNvGrpSpPr/>
            <p:nvPr/>
          </p:nvGrpSpPr>
          <p:grpSpPr>
            <a:xfrm>
              <a:off x="1808926" y="2580862"/>
              <a:ext cx="291606" cy="291606"/>
              <a:chOff x="0" y="0"/>
              <a:chExt cx="812800" cy="812800"/>
            </a:xfrm>
          </p:grpSpPr>
          <p:sp>
            <p:nvSpPr>
              <p:cNvPr id="601" name="Google Shape;601;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3" name="Google Shape;603;p13"/>
            <p:cNvGrpSpPr/>
            <p:nvPr/>
          </p:nvGrpSpPr>
          <p:grpSpPr>
            <a:xfrm>
              <a:off x="474534" y="3129200"/>
              <a:ext cx="291606" cy="291606"/>
              <a:chOff x="0" y="0"/>
              <a:chExt cx="812800" cy="812800"/>
            </a:xfrm>
          </p:grpSpPr>
          <p:sp>
            <p:nvSpPr>
              <p:cNvPr id="604" name="Google Shape;604;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6" name="Google Shape;606;p13"/>
            <p:cNvGrpSpPr/>
            <p:nvPr/>
          </p:nvGrpSpPr>
          <p:grpSpPr>
            <a:xfrm>
              <a:off x="1378997" y="3129200"/>
              <a:ext cx="291606" cy="291606"/>
              <a:chOff x="0" y="0"/>
              <a:chExt cx="812800" cy="812800"/>
            </a:xfrm>
          </p:grpSpPr>
          <p:sp>
            <p:nvSpPr>
              <p:cNvPr id="607" name="Google Shape;607;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9" name="Google Shape;609;p13"/>
            <p:cNvGrpSpPr/>
            <p:nvPr/>
          </p:nvGrpSpPr>
          <p:grpSpPr>
            <a:xfrm>
              <a:off x="2283460" y="3129200"/>
              <a:ext cx="291606" cy="291606"/>
              <a:chOff x="0" y="0"/>
              <a:chExt cx="812800" cy="812800"/>
            </a:xfrm>
          </p:grpSpPr>
          <p:sp>
            <p:nvSpPr>
              <p:cNvPr id="610" name="Google Shape;610;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2" name="Google Shape;612;p13"/>
            <p:cNvGrpSpPr/>
            <p:nvPr/>
          </p:nvGrpSpPr>
          <p:grpSpPr>
            <a:xfrm>
              <a:off x="0" y="3623929"/>
              <a:ext cx="291606" cy="291606"/>
              <a:chOff x="0" y="0"/>
              <a:chExt cx="812800" cy="812800"/>
            </a:xfrm>
          </p:grpSpPr>
          <p:sp>
            <p:nvSpPr>
              <p:cNvPr id="613" name="Google Shape;613;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5" name="Google Shape;615;p13"/>
            <p:cNvGrpSpPr/>
            <p:nvPr/>
          </p:nvGrpSpPr>
          <p:grpSpPr>
            <a:xfrm>
              <a:off x="904463" y="3623929"/>
              <a:ext cx="291606" cy="291606"/>
              <a:chOff x="0" y="0"/>
              <a:chExt cx="812800" cy="812800"/>
            </a:xfrm>
          </p:grpSpPr>
          <p:sp>
            <p:nvSpPr>
              <p:cNvPr id="616" name="Google Shape;616;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8" name="Google Shape;618;p13"/>
            <p:cNvGrpSpPr/>
            <p:nvPr/>
          </p:nvGrpSpPr>
          <p:grpSpPr>
            <a:xfrm>
              <a:off x="1808926" y="3623929"/>
              <a:ext cx="291606" cy="291606"/>
              <a:chOff x="0" y="0"/>
              <a:chExt cx="812800" cy="812800"/>
            </a:xfrm>
          </p:grpSpPr>
          <p:sp>
            <p:nvSpPr>
              <p:cNvPr id="619" name="Google Shape;619;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1" name="Google Shape;621;p13"/>
            <p:cNvGrpSpPr/>
            <p:nvPr/>
          </p:nvGrpSpPr>
          <p:grpSpPr>
            <a:xfrm>
              <a:off x="474534" y="4172267"/>
              <a:ext cx="291606" cy="291606"/>
              <a:chOff x="0" y="0"/>
              <a:chExt cx="812800" cy="812800"/>
            </a:xfrm>
          </p:grpSpPr>
          <p:sp>
            <p:nvSpPr>
              <p:cNvPr id="622" name="Google Shape;622;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4" name="Google Shape;624;p13"/>
            <p:cNvGrpSpPr/>
            <p:nvPr/>
          </p:nvGrpSpPr>
          <p:grpSpPr>
            <a:xfrm>
              <a:off x="1378997" y="4172267"/>
              <a:ext cx="291606" cy="291606"/>
              <a:chOff x="0" y="0"/>
              <a:chExt cx="812800" cy="812800"/>
            </a:xfrm>
          </p:grpSpPr>
          <p:sp>
            <p:nvSpPr>
              <p:cNvPr id="625" name="Google Shape;625;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7" name="Google Shape;627;p13"/>
            <p:cNvGrpSpPr/>
            <p:nvPr/>
          </p:nvGrpSpPr>
          <p:grpSpPr>
            <a:xfrm>
              <a:off x="2283460" y="4172267"/>
              <a:ext cx="291606" cy="291606"/>
              <a:chOff x="0" y="0"/>
              <a:chExt cx="812800" cy="812800"/>
            </a:xfrm>
          </p:grpSpPr>
          <p:sp>
            <p:nvSpPr>
              <p:cNvPr id="628" name="Google Shape;628;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0" name="Google Shape;630;p13"/>
            <p:cNvGrpSpPr/>
            <p:nvPr/>
          </p:nvGrpSpPr>
          <p:grpSpPr>
            <a:xfrm>
              <a:off x="0" y="4666996"/>
              <a:ext cx="291606" cy="291606"/>
              <a:chOff x="0" y="0"/>
              <a:chExt cx="812800" cy="812800"/>
            </a:xfrm>
          </p:grpSpPr>
          <p:sp>
            <p:nvSpPr>
              <p:cNvPr id="631" name="Google Shape;631;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3" name="Google Shape;633;p13"/>
            <p:cNvGrpSpPr/>
            <p:nvPr/>
          </p:nvGrpSpPr>
          <p:grpSpPr>
            <a:xfrm>
              <a:off x="904463" y="4666996"/>
              <a:ext cx="291606" cy="291606"/>
              <a:chOff x="0" y="0"/>
              <a:chExt cx="812800" cy="812800"/>
            </a:xfrm>
          </p:grpSpPr>
          <p:sp>
            <p:nvSpPr>
              <p:cNvPr id="634" name="Google Shape;634;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6" name="Google Shape;636;p13"/>
            <p:cNvGrpSpPr/>
            <p:nvPr/>
          </p:nvGrpSpPr>
          <p:grpSpPr>
            <a:xfrm>
              <a:off x="1808926" y="4666996"/>
              <a:ext cx="291606" cy="291606"/>
              <a:chOff x="0" y="0"/>
              <a:chExt cx="812800" cy="812800"/>
            </a:xfrm>
          </p:grpSpPr>
          <p:sp>
            <p:nvSpPr>
              <p:cNvPr id="637" name="Google Shape;637;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9" name="Google Shape;639;p13"/>
            <p:cNvGrpSpPr/>
            <p:nvPr/>
          </p:nvGrpSpPr>
          <p:grpSpPr>
            <a:xfrm>
              <a:off x="474534" y="5215334"/>
              <a:ext cx="291606" cy="291606"/>
              <a:chOff x="0" y="0"/>
              <a:chExt cx="812800" cy="812800"/>
            </a:xfrm>
          </p:grpSpPr>
          <p:sp>
            <p:nvSpPr>
              <p:cNvPr id="640" name="Google Shape;640;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2" name="Google Shape;642;p13"/>
            <p:cNvGrpSpPr/>
            <p:nvPr/>
          </p:nvGrpSpPr>
          <p:grpSpPr>
            <a:xfrm>
              <a:off x="1378997" y="5215334"/>
              <a:ext cx="291606" cy="291606"/>
              <a:chOff x="0" y="0"/>
              <a:chExt cx="812800" cy="812800"/>
            </a:xfrm>
          </p:grpSpPr>
          <p:sp>
            <p:nvSpPr>
              <p:cNvPr id="643" name="Google Shape;643;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5" name="Google Shape;645;p13"/>
            <p:cNvGrpSpPr/>
            <p:nvPr/>
          </p:nvGrpSpPr>
          <p:grpSpPr>
            <a:xfrm>
              <a:off x="2283460" y="5215334"/>
              <a:ext cx="291606" cy="291606"/>
              <a:chOff x="0" y="0"/>
              <a:chExt cx="812800" cy="812800"/>
            </a:xfrm>
          </p:grpSpPr>
          <p:sp>
            <p:nvSpPr>
              <p:cNvPr id="646" name="Google Shape;646;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8" name="Google Shape;648;p13"/>
            <p:cNvGrpSpPr/>
            <p:nvPr/>
          </p:nvGrpSpPr>
          <p:grpSpPr>
            <a:xfrm>
              <a:off x="0" y="5710063"/>
              <a:ext cx="291606" cy="291606"/>
              <a:chOff x="0" y="0"/>
              <a:chExt cx="812800" cy="812800"/>
            </a:xfrm>
          </p:grpSpPr>
          <p:sp>
            <p:nvSpPr>
              <p:cNvPr id="649" name="Google Shape;649;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1" name="Google Shape;651;p13"/>
            <p:cNvGrpSpPr/>
            <p:nvPr/>
          </p:nvGrpSpPr>
          <p:grpSpPr>
            <a:xfrm>
              <a:off x="904463" y="5710063"/>
              <a:ext cx="291606" cy="291606"/>
              <a:chOff x="0" y="0"/>
              <a:chExt cx="812800" cy="812800"/>
            </a:xfrm>
          </p:grpSpPr>
          <p:sp>
            <p:nvSpPr>
              <p:cNvPr id="652" name="Google Shape;652;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4" name="Google Shape;654;p13"/>
            <p:cNvGrpSpPr/>
            <p:nvPr/>
          </p:nvGrpSpPr>
          <p:grpSpPr>
            <a:xfrm>
              <a:off x="1808926" y="5710063"/>
              <a:ext cx="291606" cy="291606"/>
              <a:chOff x="0" y="0"/>
              <a:chExt cx="812800" cy="812800"/>
            </a:xfrm>
          </p:grpSpPr>
          <p:sp>
            <p:nvSpPr>
              <p:cNvPr id="655" name="Google Shape;655;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657" name="Google Shape;657;p13"/>
          <p:cNvSpPr/>
          <p:nvPr/>
        </p:nvSpPr>
        <p:spPr>
          <a:xfrm>
            <a:off x="14866959" y="534531"/>
            <a:ext cx="3195548" cy="3195548"/>
          </a:xfrm>
          <a:custGeom>
            <a:rect b="b" l="l" r="r" t="t"/>
            <a:pathLst>
              <a:path extrusionOk="0" h="3195548" w="3195548">
                <a:moveTo>
                  <a:pt x="0" y="0"/>
                </a:moveTo>
                <a:lnTo>
                  <a:pt x="3195548" y="0"/>
                </a:lnTo>
                <a:lnTo>
                  <a:pt x="3195548" y="3195548"/>
                </a:lnTo>
                <a:lnTo>
                  <a:pt x="0" y="3195548"/>
                </a:lnTo>
                <a:lnTo>
                  <a:pt x="0" y="0"/>
                </a:lnTo>
                <a:close/>
              </a:path>
            </a:pathLst>
          </a:custGeom>
          <a:blipFill rotWithShape="1">
            <a:blip r:embed="rId7">
              <a:alphaModFix/>
            </a:blip>
            <a:stretch>
              <a:fillRect b="0" l="0" r="0" t="0"/>
            </a:stretch>
          </a:blipFill>
          <a:ln>
            <a:noFill/>
          </a:ln>
        </p:spPr>
      </p:sp>
      <p:sp>
        <p:nvSpPr>
          <p:cNvPr id="658" name="Google Shape;658;p13"/>
          <p:cNvSpPr/>
          <p:nvPr/>
        </p:nvSpPr>
        <p:spPr>
          <a:xfrm>
            <a:off x="15443152" y="890520"/>
            <a:ext cx="2452652" cy="2041833"/>
          </a:xfrm>
          <a:custGeom>
            <a:rect b="b" l="l" r="r" t="t"/>
            <a:pathLst>
              <a:path extrusionOk="0" h="2041833" w="2452652">
                <a:moveTo>
                  <a:pt x="0" y="0"/>
                </a:moveTo>
                <a:lnTo>
                  <a:pt x="2452652" y="0"/>
                </a:lnTo>
                <a:lnTo>
                  <a:pt x="2452652" y="2041832"/>
                </a:lnTo>
                <a:lnTo>
                  <a:pt x="0" y="2041832"/>
                </a:lnTo>
                <a:lnTo>
                  <a:pt x="0" y="0"/>
                </a:lnTo>
                <a:close/>
              </a:path>
            </a:pathLst>
          </a:custGeom>
          <a:blipFill rotWithShape="1">
            <a:blip r:embed="rId8">
              <a:alphaModFix/>
            </a:blip>
            <a:stretch>
              <a:fillRect b="0" l="0" r="0" t="0"/>
            </a:stretch>
          </a:blipFill>
          <a:ln>
            <a:noFill/>
          </a:ln>
        </p:spPr>
      </p:sp>
    </p:spTree>
  </p:cSld>
  <p:clrMapOvr>
    <a:masterClrMapping/>
  </p:clrMapOvr>
  <p:transition spd="med">
    <p:push/>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5E2"/>
        </a:solidFill>
      </p:bgPr>
    </p:bg>
    <p:spTree>
      <p:nvGrpSpPr>
        <p:cNvPr id="4138" name="Shape 4138"/>
        <p:cNvGrpSpPr/>
        <p:nvPr/>
      </p:nvGrpSpPr>
      <p:grpSpPr>
        <a:xfrm>
          <a:off x="0" y="0"/>
          <a:ext cx="0" cy="0"/>
          <a:chOff x="0" y="0"/>
          <a:chExt cx="0" cy="0"/>
        </a:xfrm>
      </p:grpSpPr>
      <p:grpSp>
        <p:nvGrpSpPr>
          <p:cNvPr id="4139" name="Google Shape;4139;p22"/>
          <p:cNvGrpSpPr/>
          <p:nvPr/>
        </p:nvGrpSpPr>
        <p:grpSpPr>
          <a:xfrm>
            <a:off x="9123510" y="-4469986"/>
            <a:ext cx="15478503" cy="19366175"/>
            <a:chOff x="0" y="0"/>
            <a:chExt cx="20638005" cy="25821567"/>
          </a:xfrm>
        </p:grpSpPr>
        <p:sp>
          <p:nvSpPr>
            <p:cNvPr id="4140" name="Google Shape;4140;p22"/>
            <p:cNvSpPr/>
            <p:nvPr/>
          </p:nvSpPr>
          <p:spPr>
            <a:xfrm>
              <a:off x="1731727" y="13128987"/>
              <a:ext cx="2964328" cy="2830933"/>
            </a:xfrm>
            <a:custGeom>
              <a:rect b="b" l="l" r="r" t="t"/>
              <a:pathLst>
                <a:path extrusionOk="0" h="2830933" w="2964328">
                  <a:moveTo>
                    <a:pt x="0" y="0"/>
                  </a:moveTo>
                  <a:lnTo>
                    <a:pt x="2964328" y="0"/>
                  </a:lnTo>
                  <a:lnTo>
                    <a:pt x="2964328" y="2830933"/>
                  </a:lnTo>
                  <a:lnTo>
                    <a:pt x="0" y="2830933"/>
                  </a:lnTo>
                  <a:lnTo>
                    <a:pt x="0" y="0"/>
                  </a:lnTo>
                  <a:close/>
                </a:path>
              </a:pathLst>
            </a:custGeom>
            <a:blipFill rotWithShape="1">
              <a:blip r:embed="rId3">
                <a:alphaModFix amt="50000"/>
              </a:blip>
              <a:stretch>
                <a:fillRect b="0" l="0" r="0" t="0"/>
              </a:stretch>
            </a:blipFill>
            <a:ln>
              <a:noFill/>
            </a:ln>
          </p:spPr>
        </p:sp>
        <p:sp>
          <p:nvSpPr>
            <p:cNvPr id="4141" name="Google Shape;4141;p22"/>
            <p:cNvSpPr/>
            <p:nvPr/>
          </p:nvSpPr>
          <p:spPr>
            <a:xfrm>
              <a:off x="150445" y="12910783"/>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4142" name="Google Shape;4142;p22"/>
            <p:cNvSpPr/>
            <p:nvPr/>
          </p:nvSpPr>
          <p:spPr>
            <a:xfrm flipH="1">
              <a:off x="150445" y="16942284"/>
              <a:ext cx="2420741" cy="2311808"/>
            </a:xfrm>
            <a:custGeom>
              <a:rect b="b" l="l" r="r" t="t"/>
              <a:pathLst>
                <a:path extrusionOk="0" h="2311808" w="2420741">
                  <a:moveTo>
                    <a:pt x="2420742" y="0"/>
                  </a:moveTo>
                  <a:lnTo>
                    <a:pt x="0" y="0"/>
                  </a:lnTo>
                  <a:lnTo>
                    <a:pt x="0" y="2311808"/>
                  </a:lnTo>
                  <a:lnTo>
                    <a:pt x="2420742" y="2311808"/>
                  </a:lnTo>
                  <a:lnTo>
                    <a:pt x="2420742" y="0"/>
                  </a:lnTo>
                  <a:close/>
                </a:path>
              </a:pathLst>
            </a:custGeom>
            <a:blipFill rotWithShape="1">
              <a:blip r:embed="rId3">
                <a:alphaModFix amt="50000"/>
              </a:blip>
              <a:stretch>
                <a:fillRect b="0" l="0" r="0" t="0"/>
              </a:stretch>
            </a:blipFill>
            <a:ln>
              <a:noFill/>
            </a:ln>
          </p:spPr>
        </p:sp>
        <p:sp>
          <p:nvSpPr>
            <p:cNvPr id="4143" name="Google Shape;4143;p22"/>
            <p:cNvSpPr/>
            <p:nvPr/>
          </p:nvSpPr>
          <p:spPr>
            <a:xfrm flipH="1">
              <a:off x="150445" y="14972360"/>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4144" name="Google Shape;4144;p22"/>
            <p:cNvSpPr/>
            <p:nvPr/>
          </p:nvSpPr>
          <p:spPr>
            <a:xfrm flipH="1" rot="9431070">
              <a:off x="2810464" y="16279912"/>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50000"/>
              </a:blip>
              <a:stretch>
                <a:fillRect b="0" l="-51634" r="0" t="-79882"/>
              </a:stretch>
            </a:blipFill>
            <a:ln>
              <a:noFill/>
            </a:ln>
          </p:spPr>
        </p:sp>
        <p:grpSp>
          <p:nvGrpSpPr>
            <p:cNvPr id="4145" name="Google Shape;4145;p22"/>
            <p:cNvGrpSpPr/>
            <p:nvPr/>
          </p:nvGrpSpPr>
          <p:grpSpPr>
            <a:xfrm>
              <a:off x="2571187" y="15631698"/>
              <a:ext cx="300891" cy="307943"/>
              <a:chOff x="0" y="-19050"/>
              <a:chExt cx="812800" cy="831850"/>
            </a:xfrm>
          </p:grpSpPr>
          <p:sp>
            <p:nvSpPr>
              <p:cNvPr id="4146" name="Google Shape;4146;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7" name="Google Shape;4147;p22"/>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48" name="Google Shape;4148;p22"/>
            <p:cNvGrpSpPr/>
            <p:nvPr/>
          </p:nvGrpSpPr>
          <p:grpSpPr>
            <a:xfrm>
              <a:off x="0" y="16935232"/>
              <a:ext cx="300891" cy="307943"/>
              <a:chOff x="0" y="-19050"/>
              <a:chExt cx="812800" cy="831850"/>
            </a:xfrm>
          </p:grpSpPr>
          <p:sp>
            <p:nvSpPr>
              <p:cNvPr id="4149" name="Google Shape;4149;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0" name="Google Shape;4150;p22"/>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51" name="Google Shape;4151;p22"/>
            <p:cNvSpPr/>
            <p:nvPr/>
          </p:nvSpPr>
          <p:spPr>
            <a:xfrm>
              <a:off x="7020910" y="13128987"/>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4152" name="Google Shape;4152;p22"/>
            <p:cNvSpPr/>
            <p:nvPr/>
          </p:nvSpPr>
          <p:spPr>
            <a:xfrm>
              <a:off x="5439628" y="12910783"/>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4153" name="Google Shape;4153;p22"/>
            <p:cNvSpPr/>
            <p:nvPr/>
          </p:nvSpPr>
          <p:spPr>
            <a:xfrm flipH="1">
              <a:off x="5439628" y="16942284"/>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4154" name="Google Shape;4154;p22"/>
            <p:cNvSpPr/>
            <p:nvPr/>
          </p:nvSpPr>
          <p:spPr>
            <a:xfrm flipH="1">
              <a:off x="5439628" y="14972360"/>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4155" name="Google Shape;4155;p22"/>
            <p:cNvSpPr/>
            <p:nvPr/>
          </p:nvSpPr>
          <p:spPr>
            <a:xfrm flipH="1" rot="9431070">
              <a:off x="8099647" y="16279912"/>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50000"/>
              </a:blip>
              <a:stretch>
                <a:fillRect b="0" l="-51634" r="0" t="-79882"/>
              </a:stretch>
            </a:blipFill>
            <a:ln>
              <a:noFill/>
            </a:ln>
          </p:spPr>
        </p:sp>
        <p:grpSp>
          <p:nvGrpSpPr>
            <p:cNvPr id="4156" name="Google Shape;4156;p22"/>
            <p:cNvGrpSpPr/>
            <p:nvPr/>
          </p:nvGrpSpPr>
          <p:grpSpPr>
            <a:xfrm>
              <a:off x="7860369" y="15631698"/>
              <a:ext cx="300891" cy="307943"/>
              <a:chOff x="0" y="-19050"/>
              <a:chExt cx="812800" cy="831850"/>
            </a:xfrm>
          </p:grpSpPr>
          <p:sp>
            <p:nvSpPr>
              <p:cNvPr id="4157" name="Google Shape;4157;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8" name="Google Shape;4158;p22"/>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59" name="Google Shape;4159;p22"/>
            <p:cNvGrpSpPr/>
            <p:nvPr/>
          </p:nvGrpSpPr>
          <p:grpSpPr>
            <a:xfrm>
              <a:off x="5289182" y="16935232"/>
              <a:ext cx="300891" cy="307943"/>
              <a:chOff x="0" y="-19050"/>
              <a:chExt cx="812800" cy="831850"/>
            </a:xfrm>
          </p:grpSpPr>
          <p:sp>
            <p:nvSpPr>
              <p:cNvPr id="4160" name="Google Shape;4160;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1" name="Google Shape;4161;p22"/>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62" name="Google Shape;4162;p22"/>
            <p:cNvSpPr/>
            <p:nvPr/>
          </p:nvSpPr>
          <p:spPr>
            <a:xfrm>
              <a:off x="1731727" y="19696462"/>
              <a:ext cx="2964328" cy="2830933"/>
            </a:xfrm>
            <a:custGeom>
              <a:rect b="b" l="l" r="r" t="t"/>
              <a:pathLst>
                <a:path extrusionOk="0" h="2830933" w="2964328">
                  <a:moveTo>
                    <a:pt x="0" y="0"/>
                  </a:moveTo>
                  <a:lnTo>
                    <a:pt x="2964328" y="0"/>
                  </a:lnTo>
                  <a:lnTo>
                    <a:pt x="2964328" y="2830933"/>
                  </a:lnTo>
                  <a:lnTo>
                    <a:pt x="0" y="2830933"/>
                  </a:lnTo>
                  <a:lnTo>
                    <a:pt x="0" y="0"/>
                  </a:lnTo>
                  <a:close/>
                </a:path>
              </a:pathLst>
            </a:custGeom>
            <a:blipFill rotWithShape="1">
              <a:blip r:embed="rId3">
                <a:alphaModFix amt="50000"/>
              </a:blip>
              <a:stretch>
                <a:fillRect b="0" l="0" r="0" t="0"/>
              </a:stretch>
            </a:blipFill>
            <a:ln>
              <a:noFill/>
            </a:ln>
          </p:spPr>
        </p:sp>
        <p:sp>
          <p:nvSpPr>
            <p:cNvPr id="4163" name="Google Shape;4163;p22"/>
            <p:cNvSpPr/>
            <p:nvPr/>
          </p:nvSpPr>
          <p:spPr>
            <a:xfrm>
              <a:off x="150445" y="19478259"/>
              <a:ext cx="1980078" cy="1633670"/>
            </a:xfrm>
            <a:custGeom>
              <a:rect b="b" l="l" r="r" t="t"/>
              <a:pathLst>
                <a:path extrusionOk="0" h="1633670" w="1980078">
                  <a:moveTo>
                    <a:pt x="0" y="0"/>
                  </a:moveTo>
                  <a:lnTo>
                    <a:pt x="1980078" y="0"/>
                  </a:lnTo>
                  <a:lnTo>
                    <a:pt x="1980078" y="1633669"/>
                  </a:lnTo>
                  <a:lnTo>
                    <a:pt x="0" y="1633669"/>
                  </a:lnTo>
                  <a:lnTo>
                    <a:pt x="0" y="0"/>
                  </a:lnTo>
                  <a:close/>
                </a:path>
              </a:pathLst>
            </a:custGeom>
            <a:blipFill rotWithShape="1">
              <a:blip r:embed="rId4">
                <a:alphaModFix amt="50000"/>
              </a:blip>
              <a:stretch>
                <a:fillRect b="0" l="-51634" r="0" t="-79882"/>
              </a:stretch>
            </a:blipFill>
            <a:ln>
              <a:noFill/>
            </a:ln>
          </p:spPr>
        </p:sp>
        <p:sp>
          <p:nvSpPr>
            <p:cNvPr id="4164" name="Google Shape;4164;p22"/>
            <p:cNvSpPr/>
            <p:nvPr/>
          </p:nvSpPr>
          <p:spPr>
            <a:xfrm flipH="1">
              <a:off x="150445" y="23509759"/>
              <a:ext cx="2420741" cy="2311808"/>
            </a:xfrm>
            <a:custGeom>
              <a:rect b="b" l="l" r="r" t="t"/>
              <a:pathLst>
                <a:path extrusionOk="0" h="2311808" w="2420741">
                  <a:moveTo>
                    <a:pt x="2420742" y="0"/>
                  </a:moveTo>
                  <a:lnTo>
                    <a:pt x="0" y="0"/>
                  </a:lnTo>
                  <a:lnTo>
                    <a:pt x="0" y="2311808"/>
                  </a:lnTo>
                  <a:lnTo>
                    <a:pt x="2420742" y="2311808"/>
                  </a:lnTo>
                  <a:lnTo>
                    <a:pt x="2420742" y="0"/>
                  </a:lnTo>
                  <a:close/>
                </a:path>
              </a:pathLst>
            </a:custGeom>
            <a:blipFill rotWithShape="1">
              <a:blip r:embed="rId3">
                <a:alphaModFix amt="50000"/>
              </a:blip>
              <a:stretch>
                <a:fillRect b="0" l="0" r="0" t="0"/>
              </a:stretch>
            </a:blipFill>
            <a:ln>
              <a:noFill/>
            </a:ln>
          </p:spPr>
        </p:sp>
        <p:sp>
          <p:nvSpPr>
            <p:cNvPr id="4165" name="Google Shape;4165;p22"/>
            <p:cNvSpPr/>
            <p:nvPr/>
          </p:nvSpPr>
          <p:spPr>
            <a:xfrm flipH="1">
              <a:off x="150445" y="21539835"/>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4166" name="Google Shape;4166;p22"/>
            <p:cNvSpPr/>
            <p:nvPr/>
          </p:nvSpPr>
          <p:spPr>
            <a:xfrm flipH="1" rot="9431070">
              <a:off x="2810464" y="22847387"/>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50000"/>
              </a:blip>
              <a:stretch>
                <a:fillRect b="0" l="-51634" r="0" t="-79882"/>
              </a:stretch>
            </a:blipFill>
            <a:ln>
              <a:noFill/>
            </a:ln>
          </p:spPr>
        </p:sp>
        <p:grpSp>
          <p:nvGrpSpPr>
            <p:cNvPr id="4167" name="Google Shape;4167;p22"/>
            <p:cNvGrpSpPr/>
            <p:nvPr/>
          </p:nvGrpSpPr>
          <p:grpSpPr>
            <a:xfrm>
              <a:off x="2571187" y="22199173"/>
              <a:ext cx="300891" cy="307943"/>
              <a:chOff x="0" y="-19050"/>
              <a:chExt cx="812800" cy="831850"/>
            </a:xfrm>
          </p:grpSpPr>
          <p:sp>
            <p:nvSpPr>
              <p:cNvPr id="4168" name="Google Shape;4168;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9" name="Google Shape;4169;p22"/>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70" name="Google Shape;4170;p22"/>
            <p:cNvGrpSpPr/>
            <p:nvPr/>
          </p:nvGrpSpPr>
          <p:grpSpPr>
            <a:xfrm>
              <a:off x="0" y="23502707"/>
              <a:ext cx="300891" cy="307943"/>
              <a:chOff x="0" y="-19050"/>
              <a:chExt cx="812800" cy="831850"/>
            </a:xfrm>
          </p:grpSpPr>
          <p:sp>
            <p:nvSpPr>
              <p:cNvPr id="4171" name="Google Shape;4171;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2" name="Google Shape;4172;p22"/>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73" name="Google Shape;4173;p22"/>
            <p:cNvSpPr/>
            <p:nvPr/>
          </p:nvSpPr>
          <p:spPr>
            <a:xfrm>
              <a:off x="7020910" y="19696462"/>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4174" name="Google Shape;4174;p22"/>
            <p:cNvSpPr/>
            <p:nvPr/>
          </p:nvSpPr>
          <p:spPr>
            <a:xfrm>
              <a:off x="5439628" y="19478259"/>
              <a:ext cx="1980078" cy="1633670"/>
            </a:xfrm>
            <a:custGeom>
              <a:rect b="b" l="l" r="r" t="t"/>
              <a:pathLst>
                <a:path extrusionOk="0" h="1633670" w="1980078">
                  <a:moveTo>
                    <a:pt x="0" y="0"/>
                  </a:moveTo>
                  <a:lnTo>
                    <a:pt x="1980078" y="0"/>
                  </a:lnTo>
                  <a:lnTo>
                    <a:pt x="1980078" y="1633669"/>
                  </a:lnTo>
                  <a:lnTo>
                    <a:pt x="0" y="1633669"/>
                  </a:lnTo>
                  <a:lnTo>
                    <a:pt x="0" y="0"/>
                  </a:lnTo>
                  <a:close/>
                </a:path>
              </a:pathLst>
            </a:custGeom>
            <a:blipFill rotWithShape="1">
              <a:blip r:embed="rId4">
                <a:alphaModFix amt="50000"/>
              </a:blip>
              <a:stretch>
                <a:fillRect b="0" l="-51634" r="0" t="-79882"/>
              </a:stretch>
            </a:blipFill>
            <a:ln>
              <a:noFill/>
            </a:ln>
          </p:spPr>
        </p:sp>
        <p:sp>
          <p:nvSpPr>
            <p:cNvPr id="4175" name="Google Shape;4175;p22"/>
            <p:cNvSpPr/>
            <p:nvPr/>
          </p:nvSpPr>
          <p:spPr>
            <a:xfrm flipH="1">
              <a:off x="5439628" y="23509759"/>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4176" name="Google Shape;4176;p22"/>
            <p:cNvSpPr/>
            <p:nvPr/>
          </p:nvSpPr>
          <p:spPr>
            <a:xfrm flipH="1">
              <a:off x="5439628" y="21539835"/>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4177" name="Google Shape;4177;p22"/>
            <p:cNvSpPr/>
            <p:nvPr/>
          </p:nvSpPr>
          <p:spPr>
            <a:xfrm flipH="1" rot="9431070">
              <a:off x="8099647" y="22847387"/>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50000"/>
              </a:blip>
              <a:stretch>
                <a:fillRect b="0" l="-51634" r="0" t="-79882"/>
              </a:stretch>
            </a:blipFill>
            <a:ln>
              <a:noFill/>
            </a:ln>
          </p:spPr>
        </p:sp>
        <p:grpSp>
          <p:nvGrpSpPr>
            <p:cNvPr id="4178" name="Google Shape;4178;p22"/>
            <p:cNvGrpSpPr/>
            <p:nvPr/>
          </p:nvGrpSpPr>
          <p:grpSpPr>
            <a:xfrm>
              <a:off x="7860369" y="22199173"/>
              <a:ext cx="300891" cy="307943"/>
              <a:chOff x="0" y="-19050"/>
              <a:chExt cx="812800" cy="831850"/>
            </a:xfrm>
          </p:grpSpPr>
          <p:sp>
            <p:nvSpPr>
              <p:cNvPr id="4179" name="Google Shape;4179;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0" name="Google Shape;4180;p22"/>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81" name="Google Shape;4181;p22"/>
            <p:cNvGrpSpPr/>
            <p:nvPr/>
          </p:nvGrpSpPr>
          <p:grpSpPr>
            <a:xfrm>
              <a:off x="5289182" y="23502707"/>
              <a:ext cx="300891" cy="307943"/>
              <a:chOff x="0" y="-19050"/>
              <a:chExt cx="812800" cy="831850"/>
            </a:xfrm>
          </p:grpSpPr>
          <p:sp>
            <p:nvSpPr>
              <p:cNvPr id="4182" name="Google Shape;4182;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3" name="Google Shape;4183;p22"/>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84" name="Google Shape;4184;p22"/>
            <p:cNvGrpSpPr/>
            <p:nvPr/>
          </p:nvGrpSpPr>
          <p:grpSpPr>
            <a:xfrm>
              <a:off x="3506384" y="18571638"/>
              <a:ext cx="399221" cy="408578"/>
              <a:chOff x="0" y="-19050"/>
              <a:chExt cx="812800" cy="831850"/>
            </a:xfrm>
          </p:grpSpPr>
          <p:sp>
            <p:nvSpPr>
              <p:cNvPr id="4185" name="Google Shape;4185;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6" name="Google Shape;4186;p22"/>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87" name="Google Shape;4187;p22"/>
            <p:cNvGrpSpPr/>
            <p:nvPr/>
          </p:nvGrpSpPr>
          <p:grpSpPr>
            <a:xfrm>
              <a:off x="8992227" y="18571638"/>
              <a:ext cx="399221" cy="408578"/>
              <a:chOff x="0" y="-19050"/>
              <a:chExt cx="812800" cy="831850"/>
            </a:xfrm>
          </p:grpSpPr>
          <p:sp>
            <p:nvSpPr>
              <p:cNvPr id="4188" name="Google Shape;4188;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9" name="Google Shape;4189;p22"/>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90" name="Google Shape;4190;p22"/>
            <p:cNvSpPr/>
            <p:nvPr/>
          </p:nvSpPr>
          <p:spPr>
            <a:xfrm>
              <a:off x="12050730" y="13128987"/>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4191" name="Google Shape;4191;p22"/>
            <p:cNvSpPr/>
            <p:nvPr/>
          </p:nvSpPr>
          <p:spPr>
            <a:xfrm>
              <a:off x="10469448" y="12910783"/>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4192" name="Google Shape;4192;p22"/>
            <p:cNvSpPr/>
            <p:nvPr/>
          </p:nvSpPr>
          <p:spPr>
            <a:xfrm flipH="1">
              <a:off x="10469448" y="16942284"/>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4193" name="Google Shape;4193;p22"/>
            <p:cNvSpPr/>
            <p:nvPr/>
          </p:nvSpPr>
          <p:spPr>
            <a:xfrm flipH="1">
              <a:off x="10469448" y="14972360"/>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4194" name="Google Shape;4194;p22"/>
            <p:cNvSpPr/>
            <p:nvPr/>
          </p:nvSpPr>
          <p:spPr>
            <a:xfrm flipH="1" rot="9431070">
              <a:off x="13129467" y="16279912"/>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50000"/>
              </a:blip>
              <a:stretch>
                <a:fillRect b="0" l="-51634" r="0" t="-79882"/>
              </a:stretch>
            </a:blipFill>
            <a:ln>
              <a:noFill/>
            </a:ln>
          </p:spPr>
        </p:sp>
        <p:grpSp>
          <p:nvGrpSpPr>
            <p:cNvPr id="4195" name="Google Shape;4195;p22"/>
            <p:cNvGrpSpPr/>
            <p:nvPr/>
          </p:nvGrpSpPr>
          <p:grpSpPr>
            <a:xfrm>
              <a:off x="12890189" y="15631698"/>
              <a:ext cx="300891" cy="307943"/>
              <a:chOff x="0" y="-19050"/>
              <a:chExt cx="812800" cy="831850"/>
            </a:xfrm>
          </p:grpSpPr>
          <p:sp>
            <p:nvSpPr>
              <p:cNvPr id="4196" name="Google Shape;4196;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7" name="Google Shape;4197;p22"/>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98" name="Google Shape;4198;p22"/>
            <p:cNvGrpSpPr/>
            <p:nvPr/>
          </p:nvGrpSpPr>
          <p:grpSpPr>
            <a:xfrm>
              <a:off x="10319002" y="16935232"/>
              <a:ext cx="300891" cy="307943"/>
              <a:chOff x="0" y="-19050"/>
              <a:chExt cx="812800" cy="831850"/>
            </a:xfrm>
          </p:grpSpPr>
          <p:sp>
            <p:nvSpPr>
              <p:cNvPr id="4199" name="Google Shape;4199;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0" name="Google Shape;4200;p22"/>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01" name="Google Shape;4201;p22"/>
            <p:cNvSpPr/>
            <p:nvPr/>
          </p:nvSpPr>
          <p:spPr>
            <a:xfrm>
              <a:off x="17339912" y="13128987"/>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4202" name="Google Shape;4202;p22"/>
            <p:cNvSpPr/>
            <p:nvPr/>
          </p:nvSpPr>
          <p:spPr>
            <a:xfrm>
              <a:off x="15758630" y="12910783"/>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4203" name="Google Shape;4203;p22"/>
            <p:cNvSpPr/>
            <p:nvPr/>
          </p:nvSpPr>
          <p:spPr>
            <a:xfrm flipH="1">
              <a:off x="15758630" y="16942284"/>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4204" name="Google Shape;4204;p22"/>
            <p:cNvSpPr/>
            <p:nvPr/>
          </p:nvSpPr>
          <p:spPr>
            <a:xfrm flipH="1">
              <a:off x="15758630" y="14972360"/>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4205" name="Google Shape;4205;p22"/>
            <p:cNvSpPr/>
            <p:nvPr/>
          </p:nvSpPr>
          <p:spPr>
            <a:xfrm flipH="1" rot="9431070">
              <a:off x="18418649" y="16279912"/>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50000"/>
              </a:blip>
              <a:stretch>
                <a:fillRect b="0" l="-51634" r="0" t="-79882"/>
              </a:stretch>
            </a:blipFill>
            <a:ln>
              <a:noFill/>
            </a:ln>
          </p:spPr>
        </p:sp>
        <p:grpSp>
          <p:nvGrpSpPr>
            <p:cNvPr id="4206" name="Google Shape;4206;p22"/>
            <p:cNvGrpSpPr/>
            <p:nvPr/>
          </p:nvGrpSpPr>
          <p:grpSpPr>
            <a:xfrm>
              <a:off x="18179371" y="15631698"/>
              <a:ext cx="300891" cy="307943"/>
              <a:chOff x="0" y="-19050"/>
              <a:chExt cx="812800" cy="831850"/>
            </a:xfrm>
          </p:grpSpPr>
          <p:sp>
            <p:nvSpPr>
              <p:cNvPr id="4207" name="Google Shape;4207;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8" name="Google Shape;4208;p22"/>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09" name="Google Shape;4209;p22"/>
            <p:cNvGrpSpPr/>
            <p:nvPr/>
          </p:nvGrpSpPr>
          <p:grpSpPr>
            <a:xfrm>
              <a:off x="15608185" y="16935232"/>
              <a:ext cx="300891" cy="307943"/>
              <a:chOff x="0" y="-19050"/>
              <a:chExt cx="812800" cy="831850"/>
            </a:xfrm>
          </p:grpSpPr>
          <p:sp>
            <p:nvSpPr>
              <p:cNvPr id="4210" name="Google Shape;4210;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1" name="Google Shape;4211;p22"/>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12" name="Google Shape;4212;p22"/>
            <p:cNvSpPr/>
            <p:nvPr/>
          </p:nvSpPr>
          <p:spPr>
            <a:xfrm>
              <a:off x="12050730" y="19696462"/>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4213" name="Google Shape;4213;p22"/>
            <p:cNvSpPr/>
            <p:nvPr/>
          </p:nvSpPr>
          <p:spPr>
            <a:xfrm>
              <a:off x="10469448" y="19478259"/>
              <a:ext cx="1980078" cy="1633670"/>
            </a:xfrm>
            <a:custGeom>
              <a:rect b="b" l="l" r="r" t="t"/>
              <a:pathLst>
                <a:path extrusionOk="0" h="1633670" w="1980078">
                  <a:moveTo>
                    <a:pt x="0" y="0"/>
                  </a:moveTo>
                  <a:lnTo>
                    <a:pt x="1980078" y="0"/>
                  </a:lnTo>
                  <a:lnTo>
                    <a:pt x="1980078" y="1633669"/>
                  </a:lnTo>
                  <a:lnTo>
                    <a:pt x="0" y="1633669"/>
                  </a:lnTo>
                  <a:lnTo>
                    <a:pt x="0" y="0"/>
                  </a:lnTo>
                  <a:close/>
                </a:path>
              </a:pathLst>
            </a:custGeom>
            <a:blipFill rotWithShape="1">
              <a:blip r:embed="rId4">
                <a:alphaModFix amt="50000"/>
              </a:blip>
              <a:stretch>
                <a:fillRect b="0" l="-51634" r="0" t="-79882"/>
              </a:stretch>
            </a:blipFill>
            <a:ln>
              <a:noFill/>
            </a:ln>
          </p:spPr>
        </p:sp>
        <p:sp>
          <p:nvSpPr>
            <p:cNvPr id="4214" name="Google Shape;4214;p22"/>
            <p:cNvSpPr/>
            <p:nvPr/>
          </p:nvSpPr>
          <p:spPr>
            <a:xfrm flipH="1">
              <a:off x="10469448" y="23509759"/>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4215" name="Google Shape;4215;p22"/>
            <p:cNvSpPr/>
            <p:nvPr/>
          </p:nvSpPr>
          <p:spPr>
            <a:xfrm flipH="1">
              <a:off x="10469448" y="21539835"/>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4216" name="Google Shape;4216;p22"/>
            <p:cNvSpPr/>
            <p:nvPr/>
          </p:nvSpPr>
          <p:spPr>
            <a:xfrm flipH="1" rot="9431070">
              <a:off x="13129467" y="22847387"/>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50000"/>
              </a:blip>
              <a:stretch>
                <a:fillRect b="0" l="-51634" r="0" t="-79882"/>
              </a:stretch>
            </a:blipFill>
            <a:ln>
              <a:noFill/>
            </a:ln>
          </p:spPr>
        </p:sp>
        <p:grpSp>
          <p:nvGrpSpPr>
            <p:cNvPr id="4217" name="Google Shape;4217;p22"/>
            <p:cNvGrpSpPr/>
            <p:nvPr/>
          </p:nvGrpSpPr>
          <p:grpSpPr>
            <a:xfrm>
              <a:off x="12890189" y="22199173"/>
              <a:ext cx="300891" cy="307943"/>
              <a:chOff x="0" y="-19050"/>
              <a:chExt cx="812800" cy="831850"/>
            </a:xfrm>
          </p:grpSpPr>
          <p:sp>
            <p:nvSpPr>
              <p:cNvPr id="4218" name="Google Shape;4218;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9" name="Google Shape;4219;p22"/>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20" name="Google Shape;4220;p22"/>
            <p:cNvGrpSpPr/>
            <p:nvPr/>
          </p:nvGrpSpPr>
          <p:grpSpPr>
            <a:xfrm>
              <a:off x="10319002" y="23502707"/>
              <a:ext cx="300891" cy="307943"/>
              <a:chOff x="0" y="-19050"/>
              <a:chExt cx="812800" cy="831850"/>
            </a:xfrm>
          </p:grpSpPr>
          <p:sp>
            <p:nvSpPr>
              <p:cNvPr id="4221" name="Google Shape;4221;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2" name="Google Shape;4222;p22"/>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23" name="Google Shape;4223;p22"/>
            <p:cNvSpPr/>
            <p:nvPr/>
          </p:nvSpPr>
          <p:spPr>
            <a:xfrm>
              <a:off x="17339912" y="19696462"/>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4224" name="Google Shape;4224;p22"/>
            <p:cNvSpPr/>
            <p:nvPr/>
          </p:nvSpPr>
          <p:spPr>
            <a:xfrm>
              <a:off x="15758630" y="19478259"/>
              <a:ext cx="1980078" cy="1633670"/>
            </a:xfrm>
            <a:custGeom>
              <a:rect b="b" l="l" r="r" t="t"/>
              <a:pathLst>
                <a:path extrusionOk="0" h="1633670" w="1980078">
                  <a:moveTo>
                    <a:pt x="0" y="0"/>
                  </a:moveTo>
                  <a:lnTo>
                    <a:pt x="1980078" y="0"/>
                  </a:lnTo>
                  <a:lnTo>
                    <a:pt x="1980078" y="1633669"/>
                  </a:lnTo>
                  <a:lnTo>
                    <a:pt x="0" y="1633669"/>
                  </a:lnTo>
                  <a:lnTo>
                    <a:pt x="0" y="0"/>
                  </a:lnTo>
                  <a:close/>
                </a:path>
              </a:pathLst>
            </a:custGeom>
            <a:blipFill rotWithShape="1">
              <a:blip r:embed="rId4">
                <a:alphaModFix amt="50000"/>
              </a:blip>
              <a:stretch>
                <a:fillRect b="0" l="-51634" r="0" t="-79882"/>
              </a:stretch>
            </a:blipFill>
            <a:ln>
              <a:noFill/>
            </a:ln>
          </p:spPr>
        </p:sp>
        <p:sp>
          <p:nvSpPr>
            <p:cNvPr id="4225" name="Google Shape;4225;p22"/>
            <p:cNvSpPr/>
            <p:nvPr/>
          </p:nvSpPr>
          <p:spPr>
            <a:xfrm flipH="1">
              <a:off x="15758630" y="23509759"/>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4226" name="Google Shape;4226;p22"/>
            <p:cNvSpPr/>
            <p:nvPr/>
          </p:nvSpPr>
          <p:spPr>
            <a:xfrm flipH="1">
              <a:off x="15758630" y="21539835"/>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4227" name="Google Shape;4227;p22"/>
            <p:cNvSpPr/>
            <p:nvPr/>
          </p:nvSpPr>
          <p:spPr>
            <a:xfrm flipH="1" rot="9431070">
              <a:off x="18418649" y="22847387"/>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50000"/>
              </a:blip>
              <a:stretch>
                <a:fillRect b="0" l="-51634" r="0" t="-79882"/>
              </a:stretch>
            </a:blipFill>
            <a:ln>
              <a:noFill/>
            </a:ln>
          </p:spPr>
        </p:sp>
        <p:grpSp>
          <p:nvGrpSpPr>
            <p:cNvPr id="4228" name="Google Shape;4228;p22"/>
            <p:cNvGrpSpPr/>
            <p:nvPr/>
          </p:nvGrpSpPr>
          <p:grpSpPr>
            <a:xfrm>
              <a:off x="18179371" y="22199173"/>
              <a:ext cx="300891" cy="307943"/>
              <a:chOff x="0" y="-19050"/>
              <a:chExt cx="812800" cy="831850"/>
            </a:xfrm>
          </p:grpSpPr>
          <p:sp>
            <p:nvSpPr>
              <p:cNvPr id="4229" name="Google Shape;4229;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0" name="Google Shape;4230;p22"/>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31" name="Google Shape;4231;p22"/>
            <p:cNvGrpSpPr/>
            <p:nvPr/>
          </p:nvGrpSpPr>
          <p:grpSpPr>
            <a:xfrm>
              <a:off x="15608185" y="23502707"/>
              <a:ext cx="300891" cy="307943"/>
              <a:chOff x="0" y="-19050"/>
              <a:chExt cx="812800" cy="831850"/>
            </a:xfrm>
          </p:grpSpPr>
          <p:sp>
            <p:nvSpPr>
              <p:cNvPr id="4232" name="Google Shape;4232;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3" name="Google Shape;4233;p22"/>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34" name="Google Shape;4234;p22"/>
            <p:cNvGrpSpPr/>
            <p:nvPr/>
          </p:nvGrpSpPr>
          <p:grpSpPr>
            <a:xfrm>
              <a:off x="13825386" y="18571638"/>
              <a:ext cx="399221" cy="408578"/>
              <a:chOff x="0" y="-19050"/>
              <a:chExt cx="812800" cy="831850"/>
            </a:xfrm>
          </p:grpSpPr>
          <p:sp>
            <p:nvSpPr>
              <p:cNvPr id="4235" name="Google Shape;4235;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6" name="Google Shape;4236;p22"/>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37" name="Google Shape;4237;p22"/>
            <p:cNvGrpSpPr/>
            <p:nvPr/>
          </p:nvGrpSpPr>
          <p:grpSpPr>
            <a:xfrm>
              <a:off x="19311229" y="18571638"/>
              <a:ext cx="399221" cy="408578"/>
              <a:chOff x="0" y="-19050"/>
              <a:chExt cx="812800" cy="831850"/>
            </a:xfrm>
          </p:grpSpPr>
          <p:sp>
            <p:nvSpPr>
              <p:cNvPr id="4238" name="Google Shape;4238;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9" name="Google Shape;4239;p22"/>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40" name="Google Shape;4240;p22"/>
            <p:cNvSpPr/>
            <p:nvPr/>
          </p:nvSpPr>
          <p:spPr>
            <a:xfrm>
              <a:off x="1731727" y="218203"/>
              <a:ext cx="2964328" cy="2830933"/>
            </a:xfrm>
            <a:custGeom>
              <a:rect b="b" l="l" r="r" t="t"/>
              <a:pathLst>
                <a:path extrusionOk="0" h="2830933" w="2964328">
                  <a:moveTo>
                    <a:pt x="0" y="0"/>
                  </a:moveTo>
                  <a:lnTo>
                    <a:pt x="2964328" y="0"/>
                  </a:lnTo>
                  <a:lnTo>
                    <a:pt x="2964328" y="2830933"/>
                  </a:lnTo>
                  <a:lnTo>
                    <a:pt x="0" y="2830933"/>
                  </a:lnTo>
                  <a:lnTo>
                    <a:pt x="0" y="0"/>
                  </a:lnTo>
                  <a:close/>
                </a:path>
              </a:pathLst>
            </a:custGeom>
            <a:blipFill rotWithShape="1">
              <a:blip r:embed="rId3">
                <a:alphaModFix amt="50000"/>
              </a:blip>
              <a:stretch>
                <a:fillRect b="0" l="0" r="0" t="0"/>
              </a:stretch>
            </a:blipFill>
            <a:ln>
              <a:noFill/>
            </a:ln>
          </p:spPr>
        </p:sp>
        <p:sp>
          <p:nvSpPr>
            <p:cNvPr id="4241" name="Google Shape;4241;p22"/>
            <p:cNvSpPr/>
            <p:nvPr/>
          </p:nvSpPr>
          <p:spPr>
            <a:xfrm>
              <a:off x="150445" y="0"/>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4242" name="Google Shape;4242;p22"/>
            <p:cNvSpPr/>
            <p:nvPr/>
          </p:nvSpPr>
          <p:spPr>
            <a:xfrm flipH="1">
              <a:off x="150445" y="4031500"/>
              <a:ext cx="2420741" cy="2311808"/>
            </a:xfrm>
            <a:custGeom>
              <a:rect b="b" l="l" r="r" t="t"/>
              <a:pathLst>
                <a:path extrusionOk="0" h="2311808" w="2420741">
                  <a:moveTo>
                    <a:pt x="2420742" y="0"/>
                  </a:moveTo>
                  <a:lnTo>
                    <a:pt x="0" y="0"/>
                  </a:lnTo>
                  <a:lnTo>
                    <a:pt x="0" y="2311808"/>
                  </a:lnTo>
                  <a:lnTo>
                    <a:pt x="2420742" y="2311808"/>
                  </a:lnTo>
                  <a:lnTo>
                    <a:pt x="2420742" y="0"/>
                  </a:lnTo>
                  <a:close/>
                </a:path>
              </a:pathLst>
            </a:custGeom>
            <a:blipFill rotWithShape="1">
              <a:blip r:embed="rId3">
                <a:alphaModFix amt="50000"/>
              </a:blip>
              <a:stretch>
                <a:fillRect b="0" l="0" r="0" t="0"/>
              </a:stretch>
            </a:blipFill>
            <a:ln>
              <a:noFill/>
            </a:ln>
          </p:spPr>
        </p:sp>
        <p:sp>
          <p:nvSpPr>
            <p:cNvPr id="4243" name="Google Shape;4243;p22"/>
            <p:cNvSpPr/>
            <p:nvPr/>
          </p:nvSpPr>
          <p:spPr>
            <a:xfrm flipH="1">
              <a:off x="150445" y="2061577"/>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4244" name="Google Shape;4244;p22"/>
            <p:cNvSpPr/>
            <p:nvPr/>
          </p:nvSpPr>
          <p:spPr>
            <a:xfrm flipH="1" rot="9431070">
              <a:off x="2810464" y="3369128"/>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grpSp>
          <p:nvGrpSpPr>
            <p:cNvPr id="4245" name="Google Shape;4245;p22"/>
            <p:cNvGrpSpPr/>
            <p:nvPr/>
          </p:nvGrpSpPr>
          <p:grpSpPr>
            <a:xfrm>
              <a:off x="2571187" y="2720914"/>
              <a:ext cx="300891" cy="307943"/>
              <a:chOff x="0" y="-19050"/>
              <a:chExt cx="812800" cy="831850"/>
            </a:xfrm>
          </p:grpSpPr>
          <p:sp>
            <p:nvSpPr>
              <p:cNvPr id="4246" name="Google Shape;4246;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7" name="Google Shape;4247;p22"/>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48" name="Google Shape;4248;p22"/>
            <p:cNvGrpSpPr/>
            <p:nvPr/>
          </p:nvGrpSpPr>
          <p:grpSpPr>
            <a:xfrm>
              <a:off x="0" y="4024448"/>
              <a:ext cx="300891" cy="307943"/>
              <a:chOff x="0" y="-19050"/>
              <a:chExt cx="812800" cy="831850"/>
            </a:xfrm>
          </p:grpSpPr>
          <p:sp>
            <p:nvSpPr>
              <p:cNvPr id="4249" name="Google Shape;4249;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0" name="Google Shape;4250;p22"/>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51" name="Google Shape;4251;p22"/>
            <p:cNvSpPr/>
            <p:nvPr/>
          </p:nvSpPr>
          <p:spPr>
            <a:xfrm>
              <a:off x="7020910" y="218203"/>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4252" name="Google Shape;4252;p22"/>
            <p:cNvSpPr/>
            <p:nvPr/>
          </p:nvSpPr>
          <p:spPr>
            <a:xfrm>
              <a:off x="5439628" y="0"/>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4253" name="Google Shape;4253;p22"/>
            <p:cNvSpPr/>
            <p:nvPr/>
          </p:nvSpPr>
          <p:spPr>
            <a:xfrm flipH="1">
              <a:off x="5439628" y="4031500"/>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4254" name="Google Shape;4254;p22"/>
            <p:cNvSpPr/>
            <p:nvPr/>
          </p:nvSpPr>
          <p:spPr>
            <a:xfrm flipH="1">
              <a:off x="5439628" y="2061577"/>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4255" name="Google Shape;4255;p22"/>
            <p:cNvSpPr/>
            <p:nvPr/>
          </p:nvSpPr>
          <p:spPr>
            <a:xfrm flipH="1" rot="9431070">
              <a:off x="8099647" y="3369128"/>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grpSp>
          <p:nvGrpSpPr>
            <p:cNvPr id="4256" name="Google Shape;4256;p22"/>
            <p:cNvGrpSpPr/>
            <p:nvPr/>
          </p:nvGrpSpPr>
          <p:grpSpPr>
            <a:xfrm>
              <a:off x="7860369" y="2720914"/>
              <a:ext cx="300891" cy="307943"/>
              <a:chOff x="0" y="-19050"/>
              <a:chExt cx="812800" cy="831850"/>
            </a:xfrm>
          </p:grpSpPr>
          <p:sp>
            <p:nvSpPr>
              <p:cNvPr id="4257" name="Google Shape;4257;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8" name="Google Shape;4258;p22"/>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59" name="Google Shape;4259;p22"/>
            <p:cNvGrpSpPr/>
            <p:nvPr/>
          </p:nvGrpSpPr>
          <p:grpSpPr>
            <a:xfrm>
              <a:off x="5289182" y="4024448"/>
              <a:ext cx="300891" cy="307943"/>
              <a:chOff x="0" y="-19050"/>
              <a:chExt cx="812800" cy="831850"/>
            </a:xfrm>
          </p:grpSpPr>
          <p:sp>
            <p:nvSpPr>
              <p:cNvPr id="4260" name="Google Shape;4260;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1" name="Google Shape;4261;p22"/>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62" name="Google Shape;4262;p22"/>
            <p:cNvSpPr/>
            <p:nvPr/>
          </p:nvSpPr>
          <p:spPr>
            <a:xfrm>
              <a:off x="1731727" y="6785678"/>
              <a:ext cx="2964328" cy="2830933"/>
            </a:xfrm>
            <a:custGeom>
              <a:rect b="b" l="l" r="r" t="t"/>
              <a:pathLst>
                <a:path extrusionOk="0" h="2830933" w="2964328">
                  <a:moveTo>
                    <a:pt x="0" y="0"/>
                  </a:moveTo>
                  <a:lnTo>
                    <a:pt x="2964328" y="0"/>
                  </a:lnTo>
                  <a:lnTo>
                    <a:pt x="2964328" y="2830933"/>
                  </a:lnTo>
                  <a:lnTo>
                    <a:pt x="0" y="2830933"/>
                  </a:lnTo>
                  <a:lnTo>
                    <a:pt x="0" y="0"/>
                  </a:lnTo>
                  <a:close/>
                </a:path>
              </a:pathLst>
            </a:custGeom>
            <a:blipFill rotWithShape="1">
              <a:blip r:embed="rId3">
                <a:alphaModFix amt="50000"/>
              </a:blip>
              <a:stretch>
                <a:fillRect b="0" l="0" r="0" t="0"/>
              </a:stretch>
            </a:blipFill>
            <a:ln>
              <a:noFill/>
            </a:ln>
          </p:spPr>
        </p:sp>
        <p:sp>
          <p:nvSpPr>
            <p:cNvPr id="4263" name="Google Shape;4263;p22"/>
            <p:cNvSpPr/>
            <p:nvPr/>
          </p:nvSpPr>
          <p:spPr>
            <a:xfrm>
              <a:off x="150445" y="6567475"/>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4264" name="Google Shape;4264;p22"/>
            <p:cNvSpPr/>
            <p:nvPr/>
          </p:nvSpPr>
          <p:spPr>
            <a:xfrm flipH="1">
              <a:off x="150445" y="10598975"/>
              <a:ext cx="2420741" cy="2311808"/>
            </a:xfrm>
            <a:custGeom>
              <a:rect b="b" l="l" r="r" t="t"/>
              <a:pathLst>
                <a:path extrusionOk="0" h="2311808" w="2420741">
                  <a:moveTo>
                    <a:pt x="2420742" y="0"/>
                  </a:moveTo>
                  <a:lnTo>
                    <a:pt x="0" y="0"/>
                  </a:lnTo>
                  <a:lnTo>
                    <a:pt x="0" y="2311808"/>
                  </a:lnTo>
                  <a:lnTo>
                    <a:pt x="2420742" y="2311808"/>
                  </a:lnTo>
                  <a:lnTo>
                    <a:pt x="2420742" y="0"/>
                  </a:lnTo>
                  <a:close/>
                </a:path>
              </a:pathLst>
            </a:custGeom>
            <a:blipFill rotWithShape="1">
              <a:blip r:embed="rId3">
                <a:alphaModFix amt="50000"/>
              </a:blip>
              <a:stretch>
                <a:fillRect b="0" l="0" r="0" t="0"/>
              </a:stretch>
            </a:blipFill>
            <a:ln>
              <a:noFill/>
            </a:ln>
          </p:spPr>
        </p:sp>
        <p:sp>
          <p:nvSpPr>
            <p:cNvPr id="4265" name="Google Shape;4265;p22"/>
            <p:cNvSpPr/>
            <p:nvPr/>
          </p:nvSpPr>
          <p:spPr>
            <a:xfrm flipH="1">
              <a:off x="150445" y="8629052"/>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4266" name="Google Shape;4266;p22"/>
            <p:cNvSpPr/>
            <p:nvPr/>
          </p:nvSpPr>
          <p:spPr>
            <a:xfrm flipH="1" rot="9431070">
              <a:off x="2810464" y="9936603"/>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grpSp>
          <p:nvGrpSpPr>
            <p:cNvPr id="4267" name="Google Shape;4267;p22"/>
            <p:cNvGrpSpPr/>
            <p:nvPr/>
          </p:nvGrpSpPr>
          <p:grpSpPr>
            <a:xfrm>
              <a:off x="2571187" y="9288390"/>
              <a:ext cx="300891" cy="307943"/>
              <a:chOff x="0" y="-19050"/>
              <a:chExt cx="812800" cy="831850"/>
            </a:xfrm>
          </p:grpSpPr>
          <p:sp>
            <p:nvSpPr>
              <p:cNvPr id="4268" name="Google Shape;4268;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9" name="Google Shape;4269;p22"/>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70" name="Google Shape;4270;p22"/>
            <p:cNvGrpSpPr/>
            <p:nvPr/>
          </p:nvGrpSpPr>
          <p:grpSpPr>
            <a:xfrm>
              <a:off x="0" y="10591923"/>
              <a:ext cx="300891" cy="307943"/>
              <a:chOff x="0" y="-19050"/>
              <a:chExt cx="812800" cy="831850"/>
            </a:xfrm>
          </p:grpSpPr>
          <p:sp>
            <p:nvSpPr>
              <p:cNvPr id="4271" name="Google Shape;4271;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2" name="Google Shape;4272;p22"/>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73" name="Google Shape;4273;p22"/>
            <p:cNvSpPr/>
            <p:nvPr/>
          </p:nvSpPr>
          <p:spPr>
            <a:xfrm>
              <a:off x="7020910" y="6785678"/>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4274" name="Google Shape;4274;p22"/>
            <p:cNvSpPr/>
            <p:nvPr/>
          </p:nvSpPr>
          <p:spPr>
            <a:xfrm>
              <a:off x="5439628" y="6567475"/>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4275" name="Google Shape;4275;p22"/>
            <p:cNvSpPr/>
            <p:nvPr/>
          </p:nvSpPr>
          <p:spPr>
            <a:xfrm flipH="1">
              <a:off x="5439628" y="10598975"/>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4276" name="Google Shape;4276;p22"/>
            <p:cNvSpPr/>
            <p:nvPr/>
          </p:nvSpPr>
          <p:spPr>
            <a:xfrm flipH="1">
              <a:off x="5439628" y="8629052"/>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4277" name="Google Shape;4277;p22"/>
            <p:cNvSpPr/>
            <p:nvPr/>
          </p:nvSpPr>
          <p:spPr>
            <a:xfrm flipH="1" rot="9431070">
              <a:off x="8099647" y="9936603"/>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grpSp>
          <p:nvGrpSpPr>
            <p:cNvPr id="4278" name="Google Shape;4278;p22"/>
            <p:cNvGrpSpPr/>
            <p:nvPr/>
          </p:nvGrpSpPr>
          <p:grpSpPr>
            <a:xfrm>
              <a:off x="7860369" y="9288390"/>
              <a:ext cx="300891" cy="307943"/>
              <a:chOff x="0" y="-19050"/>
              <a:chExt cx="812800" cy="831850"/>
            </a:xfrm>
          </p:grpSpPr>
          <p:sp>
            <p:nvSpPr>
              <p:cNvPr id="4279" name="Google Shape;4279;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0" name="Google Shape;4280;p22"/>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81" name="Google Shape;4281;p22"/>
            <p:cNvGrpSpPr/>
            <p:nvPr/>
          </p:nvGrpSpPr>
          <p:grpSpPr>
            <a:xfrm>
              <a:off x="5289182" y="10591923"/>
              <a:ext cx="300891" cy="307943"/>
              <a:chOff x="0" y="-19050"/>
              <a:chExt cx="812800" cy="831850"/>
            </a:xfrm>
          </p:grpSpPr>
          <p:sp>
            <p:nvSpPr>
              <p:cNvPr id="4282" name="Google Shape;4282;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3" name="Google Shape;4283;p22"/>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84" name="Google Shape;4284;p22"/>
            <p:cNvGrpSpPr/>
            <p:nvPr/>
          </p:nvGrpSpPr>
          <p:grpSpPr>
            <a:xfrm>
              <a:off x="3506384" y="5660855"/>
              <a:ext cx="399221" cy="408578"/>
              <a:chOff x="0" y="-19050"/>
              <a:chExt cx="812800" cy="831850"/>
            </a:xfrm>
          </p:grpSpPr>
          <p:sp>
            <p:nvSpPr>
              <p:cNvPr id="4285" name="Google Shape;4285;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6" name="Google Shape;4286;p22"/>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87" name="Google Shape;4287;p22"/>
            <p:cNvGrpSpPr/>
            <p:nvPr/>
          </p:nvGrpSpPr>
          <p:grpSpPr>
            <a:xfrm>
              <a:off x="8992227" y="5660855"/>
              <a:ext cx="399221" cy="408578"/>
              <a:chOff x="0" y="-19050"/>
              <a:chExt cx="812800" cy="831850"/>
            </a:xfrm>
          </p:grpSpPr>
          <p:sp>
            <p:nvSpPr>
              <p:cNvPr id="4288" name="Google Shape;4288;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9" name="Google Shape;4289;p22"/>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90" name="Google Shape;4290;p22"/>
            <p:cNvSpPr/>
            <p:nvPr/>
          </p:nvSpPr>
          <p:spPr>
            <a:xfrm>
              <a:off x="12050730" y="218203"/>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4291" name="Google Shape;4291;p22"/>
            <p:cNvSpPr/>
            <p:nvPr/>
          </p:nvSpPr>
          <p:spPr>
            <a:xfrm>
              <a:off x="10469448" y="0"/>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4292" name="Google Shape;4292;p22"/>
            <p:cNvSpPr/>
            <p:nvPr/>
          </p:nvSpPr>
          <p:spPr>
            <a:xfrm flipH="1">
              <a:off x="10469448" y="4031500"/>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4293" name="Google Shape;4293;p22"/>
            <p:cNvSpPr/>
            <p:nvPr/>
          </p:nvSpPr>
          <p:spPr>
            <a:xfrm flipH="1">
              <a:off x="10469448" y="2061577"/>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4294" name="Google Shape;4294;p22"/>
            <p:cNvSpPr/>
            <p:nvPr/>
          </p:nvSpPr>
          <p:spPr>
            <a:xfrm flipH="1" rot="9431070">
              <a:off x="13129467" y="3369128"/>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grpSp>
          <p:nvGrpSpPr>
            <p:cNvPr id="4295" name="Google Shape;4295;p22"/>
            <p:cNvGrpSpPr/>
            <p:nvPr/>
          </p:nvGrpSpPr>
          <p:grpSpPr>
            <a:xfrm>
              <a:off x="12890189" y="2720914"/>
              <a:ext cx="300891" cy="307943"/>
              <a:chOff x="0" y="-19050"/>
              <a:chExt cx="812800" cy="831850"/>
            </a:xfrm>
          </p:grpSpPr>
          <p:sp>
            <p:nvSpPr>
              <p:cNvPr id="4296" name="Google Shape;4296;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7" name="Google Shape;4297;p22"/>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98" name="Google Shape;4298;p22"/>
            <p:cNvGrpSpPr/>
            <p:nvPr/>
          </p:nvGrpSpPr>
          <p:grpSpPr>
            <a:xfrm>
              <a:off x="10319002" y="4024448"/>
              <a:ext cx="300891" cy="307943"/>
              <a:chOff x="0" y="-19050"/>
              <a:chExt cx="812800" cy="831850"/>
            </a:xfrm>
          </p:grpSpPr>
          <p:sp>
            <p:nvSpPr>
              <p:cNvPr id="4299" name="Google Shape;4299;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0" name="Google Shape;4300;p22"/>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01" name="Google Shape;4301;p22"/>
            <p:cNvSpPr/>
            <p:nvPr/>
          </p:nvSpPr>
          <p:spPr>
            <a:xfrm>
              <a:off x="17339912" y="218203"/>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4302" name="Google Shape;4302;p22"/>
            <p:cNvSpPr/>
            <p:nvPr/>
          </p:nvSpPr>
          <p:spPr>
            <a:xfrm>
              <a:off x="15758630" y="0"/>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4303" name="Google Shape;4303;p22"/>
            <p:cNvSpPr/>
            <p:nvPr/>
          </p:nvSpPr>
          <p:spPr>
            <a:xfrm flipH="1">
              <a:off x="15758630" y="4031500"/>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4304" name="Google Shape;4304;p22"/>
            <p:cNvSpPr/>
            <p:nvPr/>
          </p:nvSpPr>
          <p:spPr>
            <a:xfrm flipH="1">
              <a:off x="15758630" y="2061577"/>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4305" name="Google Shape;4305;p22"/>
            <p:cNvSpPr/>
            <p:nvPr/>
          </p:nvSpPr>
          <p:spPr>
            <a:xfrm flipH="1" rot="9431070">
              <a:off x="18418649" y="3369128"/>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grpSp>
          <p:nvGrpSpPr>
            <p:cNvPr id="4306" name="Google Shape;4306;p22"/>
            <p:cNvGrpSpPr/>
            <p:nvPr/>
          </p:nvGrpSpPr>
          <p:grpSpPr>
            <a:xfrm>
              <a:off x="18179371" y="2720914"/>
              <a:ext cx="300891" cy="307943"/>
              <a:chOff x="0" y="-19050"/>
              <a:chExt cx="812800" cy="831850"/>
            </a:xfrm>
          </p:grpSpPr>
          <p:sp>
            <p:nvSpPr>
              <p:cNvPr id="4307" name="Google Shape;4307;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8" name="Google Shape;4308;p22"/>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09" name="Google Shape;4309;p22"/>
            <p:cNvGrpSpPr/>
            <p:nvPr/>
          </p:nvGrpSpPr>
          <p:grpSpPr>
            <a:xfrm>
              <a:off x="15608185" y="4024448"/>
              <a:ext cx="300891" cy="307943"/>
              <a:chOff x="0" y="-19050"/>
              <a:chExt cx="812800" cy="831850"/>
            </a:xfrm>
          </p:grpSpPr>
          <p:sp>
            <p:nvSpPr>
              <p:cNvPr id="4310" name="Google Shape;4310;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1" name="Google Shape;4311;p22"/>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12" name="Google Shape;4312;p22"/>
            <p:cNvSpPr/>
            <p:nvPr/>
          </p:nvSpPr>
          <p:spPr>
            <a:xfrm>
              <a:off x="12050730" y="6785678"/>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4313" name="Google Shape;4313;p22"/>
            <p:cNvSpPr/>
            <p:nvPr/>
          </p:nvSpPr>
          <p:spPr>
            <a:xfrm>
              <a:off x="10469448" y="6567475"/>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4314" name="Google Shape;4314;p22"/>
            <p:cNvSpPr/>
            <p:nvPr/>
          </p:nvSpPr>
          <p:spPr>
            <a:xfrm flipH="1">
              <a:off x="10469448" y="10598975"/>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4315" name="Google Shape;4315;p22"/>
            <p:cNvSpPr/>
            <p:nvPr/>
          </p:nvSpPr>
          <p:spPr>
            <a:xfrm flipH="1">
              <a:off x="10469448" y="8629052"/>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4316" name="Google Shape;4316;p22"/>
            <p:cNvSpPr/>
            <p:nvPr/>
          </p:nvSpPr>
          <p:spPr>
            <a:xfrm flipH="1" rot="9431070">
              <a:off x="13129467" y="9936603"/>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grpSp>
          <p:nvGrpSpPr>
            <p:cNvPr id="4317" name="Google Shape;4317;p22"/>
            <p:cNvGrpSpPr/>
            <p:nvPr/>
          </p:nvGrpSpPr>
          <p:grpSpPr>
            <a:xfrm>
              <a:off x="12890189" y="9288390"/>
              <a:ext cx="300891" cy="307943"/>
              <a:chOff x="0" y="-19050"/>
              <a:chExt cx="812800" cy="831850"/>
            </a:xfrm>
          </p:grpSpPr>
          <p:sp>
            <p:nvSpPr>
              <p:cNvPr id="4318" name="Google Shape;4318;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9" name="Google Shape;4319;p22"/>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20" name="Google Shape;4320;p22"/>
            <p:cNvGrpSpPr/>
            <p:nvPr/>
          </p:nvGrpSpPr>
          <p:grpSpPr>
            <a:xfrm>
              <a:off x="10319002" y="10591923"/>
              <a:ext cx="300891" cy="307943"/>
              <a:chOff x="0" y="-19050"/>
              <a:chExt cx="812800" cy="831850"/>
            </a:xfrm>
          </p:grpSpPr>
          <p:sp>
            <p:nvSpPr>
              <p:cNvPr id="4321" name="Google Shape;4321;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2" name="Google Shape;4322;p22"/>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23" name="Google Shape;4323;p22"/>
            <p:cNvSpPr/>
            <p:nvPr/>
          </p:nvSpPr>
          <p:spPr>
            <a:xfrm>
              <a:off x="17339912" y="6785678"/>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4324" name="Google Shape;4324;p22"/>
            <p:cNvSpPr/>
            <p:nvPr/>
          </p:nvSpPr>
          <p:spPr>
            <a:xfrm>
              <a:off x="15758630" y="6567475"/>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4325" name="Google Shape;4325;p22"/>
            <p:cNvSpPr/>
            <p:nvPr/>
          </p:nvSpPr>
          <p:spPr>
            <a:xfrm flipH="1">
              <a:off x="15758630" y="10598975"/>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4326" name="Google Shape;4326;p22"/>
            <p:cNvSpPr/>
            <p:nvPr/>
          </p:nvSpPr>
          <p:spPr>
            <a:xfrm flipH="1">
              <a:off x="15758630" y="8629052"/>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4327" name="Google Shape;4327;p22"/>
            <p:cNvSpPr/>
            <p:nvPr/>
          </p:nvSpPr>
          <p:spPr>
            <a:xfrm flipH="1" rot="9431070">
              <a:off x="18418649" y="9936603"/>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grpSp>
          <p:nvGrpSpPr>
            <p:cNvPr id="4328" name="Google Shape;4328;p22"/>
            <p:cNvGrpSpPr/>
            <p:nvPr/>
          </p:nvGrpSpPr>
          <p:grpSpPr>
            <a:xfrm>
              <a:off x="18179371" y="9288390"/>
              <a:ext cx="300891" cy="307943"/>
              <a:chOff x="0" y="-19050"/>
              <a:chExt cx="812800" cy="831850"/>
            </a:xfrm>
          </p:grpSpPr>
          <p:sp>
            <p:nvSpPr>
              <p:cNvPr id="4329" name="Google Shape;4329;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0" name="Google Shape;4330;p22"/>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31" name="Google Shape;4331;p22"/>
            <p:cNvGrpSpPr/>
            <p:nvPr/>
          </p:nvGrpSpPr>
          <p:grpSpPr>
            <a:xfrm>
              <a:off x="15608185" y="10591923"/>
              <a:ext cx="300891" cy="307943"/>
              <a:chOff x="0" y="-19050"/>
              <a:chExt cx="812800" cy="831850"/>
            </a:xfrm>
          </p:grpSpPr>
          <p:sp>
            <p:nvSpPr>
              <p:cNvPr id="4332" name="Google Shape;4332;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3" name="Google Shape;4333;p22"/>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34" name="Google Shape;4334;p22"/>
            <p:cNvGrpSpPr/>
            <p:nvPr/>
          </p:nvGrpSpPr>
          <p:grpSpPr>
            <a:xfrm>
              <a:off x="13825386" y="5660855"/>
              <a:ext cx="399221" cy="408578"/>
              <a:chOff x="0" y="-19050"/>
              <a:chExt cx="812800" cy="831850"/>
            </a:xfrm>
          </p:grpSpPr>
          <p:sp>
            <p:nvSpPr>
              <p:cNvPr id="4335" name="Google Shape;4335;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6" name="Google Shape;4336;p22"/>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37" name="Google Shape;4337;p22"/>
            <p:cNvGrpSpPr/>
            <p:nvPr/>
          </p:nvGrpSpPr>
          <p:grpSpPr>
            <a:xfrm>
              <a:off x="19311229" y="5660855"/>
              <a:ext cx="399221" cy="408578"/>
              <a:chOff x="0" y="-19050"/>
              <a:chExt cx="812800" cy="831850"/>
            </a:xfrm>
          </p:grpSpPr>
          <p:sp>
            <p:nvSpPr>
              <p:cNvPr id="4338" name="Google Shape;4338;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9" name="Google Shape;4339;p22"/>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40" name="Google Shape;4340;p22"/>
            <p:cNvGrpSpPr/>
            <p:nvPr/>
          </p:nvGrpSpPr>
          <p:grpSpPr>
            <a:xfrm>
              <a:off x="3655263" y="12387079"/>
              <a:ext cx="511712" cy="523705"/>
              <a:chOff x="0" y="-19050"/>
              <a:chExt cx="812800" cy="831850"/>
            </a:xfrm>
          </p:grpSpPr>
          <p:sp>
            <p:nvSpPr>
              <p:cNvPr id="4341" name="Google Shape;4341;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2" name="Google Shape;4342;p22"/>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43" name="Google Shape;4343;p22"/>
            <p:cNvGrpSpPr/>
            <p:nvPr/>
          </p:nvGrpSpPr>
          <p:grpSpPr>
            <a:xfrm>
              <a:off x="8943778" y="12387079"/>
              <a:ext cx="511712" cy="523705"/>
              <a:chOff x="0" y="-19050"/>
              <a:chExt cx="812800" cy="831850"/>
            </a:xfrm>
          </p:grpSpPr>
          <p:sp>
            <p:nvSpPr>
              <p:cNvPr id="4344" name="Google Shape;4344;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5" name="Google Shape;4345;p22"/>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46" name="Google Shape;4346;p22"/>
            <p:cNvGrpSpPr/>
            <p:nvPr/>
          </p:nvGrpSpPr>
          <p:grpSpPr>
            <a:xfrm>
              <a:off x="14232293" y="12387079"/>
              <a:ext cx="511712" cy="523705"/>
              <a:chOff x="0" y="-19050"/>
              <a:chExt cx="812800" cy="831850"/>
            </a:xfrm>
          </p:grpSpPr>
          <p:sp>
            <p:nvSpPr>
              <p:cNvPr id="4347" name="Google Shape;4347;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8" name="Google Shape;4348;p22"/>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49" name="Google Shape;4349;p22"/>
            <p:cNvGrpSpPr/>
            <p:nvPr/>
          </p:nvGrpSpPr>
          <p:grpSpPr>
            <a:xfrm>
              <a:off x="19520808" y="12387079"/>
              <a:ext cx="511712" cy="523705"/>
              <a:chOff x="0" y="-19050"/>
              <a:chExt cx="812800" cy="831850"/>
            </a:xfrm>
          </p:grpSpPr>
          <p:sp>
            <p:nvSpPr>
              <p:cNvPr id="4350" name="Google Shape;4350;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1" name="Google Shape;4351;p22"/>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352" name="Google Shape;4352;p22"/>
          <p:cNvGrpSpPr/>
          <p:nvPr/>
        </p:nvGrpSpPr>
        <p:grpSpPr>
          <a:xfrm>
            <a:off x="-6354994" y="-4469986"/>
            <a:ext cx="15478503" cy="19366175"/>
            <a:chOff x="0" y="0"/>
            <a:chExt cx="20638005" cy="25821567"/>
          </a:xfrm>
        </p:grpSpPr>
        <p:sp>
          <p:nvSpPr>
            <p:cNvPr id="4353" name="Google Shape;4353;p22"/>
            <p:cNvSpPr/>
            <p:nvPr/>
          </p:nvSpPr>
          <p:spPr>
            <a:xfrm>
              <a:off x="1731727" y="13128987"/>
              <a:ext cx="2964328" cy="2830933"/>
            </a:xfrm>
            <a:custGeom>
              <a:rect b="b" l="l" r="r" t="t"/>
              <a:pathLst>
                <a:path extrusionOk="0" h="2830933" w="2964328">
                  <a:moveTo>
                    <a:pt x="0" y="0"/>
                  </a:moveTo>
                  <a:lnTo>
                    <a:pt x="2964328" y="0"/>
                  </a:lnTo>
                  <a:lnTo>
                    <a:pt x="2964328" y="2830933"/>
                  </a:lnTo>
                  <a:lnTo>
                    <a:pt x="0" y="2830933"/>
                  </a:lnTo>
                  <a:lnTo>
                    <a:pt x="0" y="0"/>
                  </a:lnTo>
                  <a:close/>
                </a:path>
              </a:pathLst>
            </a:custGeom>
            <a:blipFill rotWithShape="1">
              <a:blip r:embed="rId3">
                <a:alphaModFix amt="50000"/>
              </a:blip>
              <a:stretch>
                <a:fillRect b="0" l="0" r="0" t="0"/>
              </a:stretch>
            </a:blipFill>
            <a:ln>
              <a:noFill/>
            </a:ln>
          </p:spPr>
        </p:sp>
        <p:sp>
          <p:nvSpPr>
            <p:cNvPr id="4354" name="Google Shape;4354;p22"/>
            <p:cNvSpPr/>
            <p:nvPr/>
          </p:nvSpPr>
          <p:spPr>
            <a:xfrm>
              <a:off x="150445" y="12910783"/>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4355" name="Google Shape;4355;p22"/>
            <p:cNvSpPr/>
            <p:nvPr/>
          </p:nvSpPr>
          <p:spPr>
            <a:xfrm flipH="1">
              <a:off x="150445" y="16942284"/>
              <a:ext cx="2420741" cy="2311808"/>
            </a:xfrm>
            <a:custGeom>
              <a:rect b="b" l="l" r="r" t="t"/>
              <a:pathLst>
                <a:path extrusionOk="0" h="2311808" w="2420741">
                  <a:moveTo>
                    <a:pt x="2420742" y="0"/>
                  </a:moveTo>
                  <a:lnTo>
                    <a:pt x="0" y="0"/>
                  </a:lnTo>
                  <a:lnTo>
                    <a:pt x="0" y="2311808"/>
                  </a:lnTo>
                  <a:lnTo>
                    <a:pt x="2420742" y="2311808"/>
                  </a:lnTo>
                  <a:lnTo>
                    <a:pt x="2420742" y="0"/>
                  </a:lnTo>
                  <a:close/>
                </a:path>
              </a:pathLst>
            </a:custGeom>
            <a:blipFill rotWithShape="1">
              <a:blip r:embed="rId3">
                <a:alphaModFix amt="50000"/>
              </a:blip>
              <a:stretch>
                <a:fillRect b="0" l="0" r="0" t="0"/>
              </a:stretch>
            </a:blipFill>
            <a:ln>
              <a:noFill/>
            </a:ln>
          </p:spPr>
        </p:sp>
        <p:sp>
          <p:nvSpPr>
            <p:cNvPr id="4356" name="Google Shape;4356;p22"/>
            <p:cNvSpPr/>
            <p:nvPr/>
          </p:nvSpPr>
          <p:spPr>
            <a:xfrm flipH="1">
              <a:off x="150445" y="14972360"/>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4357" name="Google Shape;4357;p22"/>
            <p:cNvSpPr/>
            <p:nvPr/>
          </p:nvSpPr>
          <p:spPr>
            <a:xfrm flipH="1" rot="9431070">
              <a:off x="2810464" y="16279912"/>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50000"/>
              </a:blip>
              <a:stretch>
                <a:fillRect b="0" l="-51634" r="0" t="-79882"/>
              </a:stretch>
            </a:blipFill>
            <a:ln>
              <a:noFill/>
            </a:ln>
          </p:spPr>
        </p:sp>
        <p:grpSp>
          <p:nvGrpSpPr>
            <p:cNvPr id="4358" name="Google Shape;4358;p22"/>
            <p:cNvGrpSpPr/>
            <p:nvPr/>
          </p:nvGrpSpPr>
          <p:grpSpPr>
            <a:xfrm>
              <a:off x="2571187" y="15631698"/>
              <a:ext cx="300891" cy="307943"/>
              <a:chOff x="0" y="-19050"/>
              <a:chExt cx="812800" cy="831850"/>
            </a:xfrm>
          </p:grpSpPr>
          <p:sp>
            <p:nvSpPr>
              <p:cNvPr id="4359" name="Google Shape;4359;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0" name="Google Shape;4360;p22"/>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61" name="Google Shape;4361;p22"/>
            <p:cNvGrpSpPr/>
            <p:nvPr/>
          </p:nvGrpSpPr>
          <p:grpSpPr>
            <a:xfrm>
              <a:off x="0" y="16935232"/>
              <a:ext cx="300891" cy="307943"/>
              <a:chOff x="0" y="-19050"/>
              <a:chExt cx="812800" cy="831850"/>
            </a:xfrm>
          </p:grpSpPr>
          <p:sp>
            <p:nvSpPr>
              <p:cNvPr id="4362" name="Google Shape;4362;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3" name="Google Shape;4363;p22"/>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64" name="Google Shape;4364;p22"/>
            <p:cNvSpPr/>
            <p:nvPr/>
          </p:nvSpPr>
          <p:spPr>
            <a:xfrm>
              <a:off x="7020910" y="13128987"/>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4365" name="Google Shape;4365;p22"/>
            <p:cNvSpPr/>
            <p:nvPr/>
          </p:nvSpPr>
          <p:spPr>
            <a:xfrm>
              <a:off x="5439628" y="12910783"/>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4366" name="Google Shape;4366;p22"/>
            <p:cNvSpPr/>
            <p:nvPr/>
          </p:nvSpPr>
          <p:spPr>
            <a:xfrm flipH="1">
              <a:off x="5439628" y="16942284"/>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4367" name="Google Shape;4367;p22"/>
            <p:cNvSpPr/>
            <p:nvPr/>
          </p:nvSpPr>
          <p:spPr>
            <a:xfrm flipH="1">
              <a:off x="5439628" y="14972360"/>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4368" name="Google Shape;4368;p22"/>
            <p:cNvSpPr/>
            <p:nvPr/>
          </p:nvSpPr>
          <p:spPr>
            <a:xfrm flipH="1" rot="9431070">
              <a:off x="8099647" y="16279912"/>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50000"/>
              </a:blip>
              <a:stretch>
                <a:fillRect b="0" l="-51634" r="0" t="-79882"/>
              </a:stretch>
            </a:blipFill>
            <a:ln>
              <a:noFill/>
            </a:ln>
          </p:spPr>
        </p:sp>
        <p:grpSp>
          <p:nvGrpSpPr>
            <p:cNvPr id="4369" name="Google Shape;4369;p22"/>
            <p:cNvGrpSpPr/>
            <p:nvPr/>
          </p:nvGrpSpPr>
          <p:grpSpPr>
            <a:xfrm>
              <a:off x="7860369" y="15631698"/>
              <a:ext cx="300891" cy="307943"/>
              <a:chOff x="0" y="-19050"/>
              <a:chExt cx="812800" cy="831850"/>
            </a:xfrm>
          </p:grpSpPr>
          <p:sp>
            <p:nvSpPr>
              <p:cNvPr id="4370" name="Google Shape;4370;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1" name="Google Shape;4371;p22"/>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72" name="Google Shape;4372;p22"/>
            <p:cNvGrpSpPr/>
            <p:nvPr/>
          </p:nvGrpSpPr>
          <p:grpSpPr>
            <a:xfrm>
              <a:off x="5289182" y="16935232"/>
              <a:ext cx="300891" cy="307943"/>
              <a:chOff x="0" y="-19050"/>
              <a:chExt cx="812800" cy="831850"/>
            </a:xfrm>
          </p:grpSpPr>
          <p:sp>
            <p:nvSpPr>
              <p:cNvPr id="4373" name="Google Shape;4373;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4" name="Google Shape;4374;p22"/>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75" name="Google Shape;4375;p22"/>
            <p:cNvSpPr/>
            <p:nvPr/>
          </p:nvSpPr>
          <p:spPr>
            <a:xfrm>
              <a:off x="1731727" y="19696462"/>
              <a:ext cx="2964328" cy="2830933"/>
            </a:xfrm>
            <a:custGeom>
              <a:rect b="b" l="l" r="r" t="t"/>
              <a:pathLst>
                <a:path extrusionOk="0" h="2830933" w="2964328">
                  <a:moveTo>
                    <a:pt x="0" y="0"/>
                  </a:moveTo>
                  <a:lnTo>
                    <a:pt x="2964328" y="0"/>
                  </a:lnTo>
                  <a:lnTo>
                    <a:pt x="2964328" y="2830933"/>
                  </a:lnTo>
                  <a:lnTo>
                    <a:pt x="0" y="2830933"/>
                  </a:lnTo>
                  <a:lnTo>
                    <a:pt x="0" y="0"/>
                  </a:lnTo>
                  <a:close/>
                </a:path>
              </a:pathLst>
            </a:custGeom>
            <a:blipFill rotWithShape="1">
              <a:blip r:embed="rId3">
                <a:alphaModFix amt="50000"/>
              </a:blip>
              <a:stretch>
                <a:fillRect b="0" l="0" r="0" t="0"/>
              </a:stretch>
            </a:blipFill>
            <a:ln>
              <a:noFill/>
            </a:ln>
          </p:spPr>
        </p:sp>
        <p:sp>
          <p:nvSpPr>
            <p:cNvPr id="4376" name="Google Shape;4376;p22"/>
            <p:cNvSpPr/>
            <p:nvPr/>
          </p:nvSpPr>
          <p:spPr>
            <a:xfrm>
              <a:off x="150445" y="19478259"/>
              <a:ext cx="1980078" cy="1633670"/>
            </a:xfrm>
            <a:custGeom>
              <a:rect b="b" l="l" r="r" t="t"/>
              <a:pathLst>
                <a:path extrusionOk="0" h="1633670" w="1980078">
                  <a:moveTo>
                    <a:pt x="0" y="0"/>
                  </a:moveTo>
                  <a:lnTo>
                    <a:pt x="1980078" y="0"/>
                  </a:lnTo>
                  <a:lnTo>
                    <a:pt x="1980078" y="1633669"/>
                  </a:lnTo>
                  <a:lnTo>
                    <a:pt x="0" y="1633669"/>
                  </a:lnTo>
                  <a:lnTo>
                    <a:pt x="0" y="0"/>
                  </a:lnTo>
                  <a:close/>
                </a:path>
              </a:pathLst>
            </a:custGeom>
            <a:blipFill rotWithShape="1">
              <a:blip r:embed="rId4">
                <a:alphaModFix amt="50000"/>
              </a:blip>
              <a:stretch>
                <a:fillRect b="0" l="-51634" r="0" t="-79882"/>
              </a:stretch>
            </a:blipFill>
            <a:ln>
              <a:noFill/>
            </a:ln>
          </p:spPr>
        </p:sp>
        <p:sp>
          <p:nvSpPr>
            <p:cNvPr id="4377" name="Google Shape;4377;p22"/>
            <p:cNvSpPr/>
            <p:nvPr/>
          </p:nvSpPr>
          <p:spPr>
            <a:xfrm flipH="1">
              <a:off x="150445" y="23509759"/>
              <a:ext cx="2420741" cy="2311808"/>
            </a:xfrm>
            <a:custGeom>
              <a:rect b="b" l="l" r="r" t="t"/>
              <a:pathLst>
                <a:path extrusionOk="0" h="2311808" w="2420741">
                  <a:moveTo>
                    <a:pt x="2420742" y="0"/>
                  </a:moveTo>
                  <a:lnTo>
                    <a:pt x="0" y="0"/>
                  </a:lnTo>
                  <a:lnTo>
                    <a:pt x="0" y="2311808"/>
                  </a:lnTo>
                  <a:lnTo>
                    <a:pt x="2420742" y="2311808"/>
                  </a:lnTo>
                  <a:lnTo>
                    <a:pt x="2420742" y="0"/>
                  </a:lnTo>
                  <a:close/>
                </a:path>
              </a:pathLst>
            </a:custGeom>
            <a:blipFill rotWithShape="1">
              <a:blip r:embed="rId3">
                <a:alphaModFix amt="50000"/>
              </a:blip>
              <a:stretch>
                <a:fillRect b="0" l="0" r="0" t="0"/>
              </a:stretch>
            </a:blipFill>
            <a:ln>
              <a:noFill/>
            </a:ln>
          </p:spPr>
        </p:sp>
        <p:sp>
          <p:nvSpPr>
            <p:cNvPr id="4378" name="Google Shape;4378;p22"/>
            <p:cNvSpPr/>
            <p:nvPr/>
          </p:nvSpPr>
          <p:spPr>
            <a:xfrm flipH="1">
              <a:off x="150445" y="21539835"/>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4379" name="Google Shape;4379;p22"/>
            <p:cNvSpPr/>
            <p:nvPr/>
          </p:nvSpPr>
          <p:spPr>
            <a:xfrm flipH="1" rot="9431070">
              <a:off x="2810464" y="22847387"/>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50000"/>
              </a:blip>
              <a:stretch>
                <a:fillRect b="0" l="-51634" r="0" t="-79882"/>
              </a:stretch>
            </a:blipFill>
            <a:ln>
              <a:noFill/>
            </a:ln>
          </p:spPr>
        </p:sp>
        <p:grpSp>
          <p:nvGrpSpPr>
            <p:cNvPr id="4380" name="Google Shape;4380;p22"/>
            <p:cNvGrpSpPr/>
            <p:nvPr/>
          </p:nvGrpSpPr>
          <p:grpSpPr>
            <a:xfrm>
              <a:off x="2571187" y="22199173"/>
              <a:ext cx="300891" cy="307943"/>
              <a:chOff x="0" y="-19050"/>
              <a:chExt cx="812800" cy="831850"/>
            </a:xfrm>
          </p:grpSpPr>
          <p:sp>
            <p:nvSpPr>
              <p:cNvPr id="4381" name="Google Shape;4381;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2" name="Google Shape;4382;p22"/>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83" name="Google Shape;4383;p22"/>
            <p:cNvGrpSpPr/>
            <p:nvPr/>
          </p:nvGrpSpPr>
          <p:grpSpPr>
            <a:xfrm>
              <a:off x="0" y="23502707"/>
              <a:ext cx="300891" cy="307943"/>
              <a:chOff x="0" y="-19050"/>
              <a:chExt cx="812800" cy="831850"/>
            </a:xfrm>
          </p:grpSpPr>
          <p:sp>
            <p:nvSpPr>
              <p:cNvPr id="4384" name="Google Shape;4384;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5" name="Google Shape;4385;p22"/>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86" name="Google Shape;4386;p22"/>
            <p:cNvSpPr/>
            <p:nvPr/>
          </p:nvSpPr>
          <p:spPr>
            <a:xfrm>
              <a:off x="7020910" y="19696462"/>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4387" name="Google Shape;4387;p22"/>
            <p:cNvSpPr/>
            <p:nvPr/>
          </p:nvSpPr>
          <p:spPr>
            <a:xfrm>
              <a:off x="5439628" y="19478259"/>
              <a:ext cx="1980078" cy="1633670"/>
            </a:xfrm>
            <a:custGeom>
              <a:rect b="b" l="l" r="r" t="t"/>
              <a:pathLst>
                <a:path extrusionOk="0" h="1633670" w="1980078">
                  <a:moveTo>
                    <a:pt x="0" y="0"/>
                  </a:moveTo>
                  <a:lnTo>
                    <a:pt x="1980078" y="0"/>
                  </a:lnTo>
                  <a:lnTo>
                    <a:pt x="1980078" y="1633669"/>
                  </a:lnTo>
                  <a:lnTo>
                    <a:pt x="0" y="1633669"/>
                  </a:lnTo>
                  <a:lnTo>
                    <a:pt x="0" y="0"/>
                  </a:lnTo>
                  <a:close/>
                </a:path>
              </a:pathLst>
            </a:custGeom>
            <a:blipFill rotWithShape="1">
              <a:blip r:embed="rId4">
                <a:alphaModFix amt="50000"/>
              </a:blip>
              <a:stretch>
                <a:fillRect b="0" l="-51634" r="0" t="-79882"/>
              </a:stretch>
            </a:blipFill>
            <a:ln>
              <a:noFill/>
            </a:ln>
          </p:spPr>
        </p:sp>
        <p:sp>
          <p:nvSpPr>
            <p:cNvPr id="4388" name="Google Shape;4388;p22"/>
            <p:cNvSpPr/>
            <p:nvPr/>
          </p:nvSpPr>
          <p:spPr>
            <a:xfrm flipH="1">
              <a:off x="5439628" y="23509759"/>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4389" name="Google Shape;4389;p22"/>
            <p:cNvSpPr/>
            <p:nvPr/>
          </p:nvSpPr>
          <p:spPr>
            <a:xfrm flipH="1">
              <a:off x="5439628" y="21539835"/>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4390" name="Google Shape;4390;p22"/>
            <p:cNvSpPr/>
            <p:nvPr/>
          </p:nvSpPr>
          <p:spPr>
            <a:xfrm flipH="1" rot="9431070">
              <a:off x="8099647" y="22847387"/>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50000"/>
              </a:blip>
              <a:stretch>
                <a:fillRect b="0" l="-51634" r="0" t="-79882"/>
              </a:stretch>
            </a:blipFill>
            <a:ln>
              <a:noFill/>
            </a:ln>
          </p:spPr>
        </p:sp>
        <p:grpSp>
          <p:nvGrpSpPr>
            <p:cNvPr id="4391" name="Google Shape;4391;p22"/>
            <p:cNvGrpSpPr/>
            <p:nvPr/>
          </p:nvGrpSpPr>
          <p:grpSpPr>
            <a:xfrm>
              <a:off x="7860369" y="22199173"/>
              <a:ext cx="300891" cy="307943"/>
              <a:chOff x="0" y="-19050"/>
              <a:chExt cx="812800" cy="831850"/>
            </a:xfrm>
          </p:grpSpPr>
          <p:sp>
            <p:nvSpPr>
              <p:cNvPr id="4392" name="Google Shape;4392;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3" name="Google Shape;4393;p22"/>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94" name="Google Shape;4394;p22"/>
            <p:cNvGrpSpPr/>
            <p:nvPr/>
          </p:nvGrpSpPr>
          <p:grpSpPr>
            <a:xfrm>
              <a:off x="5289182" y="23502707"/>
              <a:ext cx="300891" cy="307943"/>
              <a:chOff x="0" y="-19050"/>
              <a:chExt cx="812800" cy="831850"/>
            </a:xfrm>
          </p:grpSpPr>
          <p:sp>
            <p:nvSpPr>
              <p:cNvPr id="4395" name="Google Shape;4395;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6" name="Google Shape;4396;p22"/>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97" name="Google Shape;4397;p22"/>
            <p:cNvGrpSpPr/>
            <p:nvPr/>
          </p:nvGrpSpPr>
          <p:grpSpPr>
            <a:xfrm>
              <a:off x="3506384" y="18571638"/>
              <a:ext cx="399221" cy="408578"/>
              <a:chOff x="0" y="-19050"/>
              <a:chExt cx="812800" cy="831850"/>
            </a:xfrm>
          </p:grpSpPr>
          <p:sp>
            <p:nvSpPr>
              <p:cNvPr id="4398" name="Google Shape;4398;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9" name="Google Shape;4399;p22"/>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00" name="Google Shape;4400;p22"/>
            <p:cNvGrpSpPr/>
            <p:nvPr/>
          </p:nvGrpSpPr>
          <p:grpSpPr>
            <a:xfrm>
              <a:off x="8992227" y="18571638"/>
              <a:ext cx="399221" cy="408578"/>
              <a:chOff x="0" y="-19050"/>
              <a:chExt cx="812800" cy="831850"/>
            </a:xfrm>
          </p:grpSpPr>
          <p:sp>
            <p:nvSpPr>
              <p:cNvPr id="4401" name="Google Shape;4401;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2" name="Google Shape;4402;p22"/>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403" name="Google Shape;4403;p22"/>
            <p:cNvSpPr/>
            <p:nvPr/>
          </p:nvSpPr>
          <p:spPr>
            <a:xfrm>
              <a:off x="12050730" y="13128987"/>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4404" name="Google Shape;4404;p22"/>
            <p:cNvSpPr/>
            <p:nvPr/>
          </p:nvSpPr>
          <p:spPr>
            <a:xfrm>
              <a:off x="10469448" y="12910783"/>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4405" name="Google Shape;4405;p22"/>
            <p:cNvSpPr/>
            <p:nvPr/>
          </p:nvSpPr>
          <p:spPr>
            <a:xfrm flipH="1">
              <a:off x="10469448" y="16942284"/>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4406" name="Google Shape;4406;p22"/>
            <p:cNvSpPr/>
            <p:nvPr/>
          </p:nvSpPr>
          <p:spPr>
            <a:xfrm flipH="1">
              <a:off x="10469448" y="14972360"/>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4407" name="Google Shape;4407;p22"/>
            <p:cNvSpPr/>
            <p:nvPr/>
          </p:nvSpPr>
          <p:spPr>
            <a:xfrm flipH="1" rot="9431070">
              <a:off x="13129467" y="16279912"/>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50000"/>
              </a:blip>
              <a:stretch>
                <a:fillRect b="0" l="-51634" r="0" t="-79882"/>
              </a:stretch>
            </a:blipFill>
            <a:ln>
              <a:noFill/>
            </a:ln>
          </p:spPr>
        </p:sp>
        <p:grpSp>
          <p:nvGrpSpPr>
            <p:cNvPr id="4408" name="Google Shape;4408;p22"/>
            <p:cNvGrpSpPr/>
            <p:nvPr/>
          </p:nvGrpSpPr>
          <p:grpSpPr>
            <a:xfrm>
              <a:off x="12890189" y="15631698"/>
              <a:ext cx="300891" cy="307943"/>
              <a:chOff x="0" y="-19050"/>
              <a:chExt cx="812800" cy="831850"/>
            </a:xfrm>
          </p:grpSpPr>
          <p:sp>
            <p:nvSpPr>
              <p:cNvPr id="4409" name="Google Shape;4409;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0" name="Google Shape;4410;p22"/>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11" name="Google Shape;4411;p22"/>
            <p:cNvGrpSpPr/>
            <p:nvPr/>
          </p:nvGrpSpPr>
          <p:grpSpPr>
            <a:xfrm>
              <a:off x="10319002" y="16935232"/>
              <a:ext cx="300891" cy="307943"/>
              <a:chOff x="0" y="-19050"/>
              <a:chExt cx="812800" cy="831850"/>
            </a:xfrm>
          </p:grpSpPr>
          <p:sp>
            <p:nvSpPr>
              <p:cNvPr id="4412" name="Google Shape;4412;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3" name="Google Shape;4413;p22"/>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414" name="Google Shape;4414;p22"/>
            <p:cNvSpPr/>
            <p:nvPr/>
          </p:nvSpPr>
          <p:spPr>
            <a:xfrm>
              <a:off x="17339912" y="13128987"/>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4415" name="Google Shape;4415;p22"/>
            <p:cNvSpPr/>
            <p:nvPr/>
          </p:nvSpPr>
          <p:spPr>
            <a:xfrm>
              <a:off x="15758630" y="12910783"/>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4416" name="Google Shape;4416;p22"/>
            <p:cNvSpPr/>
            <p:nvPr/>
          </p:nvSpPr>
          <p:spPr>
            <a:xfrm flipH="1">
              <a:off x="15758630" y="16942284"/>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4417" name="Google Shape;4417;p22"/>
            <p:cNvSpPr/>
            <p:nvPr/>
          </p:nvSpPr>
          <p:spPr>
            <a:xfrm flipH="1">
              <a:off x="15758630" y="14972360"/>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4418" name="Google Shape;4418;p22"/>
            <p:cNvSpPr/>
            <p:nvPr/>
          </p:nvSpPr>
          <p:spPr>
            <a:xfrm flipH="1" rot="9431070">
              <a:off x="18418649" y="16279912"/>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50000"/>
              </a:blip>
              <a:stretch>
                <a:fillRect b="0" l="-51634" r="0" t="-79882"/>
              </a:stretch>
            </a:blipFill>
            <a:ln>
              <a:noFill/>
            </a:ln>
          </p:spPr>
        </p:sp>
        <p:grpSp>
          <p:nvGrpSpPr>
            <p:cNvPr id="4419" name="Google Shape;4419;p22"/>
            <p:cNvGrpSpPr/>
            <p:nvPr/>
          </p:nvGrpSpPr>
          <p:grpSpPr>
            <a:xfrm>
              <a:off x="18179371" y="15631698"/>
              <a:ext cx="300891" cy="307943"/>
              <a:chOff x="0" y="-19050"/>
              <a:chExt cx="812800" cy="831850"/>
            </a:xfrm>
          </p:grpSpPr>
          <p:sp>
            <p:nvSpPr>
              <p:cNvPr id="4420" name="Google Shape;4420;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1" name="Google Shape;4421;p22"/>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22" name="Google Shape;4422;p22"/>
            <p:cNvGrpSpPr/>
            <p:nvPr/>
          </p:nvGrpSpPr>
          <p:grpSpPr>
            <a:xfrm>
              <a:off x="15608185" y="16935232"/>
              <a:ext cx="300891" cy="307943"/>
              <a:chOff x="0" y="-19050"/>
              <a:chExt cx="812800" cy="831850"/>
            </a:xfrm>
          </p:grpSpPr>
          <p:sp>
            <p:nvSpPr>
              <p:cNvPr id="4423" name="Google Shape;4423;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4" name="Google Shape;4424;p22"/>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425" name="Google Shape;4425;p22"/>
            <p:cNvSpPr/>
            <p:nvPr/>
          </p:nvSpPr>
          <p:spPr>
            <a:xfrm>
              <a:off x="12050730" y="19696462"/>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4426" name="Google Shape;4426;p22"/>
            <p:cNvSpPr/>
            <p:nvPr/>
          </p:nvSpPr>
          <p:spPr>
            <a:xfrm>
              <a:off x="10469448" y="19478259"/>
              <a:ext cx="1980078" cy="1633670"/>
            </a:xfrm>
            <a:custGeom>
              <a:rect b="b" l="l" r="r" t="t"/>
              <a:pathLst>
                <a:path extrusionOk="0" h="1633670" w="1980078">
                  <a:moveTo>
                    <a:pt x="0" y="0"/>
                  </a:moveTo>
                  <a:lnTo>
                    <a:pt x="1980078" y="0"/>
                  </a:lnTo>
                  <a:lnTo>
                    <a:pt x="1980078" y="1633669"/>
                  </a:lnTo>
                  <a:lnTo>
                    <a:pt x="0" y="1633669"/>
                  </a:lnTo>
                  <a:lnTo>
                    <a:pt x="0" y="0"/>
                  </a:lnTo>
                  <a:close/>
                </a:path>
              </a:pathLst>
            </a:custGeom>
            <a:blipFill rotWithShape="1">
              <a:blip r:embed="rId4">
                <a:alphaModFix amt="50000"/>
              </a:blip>
              <a:stretch>
                <a:fillRect b="0" l="-51634" r="0" t="-79882"/>
              </a:stretch>
            </a:blipFill>
            <a:ln>
              <a:noFill/>
            </a:ln>
          </p:spPr>
        </p:sp>
        <p:sp>
          <p:nvSpPr>
            <p:cNvPr id="4427" name="Google Shape;4427;p22"/>
            <p:cNvSpPr/>
            <p:nvPr/>
          </p:nvSpPr>
          <p:spPr>
            <a:xfrm flipH="1">
              <a:off x="10469448" y="23509759"/>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4428" name="Google Shape;4428;p22"/>
            <p:cNvSpPr/>
            <p:nvPr/>
          </p:nvSpPr>
          <p:spPr>
            <a:xfrm flipH="1">
              <a:off x="10469448" y="21539835"/>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4429" name="Google Shape;4429;p22"/>
            <p:cNvSpPr/>
            <p:nvPr/>
          </p:nvSpPr>
          <p:spPr>
            <a:xfrm flipH="1" rot="9431070">
              <a:off x="13129467" y="22847387"/>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50000"/>
              </a:blip>
              <a:stretch>
                <a:fillRect b="0" l="-51634" r="0" t="-79882"/>
              </a:stretch>
            </a:blipFill>
            <a:ln>
              <a:noFill/>
            </a:ln>
          </p:spPr>
        </p:sp>
        <p:grpSp>
          <p:nvGrpSpPr>
            <p:cNvPr id="4430" name="Google Shape;4430;p22"/>
            <p:cNvGrpSpPr/>
            <p:nvPr/>
          </p:nvGrpSpPr>
          <p:grpSpPr>
            <a:xfrm>
              <a:off x="12890189" y="22199173"/>
              <a:ext cx="300891" cy="307943"/>
              <a:chOff x="0" y="-19050"/>
              <a:chExt cx="812800" cy="831850"/>
            </a:xfrm>
          </p:grpSpPr>
          <p:sp>
            <p:nvSpPr>
              <p:cNvPr id="4431" name="Google Shape;4431;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2" name="Google Shape;4432;p22"/>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33" name="Google Shape;4433;p22"/>
            <p:cNvGrpSpPr/>
            <p:nvPr/>
          </p:nvGrpSpPr>
          <p:grpSpPr>
            <a:xfrm>
              <a:off x="10319002" y="23502707"/>
              <a:ext cx="300891" cy="307943"/>
              <a:chOff x="0" y="-19050"/>
              <a:chExt cx="812800" cy="831850"/>
            </a:xfrm>
          </p:grpSpPr>
          <p:sp>
            <p:nvSpPr>
              <p:cNvPr id="4434" name="Google Shape;4434;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5" name="Google Shape;4435;p22"/>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436" name="Google Shape;4436;p22"/>
            <p:cNvSpPr/>
            <p:nvPr/>
          </p:nvSpPr>
          <p:spPr>
            <a:xfrm>
              <a:off x="17339912" y="19696462"/>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4437" name="Google Shape;4437;p22"/>
            <p:cNvSpPr/>
            <p:nvPr/>
          </p:nvSpPr>
          <p:spPr>
            <a:xfrm>
              <a:off x="15758630" y="19478259"/>
              <a:ext cx="1980078" cy="1633670"/>
            </a:xfrm>
            <a:custGeom>
              <a:rect b="b" l="l" r="r" t="t"/>
              <a:pathLst>
                <a:path extrusionOk="0" h="1633670" w="1980078">
                  <a:moveTo>
                    <a:pt x="0" y="0"/>
                  </a:moveTo>
                  <a:lnTo>
                    <a:pt x="1980078" y="0"/>
                  </a:lnTo>
                  <a:lnTo>
                    <a:pt x="1980078" y="1633669"/>
                  </a:lnTo>
                  <a:lnTo>
                    <a:pt x="0" y="1633669"/>
                  </a:lnTo>
                  <a:lnTo>
                    <a:pt x="0" y="0"/>
                  </a:lnTo>
                  <a:close/>
                </a:path>
              </a:pathLst>
            </a:custGeom>
            <a:blipFill rotWithShape="1">
              <a:blip r:embed="rId4">
                <a:alphaModFix amt="50000"/>
              </a:blip>
              <a:stretch>
                <a:fillRect b="0" l="-51634" r="0" t="-79882"/>
              </a:stretch>
            </a:blipFill>
            <a:ln>
              <a:noFill/>
            </a:ln>
          </p:spPr>
        </p:sp>
        <p:sp>
          <p:nvSpPr>
            <p:cNvPr id="4438" name="Google Shape;4438;p22"/>
            <p:cNvSpPr/>
            <p:nvPr/>
          </p:nvSpPr>
          <p:spPr>
            <a:xfrm flipH="1">
              <a:off x="15758630" y="23509759"/>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4439" name="Google Shape;4439;p22"/>
            <p:cNvSpPr/>
            <p:nvPr/>
          </p:nvSpPr>
          <p:spPr>
            <a:xfrm flipH="1">
              <a:off x="15758630" y="21539835"/>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4440" name="Google Shape;4440;p22"/>
            <p:cNvSpPr/>
            <p:nvPr/>
          </p:nvSpPr>
          <p:spPr>
            <a:xfrm flipH="1" rot="9431070">
              <a:off x="18418649" y="22847387"/>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50000"/>
              </a:blip>
              <a:stretch>
                <a:fillRect b="0" l="-51634" r="0" t="-79882"/>
              </a:stretch>
            </a:blipFill>
            <a:ln>
              <a:noFill/>
            </a:ln>
          </p:spPr>
        </p:sp>
        <p:grpSp>
          <p:nvGrpSpPr>
            <p:cNvPr id="4441" name="Google Shape;4441;p22"/>
            <p:cNvGrpSpPr/>
            <p:nvPr/>
          </p:nvGrpSpPr>
          <p:grpSpPr>
            <a:xfrm>
              <a:off x="18179371" y="22199173"/>
              <a:ext cx="300891" cy="307943"/>
              <a:chOff x="0" y="-19050"/>
              <a:chExt cx="812800" cy="831850"/>
            </a:xfrm>
          </p:grpSpPr>
          <p:sp>
            <p:nvSpPr>
              <p:cNvPr id="4442" name="Google Shape;4442;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3" name="Google Shape;4443;p22"/>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44" name="Google Shape;4444;p22"/>
            <p:cNvGrpSpPr/>
            <p:nvPr/>
          </p:nvGrpSpPr>
          <p:grpSpPr>
            <a:xfrm>
              <a:off x="15608185" y="23502707"/>
              <a:ext cx="300891" cy="307943"/>
              <a:chOff x="0" y="-19050"/>
              <a:chExt cx="812800" cy="831850"/>
            </a:xfrm>
          </p:grpSpPr>
          <p:sp>
            <p:nvSpPr>
              <p:cNvPr id="4445" name="Google Shape;4445;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6" name="Google Shape;4446;p22"/>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47" name="Google Shape;4447;p22"/>
            <p:cNvGrpSpPr/>
            <p:nvPr/>
          </p:nvGrpSpPr>
          <p:grpSpPr>
            <a:xfrm>
              <a:off x="13825386" y="18571638"/>
              <a:ext cx="399221" cy="408578"/>
              <a:chOff x="0" y="-19050"/>
              <a:chExt cx="812800" cy="831850"/>
            </a:xfrm>
          </p:grpSpPr>
          <p:sp>
            <p:nvSpPr>
              <p:cNvPr id="4448" name="Google Shape;4448;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9" name="Google Shape;4449;p22"/>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50" name="Google Shape;4450;p22"/>
            <p:cNvGrpSpPr/>
            <p:nvPr/>
          </p:nvGrpSpPr>
          <p:grpSpPr>
            <a:xfrm>
              <a:off x="19311229" y="18571638"/>
              <a:ext cx="399221" cy="408578"/>
              <a:chOff x="0" y="-19050"/>
              <a:chExt cx="812800" cy="831850"/>
            </a:xfrm>
          </p:grpSpPr>
          <p:sp>
            <p:nvSpPr>
              <p:cNvPr id="4451" name="Google Shape;4451;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2" name="Google Shape;4452;p22"/>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453" name="Google Shape;4453;p22"/>
            <p:cNvSpPr/>
            <p:nvPr/>
          </p:nvSpPr>
          <p:spPr>
            <a:xfrm>
              <a:off x="1731727" y="218203"/>
              <a:ext cx="2964328" cy="2830933"/>
            </a:xfrm>
            <a:custGeom>
              <a:rect b="b" l="l" r="r" t="t"/>
              <a:pathLst>
                <a:path extrusionOk="0" h="2830933" w="2964328">
                  <a:moveTo>
                    <a:pt x="0" y="0"/>
                  </a:moveTo>
                  <a:lnTo>
                    <a:pt x="2964328" y="0"/>
                  </a:lnTo>
                  <a:lnTo>
                    <a:pt x="2964328" y="2830933"/>
                  </a:lnTo>
                  <a:lnTo>
                    <a:pt x="0" y="2830933"/>
                  </a:lnTo>
                  <a:lnTo>
                    <a:pt x="0" y="0"/>
                  </a:lnTo>
                  <a:close/>
                </a:path>
              </a:pathLst>
            </a:custGeom>
            <a:blipFill rotWithShape="1">
              <a:blip r:embed="rId3">
                <a:alphaModFix amt="50000"/>
              </a:blip>
              <a:stretch>
                <a:fillRect b="0" l="0" r="0" t="0"/>
              </a:stretch>
            </a:blipFill>
            <a:ln>
              <a:noFill/>
            </a:ln>
          </p:spPr>
        </p:sp>
        <p:sp>
          <p:nvSpPr>
            <p:cNvPr id="4454" name="Google Shape;4454;p22"/>
            <p:cNvSpPr/>
            <p:nvPr/>
          </p:nvSpPr>
          <p:spPr>
            <a:xfrm>
              <a:off x="150445" y="0"/>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4455" name="Google Shape;4455;p22"/>
            <p:cNvSpPr/>
            <p:nvPr/>
          </p:nvSpPr>
          <p:spPr>
            <a:xfrm flipH="1">
              <a:off x="150445" y="4031500"/>
              <a:ext cx="2420741" cy="2311808"/>
            </a:xfrm>
            <a:custGeom>
              <a:rect b="b" l="l" r="r" t="t"/>
              <a:pathLst>
                <a:path extrusionOk="0" h="2311808" w="2420741">
                  <a:moveTo>
                    <a:pt x="2420742" y="0"/>
                  </a:moveTo>
                  <a:lnTo>
                    <a:pt x="0" y="0"/>
                  </a:lnTo>
                  <a:lnTo>
                    <a:pt x="0" y="2311808"/>
                  </a:lnTo>
                  <a:lnTo>
                    <a:pt x="2420742" y="2311808"/>
                  </a:lnTo>
                  <a:lnTo>
                    <a:pt x="2420742" y="0"/>
                  </a:lnTo>
                  <a:close/>
                </a:path>
              </a:pathLst>
            </a:custGeom>
            <a:blipFill rotWithShape="1">
              <a:blip r:embed="rId3">
                <a:alphaModFix amt="50000"/>
              </a:blip>
              <a:stretch>
                <a:fillRect b="0" l="0" r="0" t="0"/>
              </a:stretch>
            </a:blipFill>
            <a:ln>
              <a:noFill/>
            </a:ln>
          </p:spPr>
        </p:sp>
        <p:sp>
          <p:nvSpPr>
            <p:cNvPr id="4456" name="Google Shape;4456;p22"/>
            <p:cNvSpPr/>
            <p:nvPr/>
          </p:nvSpPr>
          <p:spPr>
            <a:xfrm flipH="1">
              <a:off x="150445" y="2061577"/>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4457" name="Google Shape;4457;p22"/>
            <p:cNvSpPr/>
            <p:nvPr/>
          </p:nvSpPr>
          <p:spPr>
            <a:xfrm flipH="1" rot="9431070">
              <a:off x="2810464" y="3369128"/>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grpSp>
          <p:nvGrpSpPr>
            <p:cNvPr id="4458" name="Google Shape;4458;p22"/>
            <p:cNvGrpSpPr/>
            <p:nvPr/>
          </p:nvGrpSpPr>
          <p:grpSpPr>
            <a:xfrm>
              <a:off x="2571187" y="2720914"/>
              <a:ext cx="300891" cy="307943"/>
              <a:chOff x="0" y="-19050"/>
              <a:chExt cx="812800" cy="831850"/>
            </a:xfrm>
          </p:grpSpPr>
          <p:sp>
            <p:nvSpPr>
              <p:cNvPr id="4459" name="Google Shape;4459;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0" name="Google Shape;4460;p22"/>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61" name="Google Shape;4461;p22"/>
            <p:cNvGrpSpPr/>
            <p:nvPr/>
          </p:nvGrpSpPr>
          <p:grpSpPr>
            <a:xfrm>
              <a:off x="0" y="4024448"/>
              <a:ext cx="300891" cy="307943"/>
              <a:chOff x="0" y="-19050"/>
              <a:chExt cx="812800" cy="831850"/>
            </a:xfrm>
          </p:grpSpPr>
          <p:sp>
            <p:nvSpPr>
              <p:cNvPr id="4462" name="Google Shape;4462;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3" name="Google Shape;4463;p22"/>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464" name="Google Shape;4464;p22"/>
            <p:cNvSpPr/>
            <p:nvPr/>
          </p:nvSpPr>
          <p:spPr>
            <a:xfrm>
              <a:off x="7020910" y="218203"/>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4465" name="Google Shape;4465;p22"/>
            <p:cNvSpPr/>
            <p:nvPr/>
          </p:nvSpPr>
          <p:spPr>
            <a:xfrm>
              <a:off x="5439628" y="0"/>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4466" name="Google Shape;4466;p22"/>
            <p:cNvSpPr/>
            <p:nvPr/>
          </p:nvSpPr>
          <p:spPr>
            <a:xfrm flipH="1">
              <a:off x="5439628" y="4031500"/>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4467" name="Google Shape;4467;p22"/>
            <p:cNvSpPr/>
            <p:nvPr/>
          </p:nvSpPr>
          <p:spPr>
            <a:xfrm flipH="1">
              <a:off x="5439628" y="2061577"/>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4468" name="Google Shape;4468;p22"/>
            <p:cNvSpPr/>
            <p:nvPr/>
          </p:nvSpPr>
          <p:spPr>
            <a:xfrm flipH="1" rot="9431070">
              <a:off x="8099647" y="3369128"/>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grpSp>
          <p:nvGrpSpPr>
            <p:cNvPr id="4469" name="Google Shape;4469;p22"/>
            <p:cNvGrpSpPr/>
            <p:nvPr/>
          </p:nvGrpSpPr>
          <p:grpSpPr>
            <a:xfrm>
              <a:off x="7860369" y="2720914"/>
              <a:ext cx="300891" cy="307943"/>
              <a:chOff x="0" y="-19050"/>
              <a:chExt cx="812800" cy="831850"/>
            </a:xfrm>
          </p:grpSpPr>
          <p:sp>
            <p:nvSpPr>
              <p:cNvPr id="4470" name="Google Shape;4470;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1" name="Google Shape;4471;p22"/>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72" name="Google Shape;4472;p22"/>
            <p:cNvGrpSpPr/>
            <p:nvPr/>
          </p:nvGrpSpPr>
          <p:grpSpPr>
            <a:xfrm>
              <a:off x="5289182" y="4024448"/>
              <a:ext cx="300891" cy="307943"/>
              <a:chOff x="0" y="-19050"/>
              <a:chExt cx="812800" cy="831850"/>
            </a:xfrm>
          </p:grpSpPr>
          <p:sp>
            <p:nvSpPr>
              <p:cNvPr id="4473" name="Google Shape;4473;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4" name="Google Shape;4474;p22"/>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475" name="Google Shape;4475;p22"/>
            <p:cNvSpPr/>
            <p:nvPr/>
          </p:nvSpPr>
          <p:spPr>
            <a:xfrm>
              <a:off x="1731727" y="6785678"/>
              <a:ext cx="2964328" cy="2830933"/>
            </a:xfrm>
            <a:custGeom>
              <a:rect b="b" l="l" r="r" t="t"/>
              <a:pathLst>
                <a:path extrusionOk="0" h="2830933" w="2964328">
                  <a:moveTo>
                    <a:pt x="0" y="0"/>
                  </a:moveTo>
                  <a:lnTo>
                    <a:pt x="2964328" y="0"/>
                  </a:lnTo>
                  <a:lnTo>
                    <a:pt x="2964328" y="2830933"/>
                  </a:lnTo>
                  <a:lnTo>
                    <a:pt x="0" y="2830933"/>
                  </a:lnTo>
                  <a:lnTo>
                    <a:pt x="0" y="0"/>
                  </a:lnTo>
                  <a:close/>
                </a:path>
              </a:pathLst>
            </a:custGeom>
            <a:blipFill rotWithShape="1">
              <a:blip r:embed="rId3">
                <a:alphaModFix amt="50000"/>
              </a:blip>
              <a:stretch>
                <a:fillRect b="0" l="0" r="0" t="0"/>
              </a:stretch>
            </a:blipFill>
            <a:ln>
              <a:noFill/>
            </a:ln>
          </p:spPr>
        </p:sp>
        <p:sp>
          <p:nvSpPr>
            <p:cNvPr id="4476" name="Google Shape;4476;p22"/>
            <p:cNvSpPr/>
            <p:nvPr/>
          </p:nvSpPr>
          <p:spPr>
            <a:xfrm>
              <a:off x="150445" y="6567475"/>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4477" name="Google Shape;4477;p22"/>
            <p:cNvSpPr/>
            <p:nvPr/>
          </p:nvSpPr>
          <p:spPr>
            <a:xfrm flipH="1">
              <a:off x="150445" y="10598975"/>
              <a:ext cx="2420741" cy="2311808"/>
            </a:xfrm>
            <a:custGeom>
              <a:rect b="b" l="l" r="r" t="t"/>
              <a:pathLst>
                <a:path extrusionOk="0" h="2311808" w="2420741">
                  <a:moveTo>
                    <a:pt x="2420742" y="0"/>
                  </a:moveTo>
                  <a:lnTo>
                    <a:pt x="0" y="0"/>
                  </a:lnTo>
                  <a:lnTo>
                    <a:pt x="0" y="2311808"/>
                  </a:lnTo>
                  <a:lnTo>
                    <a:pt x="2420742" y="2311808"/>
                  </a:lnTo>
                  <a:lnTo>
                    <a:pt x="2420742" y="0"/>
                  </a:lnTo>
                  <a:close/>
                </a:path>
              </a:pathLst>
            </a:custGeom>
            <a:blipFill rotWithShape="1">
              <a:blip r:embed="rId3">
                <a:alphaModFix amt="50000"/>
              </a:blip>
              <a:stretch>
                <a:fillRect b="0" l="0" r="0" t="0"/>
              </a:stretch>
            </a:blipFill>
            <a:ln>
              <a:noFill/>
            </a:ln>
          </p:spPr>
        </p:sp>
        <p:sp>
          <p:nvSpPr>
            <p:cNvPr id="4478" name="Google Shape;4478;p22"/>
            <p:cNvSpPr/>
            <p:nvPr/>
          </p:nvSpPr>
          <p:spPr>
            <a:xfrm flipH="1">
              <a:off x="150445" y="8629052"/>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4479" name="Google Shape;4479;p22"/>
            <p:cNvSpPr/>
            <p:nvPr/>
          </p:nvSpPr>
          <p:spPr>
            <a:xfrm flipH="1" rot="9431070">
              <a:off x="2810464" y="9936603"/>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grpSp>
          <p:nvGrpSpPr>
            <p:cNvPr id="4480" name="Google Shape;4480;p22"/>
            <p:cNvGrpSpPr/>
            <p:nvPr/>
          </p:nvGrpSpPr>
          <p:grpSpPr>
            <a:xfrm>
              <a:off x="2571187" y="9288390"/>
              <a:ext cx="300891" cy="307943"/>
              <a:chOff x="0" y="-19050"/>
              <a:chExt cx="812800" cy="831850"/>
            </a:xfrm>
          </p:grpSpPr>
          <p:sp>
            <p:nvSpPr>
              <p:cNvPr id="4481" name="Google Shape;4481;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2" name="Google Shape;4482;p22"/>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83" name="Google Shape;4483;p22"/>
            <p:cNvGrpSpPr/>
            <p:nvPr/>
          </p:nvGrpSpPr>
          <p:grpSpPr>
            <a:xfrm>
              <a:off x="0" y="10591923"/>
              <a:ext cx="300891" cy="307943"/>
              <a:chOff x="0" y="-19050"/>
              <a:chExt cx="812800" cy="831850"/>
            </a:xfrm>
          </p:grpSpPr>
          <p:sp>
            <p:nvSpPr>
              <p:cNvPr id="4484" name="Google Shape;4484;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5" name="Google Shape;4485;p22"/>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486" name="Google Shape;4486;p22"/>
            <p:cNvSpPr/>
            <p:nvPr/>
          </p:nvSpPr>
          <p:spPr>
            <a:xfrm>
              <a:off x="7020910" y="6785678"/>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4487" name="Google Shape;4487;p22"/>
            <p:cNvSpPr/>
            <p:nvPr/>
          </p:nvSpPr>
          <p:spPr>
            <a:xfrm>
              <a:off x="5439628" y="6567475"/>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4488" name="Google Shape;4488;p22"/>
            <p:cNvSpPr/>
            <p:nvPr/>
          </p:nvSpPr>
          <p:spPr>
            <a:xfrm flipH="1">
              <a:off x="5439628" y="10598975"/>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4489" name="Google Shape;4489;p22"/>
            <p:cNvSpPr/>
            <p:nvPr/>
          </p:nvSpPr>
          <p:spPr>
            <a:xfrm flipH="1">
              <a:off x="5439628" y="8629052"/>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4490" name="Google Shape;4490;p22"/>
            <p:cNvSpPr/>
            <p:nvPr/>
          </p:nvSpPr>
          <p:spPr>
            <a:xfrm flipH="1" rot="9431070">
              <a:off x="8099647" y="9936603"/>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grpSp>
          <p:nvGrpSpPr>
            <p:cNvPr id="4491" name="Google Shape;4491;p22"/>
            <p:cNvGrpSpPr/>
            <p:nvPr/>
          </p:nvGrpSpPr>
          <p:grpSpPr>
            <a:xfrm>
              <a:off x="7860369" y="9288390"/>
              <a:ext cx="300891" cy="307943"/>
              <a:chOff x="0" y="-19050"/>
              <a:chExt cx="812800" cy="831850"/>
            </a:xfrm>
          </p:grpSpPr>
          <p:sp>
            <p:nvSpPr>
              <p:cNvPr id="4492" name="Google Shape;4492;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3" name="Google Shape;4493;p22"/>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94" name="Google Shape;4494;p22"/>
            <p:cNvGrpSpPr/>
            <p:nvPr/>
          </p:nvGrpSpPr>
          <p:grpSpPr>
            <a:xfrm>
              <a:off x="5289182" y="10591923"/>
              <a:ext cx="300891" cy="307943"/>
              <a:chOff x="0" y="-19050"/>
              <a:chExt cx="812800" cy="831850"/>
            </a:xfrm>
          </p:grpSpPr>
          <p:sp>
            <p:nvSpPr>
              <p:cNvPr id="4495" name="Google Shape;4495;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6" name="Google Shape;4496;p22"/>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97" name="Google Shape;4497;p22"/>
            <p:cNvGrpSpPr/>
            <p:nvPr/>
          </p:nvGrpSpPr>
          <p:grpSpPr>
            <a:xfrm>
              <a:off x="3506384" y="5660855"/>
              <a:ext cx="399221" cy="408578"/>
              <a:chOff x="0" y="-19050"/>
              <a:chExt cx="812800" cy="831850"/>
            </a:xfrm>
          </p:grpSpPr>
          <p:sp>
            <p:nvSpPr>
              <p:cNvPr id="4498" name="Google Shape;4498;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9" name="Google Shape;4499;p22"/>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00" name="Google Shape;4500;p22"/>
            <p:cNvGrpSpPr/>
            <p:nvPr/>
          </p:nvGrpSpPr>
          <p:grpSpPr>
            <a:xfrm>
              <a:off x="8992227" y="5660855"/>
              <a:ext cx="399221" cy="408578"/>
              <a:chOff x="0" y="-19050"/>
              <a:chExt cx="812800" cy="831850"/>
            </a:xfrm>
          </p:grpSpPr>
          <p:sp>
            <p:nvSpPr>
              <p:cNvPr id="4501" name="Google Shape;4501;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2" name="Google Shape;4502;p22"/>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503" name="Google Shape;4503;p22"/>
            <p:cNvSpPr/>
            <p:nvPr/>
          </p:nvSpPr>
          <p:spPr>
            <a:xfrm>
              <a:off x="12050730" y="218203"/>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4504" name="Google Shape;4504;p22"/>
            <p:cNvSpPr/>
            <p:nvPr/>
          </p:nvSpPr>
          <p:spPr>
            <a:xfrm>
              <a:off x="10469448" y="0"/>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4505" name="Google Shape;4505;p22"/>
            <p:cNvSpPr/>
            <p:nvPr/>
          </p:nvSpPr>
          <p:spPr>
            <a:xfrm flipH="1">
              <a:off x="10469448" y="4031500"/>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4506" name="Google Shape;4506;p22"/>
            <p:cNvSpPr/>
            <p:nvPr/>
          </p:nvSpPr>
          <p:spPr>
            <a:xfrm flipH="1">
              <a:off x="10469448" y="2061577"/>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4507" name="Google Shape;4507;p22"/>
            <p:cNvSpPr/>
            <p:nvPr/>
          </p:nvSpPr>
          <p:spPr>
            <a:xfrm flipH="1" rot="9431070">
              <a:off x="13129467" y="3369128"/>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grpSp>
          <p:nvGrpSpPr>
            <p:cNvPr id="4508" name="Google Shape;4508;p22"/>
            <p:cNvGrpSpPr/>
            <p:nvPr/>
          </p:nvGrpSpPr>
          <p:grpSpPr>
            <a:xfrm>
              <a:off x="12890189" y="2720914"/>
              <a:ext cx="300891" cy="307943"/>
              <a:chOff x="0" y="-19050"/>
              <a:chExt cx="812800" cy="831850"/>
            </a:xfrm>
          </p:grpSpPr>
          <p:sp>
            <p:nvSpPr>
              <p:cNvPr id="4509" name="Google Shape;4509;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0" name="Google Shape;4510;p22"/>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11" name="Google Shape;4511;p22"/>
            <p:cNvGrpSpPr/>
            <p:nvPr/>
          </p:nvGrpSpPr>
          <p:grpSpPr>
            <a:xfrm>
              <a:off x="10319002" y="4024448"/>
              <a:ext cx="300891" cy="307943"/>
              <a:chOff x="0" y="-19050"/>
              <a:chExt cx="812800" cy="831850"/>
            </a:xfrm>
          </p:grpSpPr>
          <p:sp>
            <p:nvSpPr>
              <p:cNvPr id="4512" name="Google Shape;4512;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3" name="Google Shape;4513;p22"/>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514" name="Google Shape;4514;p22"/>
            <p:cNvSpPr/>
            <p:nvPr/>
          </p:nvSpPr>
          <p:spPr>
            <a:xfrm>
              <a:off x="17339912" y="218203"/>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4515" name="Google Shape;4515;p22"/>
            <p:cNvSpPr/>
            <p:nvPr/>
          </p:nvSpPr>
          <p:spPr>
            <a:xfrm>
              <a:off x="15758630" y="0"/>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4516" name="Google Shape;4516;p22"/>
            <p:cNvSpPr/>
            <p:nvPr/>
          </p:nvSpPr>
          <p:spPr>
            <a:xfrm flipH="1">
              <a:off x="15758630" y="4031500"/>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4517" name="Google Shape;4517;p22"/>
            <p:cNvSpPr/>
            <p:nvPr/>
          </p:nvSpPr>
          <p:spPr>
            <a:xfrm flipH="1">
              <a:off x="15758630" y="2061577"/>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4518" name="Google Shape;4518;p22"/>
            <p:cNvSpPr/>
            <p:nvPr/>
          </p:nvSpPr>
          <p:spPr>
            <a:xfrm flipH="1" rot="9431070">
              <a:off x="18418649" y="3369128"/>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grpSp>
          <p:nvGrpSpPr>
            <p:cNvPr id="4519" name="Google Shape;4519;p22"/>
            <p:cNvGrpSpPr/>
            <p:nvPr/>
          </p:nvGrpSpPr>
          <p:grpSpPr>
            <a:xfrm>
              <a:off x="18179371" y="2720914"/>
              <a:ext cx="300891" cy="307943"/>
              <a:chOff x="0" y="-19050"/>
              <a:chExt cx="812800" cy="831850"/>
            </a:xfrm>
          </p:grpSpPr>
          <p:sp>
            <p:nvSpPr>
              <p:cNvPr id="4520" name="Google Shape;4520;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1" name="Google Shape;4521;p22"/>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22" name="Google Shape;4522;p22"/>
            <p:cNvGrpSpPr/>
            <p:nvPr/>
          </p:nvGrpSpPr>
          <p:grpSpPr>
            <a:xfrm>
              <a:off x="15608185" y="4024448"/>
              <a:ext cx="300891" cy="307943"/>
              <a:chOff x="0" y="-19050"/>
              <a:chExt cx="812800" cy="831850"/>
            </a:xfrm>
          </p:grpSpPr>
          <p:sp>
            <p:nvSpPr>
              <p:cNvPr id="4523" name="Google Shape;4523;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4" name="Google Shape;4524;p22"/>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525" name="Google Shape;4525;p22"/>
            <p:cNvSpPr/>
            <p:nvPr/>
          </p:nvSpPr>
          <p:spPr>
            <a:xfrm>
              <a:off x="12050730" y="6785678"/>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4526" name="Google Shape;4526;p22"/>
            <p:cNvSpPr/>
            <p:nvPr/>
          </p:nvSpPr>
          <p:spPr>
            <a:xfrm>
              <a:off x="10469448" y="6567475"/>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4527" name="Google Shape;4527;p22"/>
            <p:cNvSpPr/>
            <p:nvPr/>
          </p:nvSpPr>
          <p:spPr>
            <a:xfrm flipH="1">
              <a:off x="10469448" y="10598975"/>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4528" name="Google Shape;4528;p22"/>
            <p:cNvSpPr/>
            <p:nvPr/>
          </p:nvSpPr>
          <p:spPr>
            <a:xfrm flipH="1">
              <a:off x="10469448" y="8629052"/>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4529" name="Google Shape;4529;p22"/>
            <p:cNvSpPr/>
            <p:nvPr/>
          </p:nvSpPr>
          <p:spPr>
            <a:xfrm flipH="1" rot="9431070">
              <a:off x="13129467" y="9936603"/>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grpSp>
          <p:nvGrpSpPr>
            <p:cNvPr id="4530" name="Google Shape;4530;p22"/>
            <p:cNvGrpSpPr/>
            <p:nvPr/>
          </p:nvGrpSpPr>
          <p:grpSpPr>
            <a:xfrm>
              <a:off x="12890189" y="9288390"/>
              <a:ext cx="300891" cy="307943"/>
              <a:chOff x="0" y="-19050"/>
              <a:chExt cx="812800" cy="831850"/>
            </a:xfrm>
          </p:grpSpPr>
          <p:sp>
            <p:nvSpPr>
              <p:cNvPr id="4531" name="Google Shape;4531;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2" name="Google Shape;4532;p22"/>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33" name="Google Shape;4533;p22"/>
            <p:cNvGrpSpPr/>
            <p:nvPr/>
          </p:nvGrpSpPr>
          <p:grpSpPr>
            <a:xfrm>
              <a:off x="10319002" y="10591923"/>
              <a:ext cx="300891" cy="307943"/>
              <a:chOff x="0" y="-19050"/>
              <a:chExt cx="812800" cy="831850"/>
            </a:xfrm>
          </p:grpSpPr>
          <p:sp>
            <p:nvSpPr>
              <p:cNvPr id="4534" name="Google Shape;4534;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5" name="Google Shape;4535;p22"/>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536" name="Google Shape;4536;p22"/>
            <p:cNvSpPr/>
            <p:nvPr/>
          </p:nvSpPr>
          <p:spPr>
            <a:xfrm>
              <a:off x="17339912" y="6785678"/>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4537" name="Google Shape;4537;p22"/>
            <p:cNvSpPr/>
            <p:nvPr/>
          </p:nvSpPr>
          <p:spPr>
            <a:xfrm>
              <a:off x="15758630" y="6567475"/>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4538" name="Google Shape;4538;p22"/>
            <p:cNvSpPr/>
            <p:nvPr/>
          </p:nvSpPr>
          <p:spPr>
            <a:xfrm flipH="1">
              <a:off x="15758630" y="10598975"/>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4539" name="Google Shape;4539;p22"/>
            <p:cNvSpPr/>
            <p:nvPr/>
          </p:nvSpPr>
          <p:spPr>
            <a:xfrm flipH="1">
              <a:off x="15758630" y="8629052"/>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4540" name="Google Shape;4540;p22"/>
            <p:cNvSpPr/>
            <p:nvPr/>
          </p:nvSpPr>
          <p:spPr>
            <a:xfrm flipH="1" rot="9431070">
              <a:off x="18418649" y="9936603"/>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grpSp>
          <p:nvGrpSpPr>
            <p:cNvPr id="4541" name="Google Shape;4541;p22"/>
            <p:cNvGrpSpPr/>
            <p:nvPr/>
          </p:nvGrpSpPr>
          <p:grpSpPr>
            <a:xfrm>
              <a:off x="18179371" y="9288390"/>
              <a:ext cx="300891" cy="307943"/>
              <a:chOff x="0" y="-19050"/>
              <a:chExt cx="812800" cy="831850"/>
            </a:xfrm>
          </p:grpSpPr>
          <p:sp>
            <p:nvSpPr>
              <p:cNvPr id="4542" name="Google Shape;4542;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3" name="Google Shape;4543;p22"/>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44" name="Google Shape;4544;p22"/>
            <p:cNvGrpSpPr/>
            <p:nvPr/>
          </p:nvGrpSpPr>
          <p:grpSpPr>
            <a:xfrm>
              <a:off x="15608185" y="10591923"/>
              <a:ext cx="300891" cy="307943"/>
              <a:chOff x="0" y="-19050"/>
              <a:chExt cx="812800" cy="831850"/>
            </a:xfrm>
          </p:grpSpPr>
          <p:sp>
            <p:nvSpPr>
              <p:cNvPr id="4545" name="Google Shape;4545;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6" name="Google Shape;4546;p22"/>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47" name="Google Shape;4547;p22"/>
            <p:cNvGrpSpPr/>
            <p:nvPr/>
          </p:nvGrpSpPr>
          <p:grpSpPr>
            <a:xfrm>
              <a:off x="13825386" y="5660855"/>
              <a:ext cx="399221" cy="408578"/>
              <a:chOff x="0" y="-19050"/>
              <a:chExt cx="812800" cy="831850"/>
            </a:xfrm>
          </p:grpSpPr>
          <p:sp>
            <p:nvSpPr>
              <p:cNvPr id="4548" name="Google Shape;4548;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9" name="Google Shape;4549;p22"/>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50" name="Google Shape;4550;p22"/>
            <p:cNvGrpSpPr/>
            <p:nvPr/>
          </p:nvGrpSpPr>
          <p:grpSpPr>
            <a:xfrm>
              <a:off x="19311229" y="5660855"/>
              <a:ext cx="399221" cy="408578"/>
              <a:chOff x="0" y="-19050"/>
              <a:chExt cx="812800" cy="831850"/>
            </a:xfrm>
          </p:grpSpPr>
          <p:sp>
            <p:nvSpPr>
              <p:cNvPr id="4551" name="Google Shape;4551;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2" name="Google Shape;4552;p22"/>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53" name="Google Shape;4553;p22"/>
            <p:cNvGrpSpPr/>
            <p:nvPr/>
          </p:nvGrpSpPr>
          <p:grpSpPr>
            <a:xfrm>
              <a:off x="3655263" y="12387079"/>
              <a:ext cx="511712" cy="523705"/>
              <a:chOff x="0" y="-19050"/>
              <a:chExt cx="812800" cy="831850"/>
            </a:xfrm>
          </p:grpSpPr>
          <p:sp>
            <p:nvSpPr>
              <p:cNvPr id="4554" name="Google Shape;4554;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5" name="Google Shape;4555;p22"/>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56" name="Google Shape;4556;p22"/>
            <p:cNvGrpSpPr/>
            <p:nvPr/>
          </p:nvGrpSpPr>
          <p:grpSpPr>
            <a:xfrm>
              <a:off x="8943778" y="12387079"/>
              <a:ext cx="511712" cy="523705"/>
              <a:chOff x="0" y="-19050"/>
              <a:chExt cx="812800" cy="831850"/>
            </a:xfrm>
          </p:grpSpPr>
          <p:sp>
            <p:nvSpPr>
              <p:cNvPr id="4557" name="Google Shape;4557;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8" name="Google Shape;4558;p22"/>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59" name="Google Shape;4559;p22"/>
            <p:cNvGrpSpPr/>
            <p:nvPr/>
          </p:nvGrpSpPr>
          <p:grpSpPr>
            <a:xfrm>
              <a:off x="14232293" y="12387079"/>
              <a:ext cx="511712" cy="523705"/>
              <a:chOff x="0" y="-19050"/>
              <a:chExt cx="812800" cy="831850"/>
            </a:xfrm>
          </p:grpSpPr>
          <p:sp>
            <p:nvSpPr>
              <p:cNvPr id="4560" name="Google Shape;4560;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1" name="Google Shape;4561;p22"/>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62" name="Google Shape;4562;p22"/>
            <p:cNvGrpSpPr/>
            <p:nvPr/>
          </p:nvGrpSpPr>
          <p:grpSpPr>
            <a:xfrm>
              <a:off x="19520808" y="12387079"/>
              <a:ext cx="511712" cy="523705"/>
              <a:chOff x="0" y="-19050"/>
              <a:chExt cx="812800" cy="831850"/>
            </a:xfrm>
          </p:grpSpPr>
          <p:sp>
            <p:nvSpPr>
              <p:cNvPr id="4563" name="Google Shape;4563;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4" name="Google Shape;4564;p22"/>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4565" name="Google Shape;4565;p22"/>
          <p:cNvSpPr/>
          <p:nvPr/>
        </p:nvSpPr>
        <p:spPr>
          <a:xfrm>
            <a:off x="-531873" y="507595"/>
            <a:ext cx="19351747" cy="9627494"/>
          </a:xfrm>
          <a:custGeom>
            <a:rect b="b" l="l" r="r" t="t"/>
            <a:pathLst>
              <a:path extrusionOk="0" h="9627494" w="19351747">
                <a:moveTo>
                  <a:pt x="0" y="0"/>
                </a:moveTo>
                <a:lnTo>
                  <a:pt x="19351746" y="0"/>
                </a:lnTo>
                <a:lnTo>
                  <a:pt x="19351746" y="9627494"/>
                </a:lnTo>
                <a:lnTo>
                  <a:pt x="0" y="9627494"/>
                </a:lnTo>
                <a:lnTo>
                  <a:pt x="0" y="0"/>
                </a:lnTo>
                <a:close/>
              </a:path>
            </a:pathLst>
          </a:custGeom>
          <a:blipFill rotWithShape="1">
            <a:blip r:embed="rId5">
              <a:alphaModFix/>
            </a:blip>
            <a:stretch>
              <a:fillRect b="0" l="0" r="0" t="0"/>
            </a:stretch>
          </a:blipFill>
          <a:ln>
            <a:noFill/>
          </a:ln>
        </p:spPr>
      </p:sp>
      <p:sp>
        <p:nvSpPr>
          <p:cNvPr id="4566" name="Google Shape;4566;p22"/>
          <p:cNvSpPr txBox="1"/>
          <p:nvPr/>
        </p:nvSpPr>
        <p:spPr>
          <a:xfrm>
            <a:off x="9193856" y="3568923"/>
            <a:ext cx="8743382" cy="138874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9000" u="none" cap="none" strike="noStrike">
                <a:solidFill>
                  <a:srgbClr val="FFE17E"/>
                </a:solidFill>
                <a:latin typeface="Exo 2"/>
                <a:ea typeface="Exo 2"/>
                <a:cs typeface="Exo 2"/>
                <a:sym typeface="Exo 2"/>
              </a:rPr>
              <a:t>GALLERY IMAGE</a:t>
            </a:r>
            <a:endParaRPr/>
          </a:p>
        </p:txBody>
      </p:sp>
      <p:sp>
        <p:nvSpPr>
          <p:cNvPr id="4567" name="Google Shape;4567;p22"/>
          <p:cNvSpPr txBox="1"/>
          <p:nvPr/>
        </p:nvSpPr>
        <p:spPr>
          <a:xfrm>
            <a:off x="9193856" y="4948143"/>
            <a:ext cx="8743382" cy="138874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9000" u="none" cap="none" strike="noStrike">
                <a:solidFill>
                  <a:srgbClr val="FFE17E"/>
                </a:solidFill>
                <a:latin typeface="Exo 2"/>
                <a:ea typeface="Exo 2"/>
                <a:cs typeface="Exo 2"/>
                <a:sym typeface="Exo 2"/>
              </a:rPr>
              <a:t>GALLERY IMAGE</a:t>
            </a:r>
            <a:endParaRPr/>
          </a:p>
        </p:txBody>
      </p:sp>
      <p:sp>
        <p:nvSpPr>
          <p:cNvPr id="4568" name="Google Shape;4568;p22"/>
          <p:cNvSpPr txBox="1"/>
          <p:nvPr/>
        </p:nvSpPr>
        <p:spPr>
          <a:xfrm>
            <a:off x="9193856" y="6327364"/>
            <a:ext cx="8743382" cy="138874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9000" u="none" cap="none" strike="noStrike">
                <a:solidFill>
                  <a:srgbClr val="FFE17E"/>
                </a:solidFill>
                <a:latin typeface="Exo 2"/>
                <a:ea typeface="Exo 2"/>
                <a:cs typeface="Exo 2"/>
                <a:sym typeface="Exo 2"/>
              </a:rPr>
              <a:t>GALLERY IMAGE</a:t>
            </a:r>
            <a:endParaRPr/>
          </a:p>
        </p:txBody>
      </p:sp>
      <p:sp>
        <p:nvSpPr>
          <p:cNvPr id="4569" name="Google Shape;4569;p22"/>
          <p:cNvSpPr txBox="1"/>
          <p:nvPr/>
        </p:nvSpPr>
        <p:spPr>
          <a:xfrm>
            <a:off x="9193856" y="2206848"/>
            <a:ext cx="8743382" cy="138874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9000" u="none" cap="none" strike="noStrike">
                <a:solidFill>
                  <a:srgbClr val="FFE17E"/>
                </a:solidFill>
                <a:latin typeface="Exo 2"/>
                <a:ea typeface="Exo 2"/>
                <a:cs typeface="Exo 2"/>
                <a:sym typeface="Exo 2"/>
              </a:rPr>
              <a:t>GALLERY IMAGE</a:t>
            </a:r>
            <a:endParaRPr/>
          </a:p>
        </p:txBody>
      </p:sp>
      <p:grpSp>
        <p:nvGrpSpPr>
          <p:cNvPr id="4570" name="Google Shape;4570;p22"/>
          <p:cNvGrpSpPr/>
          <p:nvPr/>
        </p:nvGrpSpPr>
        <p:grpSpPr>
          <a:xfrm>
            <a:off x="3506652" y="6724070"/>
            <a:ext cx="10211299" cy="2340267"/>
            <a:chOff x="0" y="-95250"/>
            <a:chExt cx="2689395" cy="616366"/>
          </a:xfrm>
        </p:grpSpPr>
        <p:sp>
          <p:nvSpPr>
            <p:cNvPr id="4571" name="Google Shape;4571;p22"/>
            <p:cNvSpPr/>
            <p:nvPr/>
          </p:nvSpPr>
          <p:spPr>
            <a:xfrm>
              <a:off x="0" y="0"/>
              <a:ext cx="2689395" cy="521116"/>
            </a:xfrm>
            <a:custGeom>
              <a:rect b="b" l="l" r="r" t="t"/>
              <a:pathLst>
                <a:path extrusionOk="0" h="521116" w="2689395">
                  <a:moveTo>
                    <a:pt x="0" y="0"/>
                  </a:moveTo>
                  <a:lnTo>
                    <a:pt x="2689395" y="0"/>
                  </a:lnTo>
                  <a:lnTo>
                    <a:pt x="2689395" y="521116"/>
                  </a:lnTo>
                  <a:lnTo>
                    <a:pt x="0" y="521116"/>
                  </a:lnTo>
                  <a:close/>
                </a:path>
              </a:pathLst>
            </a:custGeom>
            <a:solidFill>
              <a:srgbClr val="000000"/>
            </a:solidFill>
            <a:ln>
              <a:noFill/>
            </a:ln>
          </p:spPr>
        </p:sp>
        <p:sp>
          <p:nvSpPr>
            <p:cNvPr id="4572" name="Google Shape;4572;p22"/>
            <p:cNvSpPr txBox="1"/>
            <p:nvPr/>
          </p:nvSpPr>
          <p:spPr>
            <a:xfrm>
              <a:off x="0" y="-95250"/>
              <a:ext cx="2689394" cy="61636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573" name="Google Shape;4573;p22"/>
          <p:cNvPicPr preferRelativeResize="0"/>
          <p:nvPr/>
        </p:nvPicPr>
        <p:blipFill>
          <a:blip r:embed="rId6">
            <a:alphaModFix/>
          </a:blip>
          <a:stretch>
            <a:fillRect/>
          </a:stretch>
        </p:blipFill>
        <p:spPr>
          <a:xfrm>
            <a:off x="2933075" y="2206850"/>
            <a:ext cx="3390849" cy="5818112"/>
          </a:xfrm>
          <a:prstGeom prst="rect">
            <a:avLst/>
          </a:prstGeom>
          <a:noFill/>
          <a:ln>
            <a:noFill/>
          </a:ln>
        </p:spPr>
      </p:pic>
      <p:pic>
        <p:nvPicPr>
          <p:cNvPr id="4574" name="Google Shape;4574;p22"/>
          <p:cNvPicPr preferRelativeResize="0"/>
          <p:nvPr/>
        </p:nvPicPr>
        <p:blipFill>
          <a:blip r:embed="rId7">
            <a:alphaModFix/>
          </a:blip>
          <a:stretch>
            <a:fillRect/>
          </a:stretch>
        </p:blipFill>
        <p:spPr>
          <a:xfrm>
            <a:off x="6514575" y="2235800"/>
            <a:ext cx="3145675" cy="5815861"/>
          </a:xfrm>
          <a:prstGeom prst="rect">
            <a:avLst/>
          </a:prstGeom>
          <a:noFill/>
          <a:ln>
            <a:noFill/>
          </a:ln>
        </p:spPr>
      </p:pic>
      <p:grpSp>
        <p:nvGrpSpPr>
          <p:cNvPr id="4575" name="Google Shape;4575;p22"/>
          <p:cNvGrpSpPr/>
          <p:nvPr/>
        </p:nvGrpSpPr>
        <p:grpSpPr>
          <a:xfrm>
            <a:off x="3354252" y="6571670"/>
            <a:ext cx="10211299" cy="2340267"/>
            <a:chOff x="0" y="-95250"/>
            <a:chExt cx="2689395" cy="616366"/>
          </a:xfrm>
        </p:grpSpPr>
        <p:sp>
          <p:nvSpPr>
            <p:cNvPr id="4576" name="Google Shape;4576;p22"/>
            <p:cNvSpPr/>
            <p:nvPr/>
          </p:nvSpPr>
          <p:spPr>
            <a:xfrm>
              <a:off x="0" y="0"/>
              <a:ext cx="2689395" cy="521116"/>
            </a:xfrm>
            <a:custGeom>
              <a:rect b="b" l="l" r="r" t="t"/>
              <a:pathLst>
                <a:path extrusionOk="0" h="521116" w="2689395">
                  <a:moveTo>
                    <a:pt x="0" y="0"/>
                  </a:moveTo>
                  <a:lnTo>
                    <a:pt x="2689395" y="0"/>
                  </a:lnTo>
                  <a:lnTo>
                    <a:pt x="2689395" y="521116"/>
                  </a:lnTo>
                  <a:lnTo>
                    <a:pt x="0" y="521116"/>
                  </a:lnTo>
                  <a:close/>
                </a:path>
              </a:pathLst>
            </a:custGeom>
            <a:solidFill>
              <a:srgbClr val="6DCCD4"/>
            </a:solidFill>
            <a:ln>
              <a:noFill/>
            </a:ln>
          </p:spPr>
        </p:sp>
        <p:sp>
          <p:nvSpPr>
            <p:cNvPr id="4577" name="Google Shape;4577;p22"/>
            <p:cNvSpPr txBox="1"/>
            <p:nvPr/>
          </p:nvSpPr>
          <p:spPr>
            <a:xfrm>
              <a:off x="0" y="-95250"/>
              <a:ext cx="2689394" cy="61636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578" name="Google Shape;4578;p22"/>
          <p:cNvSpPr txBox="1"/>
          <p:nvPr/>
        </p:nvSpPr>
        <p:spPr>
          <a:xfrm>
            <a:off x="3855480" y="7323824"/>
            <a:ext cx="6678300" cy="10590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3200" u="none" cap="none" strike="noStrike">
                <a:solidFill>
                  <a:srgbClr val="000000"/>
                </a:solidFill>
                <a:latin typeface="Alegreya Sans"/>
                <a:ea typeface="Alegreya Sans"/>
                <a:cs typeface="Alegreya Sans"/>
                <a:sym typeface="Alegreya Sans"/>
              </a:rPr>
              <a:t>What can you say about your projects? Share it here!</a:t>
            </a:r>
            <a:endParaRPr/>
          </a:p>
        </p:txBody>
      </p:sp>
      <p:grpSp>
        <p:nvGrpSpPr>
          <p:cNvPr id="4579" name="Google Shape;4579;p22"/>
          <p:cNvGrpSpPr/>
          <p:nvPr/>
        </p:nvGrpSpPr>
        <p:grpSpPr>
          <a:xfrm>
            <a:off x="12655533" y="8075029"/>
            <a:ext cx="2124828" cy="4945293"/>
            <a:chOff x="0" y="0"/>
            <a:chExt cx="2833104" cy="6593723"/>
          </a:xfrm>
        </p:grpSpPr>
        <p:grpSp>
          <p:nvGrpSpPr>
            <p:cNvPr id="4580" name="Google Shape;4580;p22"/>
            <p:cNvGrpSpPr/>
            <p:nvPr/>
          </p:nvGrpSpPr>
          <p:grpSpPr>
            <a:xfrm>
              <a:off x="254451" y="0"/>
              <a:ext cx="156362" cy="156362"/>
              <a:chOff x="0" y="0"/>
              <a:chExt cx="812800" cy="812800"/>
            </a:xfrm>
          </p:grpSpPr>
          <p:sp>
            <p:nvSpPr>
              <p:cNvPr id="4581" name="Google Shape;4581;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2" name="Google Shape;4582;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83" name="Google Shape;4583;p22"/>
            <p:cNvGrpSpPr/>
            <p:nvPr/>
          </p:nvGrpSpPr>
          <p:grpSpPr>
            <a:xfrm>
              <a:off x="739434" y="0"/>
              <a:ext cx="156362" cy="156362"/>
              <a:chOff x="0" y="0"/>
              <a:chExt cx="812800" cy="812800"/>
            </a:xfrm>
          </p:grpSpPr>
          <p:sp>
            <p:nvSpPr>
              <p:cNvPr id="4584" name="Google Shape;4584;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5" name="Google Shape;4585;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86" name="Google Shape;4586;p22"/>
            <p:cNvGrpSpPr/>
            <p:nvPr/>
          </p:nvGrpSpPr>
          <p:grpSpPr>
            <a:xfrm>
              <a:off x="1224417" y="0"/>
              <a:ext cx="156362" cy="156362"/>
              <a:chOff x="0" y="0"/>
              <a:chExt cx="812800" cy="812800"/>
            </a:xfrm>
          </p:grpSpPr>
          <p:sp>
            <p:nvSpPr>
              <p:cNvPr id="4587" name="Google Shape;4587;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8" name="Google Shape;4588;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89" name="Google Shape;4589;p22"/>
            <p:cNvGrpSpPr/>
            <p:nvPr/>
          </p:nvGrpSpPr>
          <p:grpSpPr>
            <a:xfrm>
              <a:off x="0" y="265279"/>
              <a:ext cx="156362" cy="156362"/>
              <a:chOff x="0" y="0"/>
              <a:chExt cx="812800" cy="812800"/>
            </a:xfrm>
          </p:grpSpPr>
          <p:sp>
            <p:nvSpPr>
              <p:cNvPr id="4590" name="Google Shape;4590;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1" name="Google Shape;4591;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92" name="Google Shape;4592;p22"/>
            <p:cNvGrpSpPr/>
            <p:nvPr/>
          </p:nvGrpSpPr>
          <p:grpSpPr>
            <a:xfrm>
              <a:off x="484983" y="265279"/>
              <a:ext cx="156362" cy="156362"/>
              <a:chOff x="0" y="0"/>
              <a:chExt cx="812800" cy="812800"/>
            </a:xfrm>
          </p:grpSpPr>
          <p:sp>
            <p:nvSpPr>
              <p:cNvPr id="4593" name="Google Shape;4593;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4" name="Google Shape;4594;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95" name="Google Shape;4595;p22"/>
            <p:cNvGrpSpPr/>
            <p:nvPr/>
          </p:nvGrpSpPr>
          <p:grpSpPr>
            <a:xfrm>
              <a:off x="969966" y="265279"/>
              <a:ext cx="156362" cy="156362"/>
              <a:chOff x="0" y="0"/>
              <a:chExt cx="812800" cy="812800"/>
            </a:xfrm>
          </p:grpSpPr>
          <p:sp>
            <p:nvSpPr>
              <p:cNvPr id="4596" name="Google Shape;4596;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7" name="Google Shape;4597;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98" name="Google Shape;4598;p22"/>
            <p:cNvGrpSpPr/>
            <p:nvPr/>
          </p:nvGrpSpPr>
          <p:grpSpPr>
            <a:xfrm>
              <a:off x="254451" y="559304"/>
              <a:ext cx="156362" cy="156362"/>
              <a:chOff x="0" y="0"/>
              <a:chExt cx="812800" cy="812800"/>
            </a:xfrm>
          </p:grpSpPr>
          <p:sp>
            <p:nvSpPr>
              <p:cNvPr id="4599" name="Google Shape;4599;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0" name="Google Shape;4600;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01" name="Google Shape;4601;p22"/>
            <p:cNvGrpSpPr/>
            <p:nvPr/>
          </p:nvGrpSpPr>
          <p:grpSpPr>
            <a:xfrm>
              <a:off x="739434" y="559304"/>
              <a:ext cx="156362" cy="156362"/>
              <a:chOff x="0" y="0"/>
              <a:chExt cx="812800" cy="812800"/>
            </a:xfrm>
          </p:grpSpPr>
          <p:sp>
            <p:nvSpPr>
              <p:cNvPr id="4602" name="Google Shape;4602;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3" name="Google Shape;4603;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04" name="Google Shape;4604;p22"/>
            <p:cNvGrpSpPr/>
            <p:nvPr/>
          </p:nvGrpSpPr>
          <p:grpSpPr>
            <a:xfrm>
              <a:off x="1224417" y="559304"/>
              <a:ext cx="156362" cy="156362"/>
              <a:chOff x="0" y="0"/>
              <a:chExt cx="812800" cy="812800"/>
            </a:xfrm>
          </p:grpSpPr>
          <p:sp>
            <p:nvSpPr>
              <p:cNvPr id="4605" name="Google Shape;4605;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6" name="Google Shape;4606;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07" name="Google Shape;4607;p22"/>
            <p:cNvGrpSpPr/>
            <p:nvPr/>
          </p:nvGrpSpPr>
          <p:grpSpPr>
            <a:xfrm>
              <a:off x="0" y="824583"/>
              <a:ext cx="156362" cy="156362"/>
              <a:chOff x="0" y="0"/>
              <a:chExt cx="812800" cy="812800"/>
            </a:xfrm>
          </p:grpSpPr>
          <p:sp>
            <p:nvSpPr>
              <p:cNvPr id="4608" name="Google Shape;4608;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9" name="Google Shape;4609;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10" name="Google Shape;4610;p22"/>
            <p:cNvGrpSpPr/>
            <p:nvPr/>
          </p:nvGrpSpPr>
          <p:grpSpPr>
            <a:xfrm>
              <a:off x="484983" y="824583"/>
              <a:ext cx="156362" cy="156362"/>
              <a:chOff x="0" y="0"/>
              <a:chExt cx="812800" cy="812800"/>
            </a:xfrm>
          </p:grpSpPr>
          <p:sp>
            <p:nvSpPr>
              <p:cNvPr id="4611" name="Google Shape;4611;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2" name="Google Shape;4612;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13" name="Google Shape;4613;p22"/>
            <p:cNvGrpSpPr/>
            <p:nvPr/>
          </p:nvGrpSpPr>
          <p:grpSpPr>
            <a:xfrm>
              <a:off x="969966" y="824583"/>
              <a:ext cx="156362" cy="156362"/>
              <a:chOff x="0" y="0"/>
              <a:chExt cx="812800" cy="812800"/>
            </a:xfrm>
          </p:grpSpPr>
          <p:sp>
            <p:nvSpPr>
              <p:cNvPr id="4614" name="Google Shape;4614;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5" name="Google Shape;4615;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16" name="Google Shape;4616;p22"/>
            <p:cNvGrpSpPr/>
            <p:nvPr/>
          </p:nvGrpSpPr>
          <p:grpSpPr>
            <a:xfrm>
              <a:off x="254451" y="1118608"/>
              <a:ext cx="156362" cy="156362"/>
              <a:chOff x="0" y="0"/>
              <a:chExt cx="812800" cy="812800"/>
            </a:xfrm>
          </p:grpSpPr>
          <p:sp>
            <p:nvSpPr>
              <p:cNvPr id="4617" name="Google Shape;4617;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8" name="Google Shape;4618;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19" name="Google Shape;4619;p22"/>
            <p:cNvGrpSpPr/>
            <p:nvPr/>
          </p:nvGrpSpPr>
          <p:grpSpPr>
            <a:xfrm>
              <a:off x="739434" y="1118608"/>
              <a:ext cx="156362" cy="156362"/>
              <a:chOff x="0" y="0"/>
              <a:chExt cx="812800" cy="812800"/>
            </a:xfrm>
          </p:grpSpPr>
          <p:sp>
            <p:nvSpPr>
              <p:cNvPr id="4620" name="Google Shape;4620;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1" name="Google Shape;4621;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22" name="Google Shape;4622;p22"/>
            <p:cNvGrpSpPr/>
            <p:nvPr/>
          </p:nvGrpSpPr>
          <p:grpSpPr>
            <a:xfrm>
              <a:off x="1224417" y="1118608"/>
              <a:ext cx="156362" cy="156362"/>
              <a:chOff x="0" y="0"/>
              <a:chExt cx="812800" cy="812800"/>
            </a:xfrm>
          </p:grpSpPr>
          <p:sp>
            <p:nvSpPr>
              <p:cNvPr id="4623" name="Google Shape;4623;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4" name="Google Shape;4624;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25" name="Google Shape;4625;p22"/>
            <p:cNvGrpSpPr/>
            <p:nvPr/>
          </p:nvGrpSpPr>
          <p:grpSpPr>
            <a:xfrm>
              <a:off x="0" y="1383887"/>
              <a:ext cx="156362" cy="156362"/>
              <a:chOff x="0" y="0"/>
              <a:chExt cx="812800" cy="812800"/>
            </a:xfrm>
          </p:grpSpPr>
          <p:sp>
            <p:nvSpPr>
              <p:cNvPr id="4626" name="Google Shape;4626;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7" name="Google Shape;4627;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28" name="Google Shape;4628;p22"/>
            <p:cNvGrpSpPr/>
            <p:nvPr/>
          </p:nvGrpSpPr>
          <p:grpSpPr>
            <a:xfrm>
              <a:off x="484983" y="1383887"/>
              <a:ext cx="156362" cy="156362"/>
              <a:chOff x="0" y="0"/>
              <a:chExt cx="812800" cy="812800"/>
            </a:xfrm>
          </p:grpSpPr>
          <p:sp>
            <p:nvSpPr>
              <p:cNvPr id="4629" name="Google Shape;4629;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0" name="Google Shape;4630;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31" name="Google Shape;4631;p22"/>
            <p:cNvGrpSpPr/>
            <p:nvPr/>
          </p:nvGrpSpPr>
          <p:grpSpPr>
            <a:xfrm>
              <a:off x="969966" y="1383887"/>
              <a:ext cx="156362" cy="156362"/>
              <a:chOff x="0" y="0"/>
              <a:chExt cx="812800" cy="812800"/>
            </a:xfrm>
          </p:grpSpPr>
          <p:sp>
            <p:nvSpPr>
              <p:cNvPr id="4632" name="Google Shape;4632;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3" name="Google Shape;4633;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34" name="Google Shape;4634;p22"/>
            <p:cNvGrpSpPr/>
            <p:nvPr/>
          </p:nvGrpSpPr>
          <p:grpSpPr>
            <a:xfrm>
              <a:off x="254451" y="1677912"/>
              <a:ext cx="156362" cy="156362"/>
              <a:chOff x="0" y="0"/>
              <a:chExt cx="812800" cy="812800"/>
            </a:xfrm>
          </p:grpSpPr>
          <p:sp>
            <p:nvSpPr>
              <p:cNvPr id="4635" name="Google Shape;4635;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6" name="Google Shape;4636;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37" name="Google Shape;4637;p22"/>
            <p:cNvGrpSpPr/>
            <p:nvPr/>
          </p:nvGrpSpPr>
          <p:grpSpPr>
            <a:xfrm>
              <a:off x="739434" y="1677912"/>
              <a:ext cx="156362" cy="156362"/>
              <a:chOff x="0" y="0"/>
              <a:chExt cx="812800" cy="812800"/>
            </a:xfrm>
          </p:grpSpPr>
          <p:sp>
            <p:nvSpPr>
              <p:cNvPr id="4638" name="Google Shape;4638;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9" name="Google Shape;4639;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40" name="Google Shape;4640;p22"/>
            <p:cNvGrpSpPr/>
            <p:nvPr/>
          </p:nvGrpSpPr>
          <p:grpSpPr>
            <a:xfrm>
              <a:off x="1224417" y="1677912"/>
              <a:ext cx="156362" cy="156362"/>
              <a:chOff x="0" y="0"/>
              <a:chExt cx="812800" cy="812800"/>
            </a:xfrm>
          </p:grpSpPr>
          <p:sp>
            <p:nvSpPr>
              <p:cNvPr id="4641" name="Google Shape;4641;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2" name="Google Shape;4642;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43" name="Google Shape;4643;p22"/>
            <p:cNvGrpSpPr/>
            <p:nvPr/>
          </p:nvGrpSpPr>
          <p:grpSpPr>
            <a:xfrm>
              <a:off x="0" y="1943191"/>
              <a:ext cx="156362" cy="156362"/>
              <a:chOff x="0" y="0"/>
              <a:chExt cx="812800" cy="812800"/>
            </a:xfrm>
          </p:grpSpPr>
          <p:sp>
            <p:nvSpPr>
              <p:cNvPr id="4644" name="Google Shape;4644;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5" name="Google Shape;4645;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46" name="Google Shape;4646;p22"/>
            <p:cNvGrpSpPr/>
            <p:nvPr/>
          </p:nvGrpSpPr>
          <p:grpSpPr>
            <a:xfrm>
              <a:off x="484983" y="1943191"/>
              <a:ext cx="156362" cy="156362"/>
              <a:chOff x="0" y="0"/>
              <a:chExt cx="812800" cy="812800"/>
            </a:xfrm>
          </p:grpSpPr>
          <p:sp>
            <p:nvSpPr>
              <p:cNvPr id="4647" name="Google Shape;4647;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8" name="Google Shape;4648;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49" name="Google Shape;4649;p22"/>
            <p:cNvGrpSpPr/>
            <p:nvPr/>
          </p:nvGrpSpPr>
          <p:grpSpPr>
            <a:xfrm>
              <a:off x="969966" y="1943191"/>
              <a:ext cx="156362" cy="156362"/>
              <a:chOff x="0" y="0"/>
              <a:chExt cx="812800" cy="812800"/>
            </a:xfrm>
          </p:grpSpPr>
          <p:sp>
            <p:nvSpPr>
              <p:cNvPr id="4650" name="Google Shape;4650;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1" name="Google Shape;4651;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52" name="Google Shape;4652;p22"/>
            <p:cNvGrpSpPr/>
            <p:nvPr/>
          </p:nvGrpSpPr>
          <p:grpSpPr>
            <a:xfrm>
              <a:off x="254451" y="2237216"/>
              <a:ext cx="156362" cy="156362"/>
              <a:chOff x="0" y="0"/>
              <a:chExt cx="812800" cy="812800"/>
            </a:xfrm>
          </p:grpSpPr>
          <p:sp>
            <p:nvSpPr>
              <p:cNvPr id="4653" name="Google Shape;4653;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4" name="Google Shape;4654;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55" name="Google Shape;4655;p22"/>
            <p:cNvGrpSpPr/>
            <p:nvPr/>
          </p:nvGrpSpPr>
          <p:grpSpPr>
            <a:xfrm>
              <a:off x="739434" y="2237216"/>
              <a:ext cx="156362" cy="156362"/>
              <a:chOff x="0" y="0"/>
              <a:chExt cx="812800" cy="812800"/>
            </a:xfrm>
          </p:grpSpPr>
          <p:sp>
            <p:nvSpPr>
              <p:cNvPr id="4656" name="Google Shape;4656;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7" name="Google Shape;4657;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58" name="Google Shape;4658;p22"/>
            <p:cNvGrpSpPr/>
            <p:nvPr/>
          </p:nvGrpSpPr>
          <p:grpSpPr>
            <a:xfrm>
              <a:off x="1224417" y="2237216"/>
              <a:ext cx="156362" cy="156362"/>
              <a:chOff x="0" y="0"/>
              <a:chExt cx="812800" cy="812800"/>
            </a:xfrm>
          </p:grpSpPr>
          <p:sp>
            <p:nvSpPr>
              <p:cNvPr id="4659" name="Google Shape;4659;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0" name="Google Shape;4660;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61" name="Google Shape;4661;p22"/>
            <p:cNvGrpSpPr/>
            <p:nvPr/>
          </p:nvGrpSpPr>
          <p:grpSpPr>
            <a:xfrm>
              <a:off x="0" y="2502496"/>
              <a:ext cx="156362" cy="156362"/>
              <a:chOff x="0" y="0"/>
              <a:chExt cx="812800" cy="812800"/>
            </a:xfrm>
          </p:grpSpPr>
          <p:sp>
            <p:nvSpPr>
              <p:cNvPr id="4662" name="Google Shape;4662;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3" name="Google Shape;4663;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64" name="Google Shape;4664;p22"/>
            <p:cNvGrpSpPr/>
            <p:nvPr/>
          </p:nvGrpSpPr>
          <p:grpSpPr>
            <a:xfrm>
              <a:off x="484983" y="2502496"/>
              <a:ext cx="156362" cy="156362"/>
              <a:chOff x="0" y="0"/>
              <a:chExt cx="812800" cy="812800"/>
            </a:xfrm>
          </p:grpSpPr>
          <p:sp>
            <p:nvSpPr>
              <p:cNvPr id="4665" name="Google Shape;4665;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6" name="Google Shape;4666;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67" name="Google Shape;4667;p22"/>
            <p:cNvGrpSpPr/>
            <p:nvPr/>
          </p:nvGrpSpPr>
          <p:grpSpPr>
            <a:xfrm>
              <a:off x="969966" y="2502496"/>
              <a:ext cx="156362" cy="156362"/>
              <a:chOff x="0" y="0"/>
              <a:chExt cx="812800" cy="812800"/>
            </a:xfrm>
          </p:grpSpPr>
          <p:sp>
            <p:nvSpPr>
              <p:cNvPr id="4668" name="Google Shape;4668;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9" name="Google Shape;4669;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70" name="Google Shape;4670;p22"/>
            <p:cNvGrpSpPr/>
            <p:nvPr/>
          </p:nvGrpSpPr>
          <p:grpSpPr>
            <a:xfrm>
              <a:off x="254451" y="2796520"/>
              <a:ext cx="156362" cy="156362"/>
              <a:chOff x="0" y="0"/>
              <a:chExt cx="812800" cy="812800"/>
            </a:xfrm>
          </p:grpSpPr>
          <p:sp>
            <p:nvSpPr>
              <p:cNvPr id="4671" name="Google Shape;4671;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2" name="Google Shape;4672;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73" name="Google Shape;4673;p22"/>
            <p:cNvGrpSpPr/>
            <p:nvPr/>
          </p:nvGrpSpPr>
          <p:grpSpPr>
            <a:xfrm>
              <a:off x="739434" y="2796520"/>
              <a:ext cx="156362" cy="156362"/>
              <a:chOff x="0" y="0"/>
              <a:chExt cx="812800" cy="812800"/>
            </a:xfrm>
          </p:grpSpPr>
          <p:sp>
            <p:nvSpPr>
              <p:cNvPr id="4674" name="Google Shape;4674;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5" name="Google Shape;4675;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76" name="Google Shape;4676;p22"/>
            <p:cNvGrpSpPr/>
            <p:nvPr/>
          </p:nvGrpSpPr>
          <p:grpSpPr>
            <a:xfrm>
              <a:off x="1224417" y="2796520"/>
              <a:ext cx="156362" cy="156362"/>
              <a:chOff x="0" y="0"/>
              <a:chExt cx="812800" cy="812800"/>
            </a:xfrm>
          </p:grpSpPr>
          <p:sp>
            <p:nvSpPr>
              <p:cNvPr id="4677" name="Google Shape;4677;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8" name="Google Shape;4678;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79" name="Google Shape;4679;p22"/>
            <p:cNvGrpSpPr/>
            <p:nvPr/>
          </p:nvGrpSpPr>
          <p:grpSpPr>
            <a:xfrm>
              <a:off x="0" y="3061800"/>
              <a:ext cx="156362" cy="156362"/>
              <a:chOff x="0" y="0"/>
              <a:chExt cx="812800" cy="812800"/>
            </a:xfrm>
          </p:grpSpPr>
          <p:sp>
            <p:nvSpPr>
              <p:cNvPr id="4680" name="Google Shape;4680;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1" name="Google Shape;4681;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82" name="Google Shape;4682;p22"/>
            <p:cNvGrpSpPr/>
            <p:nvPr/>
          </p:nvGrpSpPr>
          <p:grpSpPr>
            <a:xfrm>
              <a:off x="484983" y="3061800"/>
              <a:ext cx="156362" cy="156362"/>
              <a:chOff x="0" y="0"/>
              <a:chExt cx="812800" cy="812800"/>
            </a:xfrm>
          </p:grpSpPr>
          <p:sp>
            <p:nvSpPr>
              <p:cNvPr id="4683" name="Google Shape;4683;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4" name="Google Shape;4684;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85" name="Google Shape;4685;p22"/>
            <p:cNvGrpSpPr/>
            <p:nvPr/>
          </p:nvGrpSpPr>
          <p:grpSpPr>
            <a:xfrm>
              <a:off x="969966" y="3061800"/>
              <a:ext cx="156362" cy="156362"/>
              <a:chOff x="0" y="0"/>
              <a:chExt cx="812800" cy="812800"/>
            </a:xfrm>
          </p:grpSpPr>
          <p:sp>
            <p:nvSpPr>
              <p:cNvPr id="4686" name="Google Shape;4686;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7" name="Google Shape;4687;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88" name="Google Shape;4688;p22"/>
            <p:cNvGrpSpPr/>
            <p:nvPr/>
          </p:nvGrpSpPr>
          <p:grpSpPr>
            <a:xfrm>
              <a:off x="254451" y="3375562"/>
              <a:ext cx="156362" cy="156362"/>
              <a:chOff x="0" y="0"/>
              <a:chExt cx="812800" cy="812800"/>
            </a:xfrm>
          </p:grpSpPr>
          <p:sp>
            <p:nvSpPr>
              <p:cNvPr id="4689" name="Google Shape;4689;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0" name="Google Shape;4690;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91" name="Google Shape;4691;p22"/>
            <p:cNvGrpSpPr/>
            <p:nvPr/>
          </p:nvGrpSpPr>
          <p:grpSpPr>
            <a:xfrm>
              <a:off x="739434" y="3375562"/>
              <a:ext cx="156362" cy="156362"/>
              <a:chOff x="0" y="0"/>
              <a:chExt cx="812800" cy="812800"/>
            </a:xfrm>
          </p:grpSpPr>
          <p:sp>
            <p:nvSpPr>
              <p:cNvPr id="4692" name="Google Shape;4692;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3" name="Google Shape;4693;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94" name="Google Shape;4694;p22"/>
            <p:cNvGrpSpPr/>
            <p:nvPr/>
          </p:nvGrpSpPr>
          <p:grpSpPr>
            <a:xfrm>
              <a:off x="1224417" y="3375562"/>
              <a:ext cx="156362" cy="156362"/>
              <a:chOff x="0" y="0"/>
              <a:chExt cx="812800" cy="812800"/>
            </a:xfrm>
          </p:grpSpPr>
          <p:sp>
            <p:nvSpPr>
              <p:cNvPr id="4695" name="Google Shape;4695;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6" name="Google Shape;4696;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97" name="Google Shape;4697;p22"/>
            <p:cNvGrpSpPr/>
            <p:nvPr/>
          </p:nvGrpSpPr>
          <p:grpSpPr>
            <a:xfrm>
              <a:off x="0" y="3640841"/>
              <a:ext cx="156362" cy="156362"/>
              <a:chOff x="0" y="0"/>
              <a:chExt cx="812800" cy="812800"/>
            </a:xfrm>
          </p:grpSpPr>
          <p:sp>
            <p:nvSpPr>
              <p:cNvPr id="4698" name="Google Shape;4698;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9" name="Google Shape;4699;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00" name="Google Shape;4700;p22"/>
            <p:cNvGrpSpPr/>
            <p:nvPr/>
          </p:nvGrpSpPr>
          <p:grpSpPr>
            <a:xfrm>
              <a:off x="484983" y="3640841"/>
              <a:ext cx="156362" cy="156362"/>
              <a:chOff x="0" y="0"/>
              <a:chExt cx="812800" cy="812800"/>
            </a:xfrm>
          </p:grpSpPr>
          <p:sp>
            <p:nvSpPr>
              <p:cNvPr id="4701" name="Google Shape;4701;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2" name="Google Shape;4702;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03" name="Google Shape;4703;p22"/>
            <p:cNvGrpSpPr/>
            <p:nvPr/>
          </p:nvGrpSpPr>
          <p:grpSpPr>
            <a:xfrm>
              <a:off x="969966" y="3640841"/>
              <a:ext cx="156362" cy="156362"/>
              <a:chOff x="0" y="0"/>
              <a:chExt cx="812800" cy="812800"/>
            </a:xfrm>
          </p:grpSpPr>
          <p:sp>
            <p:nvSpPr>
              <p:cNvPr id="4704" name="Google Shape;4704;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5" name="Google Shape;4705;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06" name="Google Shape;4706;p22"/>
            <p:cNvGrpSpPr/>
            <p:nvPr/>
          </p:nvGrpSpPr>
          <p:grpSpPr>
            <a:xfrm>
              <a:off x="254451" y="3934866"/>
              <a:ext cx="156362" cy="156362"/>
              <a:chOff x="0" y="0"/>
              <a:chExt cx="812800" cy="812800"/>
            </a:xfrm>
          </p:grpSpPr>
          <p:sp>
            <p:nvSpPr>
              <p:cNvPr id="4707" name="Google Shape;4707;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8" name="Google Shape;4708;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09" name="Google Shape;4709;p22"/>
            <p:cNvGrpSpPr/>
            <p:nvPr/>
          </p:nvGrpSpPr>
          <p:grpSpPr>
            <a:xfrm>
              <a:off x="739434" y="3934866"/>
              <a:ext cx="156362" cy="156362"/>
              <a:chOff x="0" y="0"/>
              <a:chExt cx="812800" cy="812800"/>
            </a:xfrm>
          </p:grpSpPr>
          <p:sp>
            <p:nvSpPr>
              <p:cNvPr id="4710" name="Google Shape;4710;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1" name="Google Shape;4711;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12" name="Google Shape;4712;p22"/>
            <p:cNvGrpSpPr/>
            <p:nvPr/>
          </p:nvGrpSpPr>
          <p:grpSpPr>
            <a:xfrm>
              <a:off x="1224417" y="3934866"/>
              <a:ext cx="156362" cy="156362"/>
              <a:chOff x="0" y="0"/>
              <a:chExt cx="812800" cy="812800"/>
            </a:xfrm>
          </p:grpSpPr>
          <p:sp>
            <p:nvSpPr>
              <p:cNvPr id="4713" name="Google Shape;4713;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4" name="Google Shape;4714;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15" name="Google Shape;4715;p22"/>
            <p:cNvGrpSpPr/>
            <p:nvPr/>
          </p:nvGrpSpPr>
          <p:grpSpPr>
            <a:xfrm>
              <a:off x="0" y="4200145"/>
              <a:ext cx="156362" cy="156362"/>
              <a:chOff x="0" y="0"/>
              <a:chExt cx="812800" cy="812800"/>
            </a:xfrm>
          </p:grpSpPr>
          <p:sp>
            <p:nvSpPr>
              <p:cNvPr id="4716" name="Google Shape;4716;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7" name="Google Shape;4717;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18" name="Google Shape;4718;p22"/>
            <p:cNvGrpSpPr/>
            <p:nvPr/>
          </p:nvGrpSpPr>
          <p:grpSpPr>
            <a:xfrm>
              <a:off x="484983" y="4200145"/>
              <a:ext cx="156362" cy="156362"/>
              <a:chOff x="0" y="0"/>
              <a:chExt cx="812800" cy="812800"/>
            </a:xfrm>
          </p:grpSpPr>
          <p:sp>
            <p:nvSpPr>
              <p:cNvPr id="4719" name="Google Shape;4719;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0" name="Google Shape;4720;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21" name="Google Shape;4721;p22"/>
            <p:cNvGrpSpPr/>
            <p:nvPr/>
          </p:nvGrpSpPr>
          <p:grpSpPr>
            <a:xfrm>
              <a:off x="969966" y="4200145"/>
              <a:ext cx="156362" cy="156362"/>
              <a:chOff x="0" y="0"/>
              <a:chExt cx="812800" cy="812800"/>
            </a:xfrm>
          </p:grpSpPr>
          <p:sp>
            <p:nvSpPr>
              <p:cNvPr id="4722" name="Google Shape;4722;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3" name="Google Shape;4723;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24" name="Google Shape;4724;p22"/>
            <p:cNvGrpSpPr/>
            <p:nvPr/>
          </p:nvGrpSpPr>
          <p:grpSpPr>
            <a:xfrm>
              <a:off x="254451" y="4494170"/>
              <a:ext cx="156362" cy="156362"/>
              <a:chOff x="0" y="0"/>
              <a:chExt cx="812800" cy="812800"/>
            </a:xfrm>
          </p:grpSpPr>
          <p:sp>
            <p:nvSpPr>
              <p:cNvPr id="4725" name="Google Shape;4725;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6" name="Google Shape;4726;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27" name="Google Shape;4727;p22"/>
            <p:cNvGrpSpPr/>
            <p:nvPr/>
          </p:nvGrpSpPr>
          <p:grpSpPr>
            <a:xfrm>
              <a:off x="739434" y="4494170"/>
              <a:ext cx="156362" cy="156362"/>
              <a:chOff x="0" y="0"/>
              <a:chExt cx="812800" cy="812800"/>
            </a:xfrm>
          </p:grpSpPr>
          <p:sp>
            <p:nvSpPr>
              <p:cNvPr id="4728" name="Google Shape;4728;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9" name="Google Shape;4729;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30" name="Google Shape;4730;p22"/>
            <p:cNvGrpSpPr/>
            <p:nvPr/>
          </p:nvGrpSpPr>
          <p:grpSpPr>
            <a:xfrm>
              <a:off x="1224417" y="4494170"/>
              <a:ext cx="156362" cy="156362"/>
              <a:chOff x="0" y="0"/>
              <a:chExt cx="812800" cy="812800"/>
            </a:xfrm>
          </p:grpSpPr>
          <p:sp>
            <p:nvSpPr>
              <p:cNvPr id="4731" name="Google Shape;4731;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2" name="Google Shape;4732;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33" name="Google Shape;4733;p22"/>
            <p:cNvGrpSpPr/>
            <p:nvPr/>
          </p:nvGrpSpPr>
          <p:grpSpPr>
            <a:xfrm>
              <a:off x="0" y="4759449"/>
              <a:ext cx="156362" cy="156362"/>
              <a:chOff x="0" y="0"/>
              <a:chExt cx="812800" cy="812800"/>
            </a:xfrm>
          </p:grpSpPr>
          <p:sp>
            <p:nvSpPr>
              <p:cNvPr id="4734" name="Google Shape;4734;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5" name="Google Shape;4735;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36" name="Google Shape;4736;p22"/>
            <p:cNvGrpSpPr/>
            <p:nvPr/>
          </p:nvGrpSpPr>
          <p:grpSpPr>
            <a:xfrm>
              <a:off x="484983" y="4759449"/>
              <a:ext cx="156362" cy="156362"/>
              <a:chOff x="0" y="0"/>
              <a:chExt cx="812800" cy="812800"/>
            </a:xfrm>
          </p:grpSpPr>
          <p:sp>
            <p:nvSpPr>
              <p:cNvPr id="4737" name="Google Shape;4737;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8" name="Google Shape;4738;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39" name="Google Shape;4739;p22"/>
            <p:cNvGrpSpPr/>
            <p:nvPr/>
          </p:nvGrpSpPr>
          <p:grpSpPr>
            <a:xfrm>
              <a:off x="969966" y="4759449"/>
              <a:ext cx="156362" cy="156362"/>
              <a:chOff x="0" y="0"/>
              <a:chExt cx="812800" cy="812800"/>
            </a:xfrm>
          </p:grpSpPr>
          <p:sp>
            <p:nvSpPr>
              <p:cNvPr id="4740" name="Google Shape;4740;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1" name="Google Shape;4741;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42" name="Google Shape;4742;p22"/>
            <p:cNvGrpSpPr/>
            <p:nvPr/>
          </p:nvGrpSpPr>
          <p:grpSpPr>
            <a:xfrm>
              <a:off x="254451" y="5053474"/>
              <a:ext cx="156362" cy="156362"/>
              <a:chOff x="0" y="0"/>
              <a:chExt cx="812800" cy="812800"/>
            </a:xfrm>
          </p:grpSpPr>
          <p:sp>
            <p:nvSpPr>
              <p:cNvPr id="4743" name="Google Shape;4743;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4" name="Google Shape;4744;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45" name="Google Shape;4745;p22"/>
            <p:cNvGrpSpPr/>
            <p:nvPr/>
          </p:nvGrpSpPr>
          <p:grpSpPr>
            <a:xfrm>
              <a:off x="739434" y="5053474"/>
              <a:ext cx="156362" cy="156362"/>
              <a:chOff x="0" y="0"/>
              <a:chExt cx="812800" cy="812800"/>
            </a:xfrm>
          </p:grpSpPr>
          <p:sp>
            <p:nvSpPr>
              <p:cNvPr id="4746" name="Google Shape;4746;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7" name="Google Shape;4747;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48" name="Google Shape;4748;p22"/>
            <p:cNvGrpSpPr/>
            <p:nvPr/>
          </p:nvGrpSpPr>
          <p:grpSpPr>
            <a:xfrm>
              <a:off x="1224417" y="5053474"/>
              <a:ext cx="156362" cy="156362"/>
              <a:chOff x="0" y="0"/>
              <a:chExt cx="812800" cy="812800"/>
            </a:xfrm>
          </p:grpSpPr>
          <p:sp>
            <p:nvSpPr>
              <p:cNvPr id="4749" name="Google Shape;4749;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0" name="Google Shape;4750;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51" name="Google Shape;4751;p22"/>
            <p:cNvGrpSpPr/>
            <p:nvPr/>
          </p:nvGrpSpPr>
          <p:grpSpPr>
            <a:xfrm>
              <a:off x="0" y="5318753"/>
              <a:ext cx="156362" cy="156362"/>
              <a:chOff x="0" y="0"/>
              <a:chExt cx="812800" cy="812800"/>
            </a:xfrm>
          </p:grpSpPr>
          <p:sp>
            <p:nvSpPr>
              <p:cNvPr id="4752" name="Google Shape;4752;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3" name="Google Shape;4753;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54" name="Google Shape;4754;p22"/>
            <p:cNvGrpSpPr/>
            <p:nvPr/>
          </p:nvGrpSpPr>
          <p:grpSpPr>
            <a:xfrm>
              <a:off x="484983" y="5318753"/>
              <a:ext cx="156362" cy="156362"/>
              <a:chOff x="0" y="0"/>
              <a:chExt cx="812800" cy="812800"/>
            </a:xfrm>
          </p:grpSpPr>
          <p:sp>
            <p:nvSpPr>
              <p:cNvPr id="4755" name="Google Shape;4755;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6" name="Google Shape;4756;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57" name="Google Shape;4757;p22"/>
            <p:cNvGrpSpPr/>
            <p:nvPr/>
          </p:nvGrpSpPr>
          <p:grpSpPr>
            <a:xfrm>
              <a:off x="969966" y="5318753"/>
              <a:ext cx="156362" cy="156362"/>
              <a:chOff x="0" y="0"/>
              <a:chExt cx="812800" cy="812800"/>
            </a:xfrm>
          </p:grpSpPr>
          <p:sp>
            <p:nvSpPr>
              <p:cNvPr id="4758" name="Google Shape;4758;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9" name="Google Shape;4759;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60" name="Google Shape;4760;p22"/>
            <p:cNvGrpSpPr/>
            <p:nvPr/>
          </p:nvGrpSpPr>
          <p:grpSpPr>
            <a:xfrm>
              <a:off x="254451" y="5612778"/>
              <a:ext cx="156362" cy="156362"/>
              <a:chOff x="0" y="0"/>
              <a:chExt cx="812800" cy="812800"/>
            </a:xfrm>
          </p:grpSpPr>
          <p:sp>
            <p:nvSpPr>
              <p:cNvPr id="4761" name="Google Shape;4761;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2" name="Google Shape;4762;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63" name="Google Shape;4763;p22"/>
            <p:cNvGrpSpPr/>
            <p:nvPr/>
          </p:nvGrpSpPr>
          <p:grpSpPr>
            <a:xfrm>
              <a:off x="739434" y="5612778"/>
              <a:ext cx="156362" cy="156362"/>
              <a:chOff x="0" y="0"/>
              <a:chExt cx="812800" cy="812800"/>
            </a:xfrm>
          </p:grpSpPr>
          <p:sp>
            <p:nvSpPr>
              <p:cNvPr id="4764" name="Google Shape;4764;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5" name="Google Shape;4765;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66" name="Google Shape;4766;p22"/>
            <p:cNvGrpSpPr/>
            <p:nvPr/>
          </p:nvGrpSpPr>
          <p:grpSpPr>
            <a:xfrm>
              <a:off x="1224417" y="5612778"/>
              <a:ext cx="156362" cy="156362"/>
              <a:chOff x="0" y="0"/>
              <a:chExt cx="812800" cy="812800"/>
            </a:xfrm>
          </p:grpSpPr>
          <p:sp>
            <p:nvSpPr>
              <p:cNvPr id="4767" name="Google Shape;4767;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8" name="Google Shape;4768;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69" name="Google Shape;4769;p22"/>
            <p:cNvGrpSpPr/>
            <p:nvPr/>
          </p:nvGrpSpPr>
          <p:grpSpPr>
            <a:xfrm>
              <a:off x="0" y="5878057"/>
              <a:ext cx="156362" cy="156362"/>
              <a:chOff x="0" y="0"/>
              <a:chExt cx="812800" cy="812800"/>
            </a:xfrm>
          </p:grpSpPr>
          <p:sp>
            <p:nvSpPr>
              <p:cNvPr id="4770" name="Google Shape;4770;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1" name="Google Shape;4771;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72" name="Google Shape;4772;p22"/>
            <p:cNvGrpSpPr/>
            <p:nvPr/>
          </p:nvGrpSpPr>
          <p:grpSpPr>
            <a:xfrm>
              <a:off x="484983" y="5878057"/>
              <a:ext cx="156362" cy="156362"/>
              <a:chOff x="0" y="0"/>
              <a:chExt cx="812800" cy="812800"/>
            </a:xfrm>
          </p:grpSpPr>
          <p:sp>
            <p:nvSpPr>
              <p:cNvPr id="4773" name="Google Shape;4773;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4" name="Google Shape;4774;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75" name="Google Shape;4775;p22"/>
            <p:cNvGrpSpPr/>
            <p:nvPr/>
          </p:nvGrpSpPr>
          <p:grpSpPr>
            <a:xfrm>
              <a:off x="969966" y="5878057"/>
              <a:ext cx="156362" cy="156362"/>
              <a:chOff x="0" y="0"/>
              <a:chExt cx="812800" cy="812800"/>
            </a:xfrm>
          </p:grpSpPr>
          <p:sp>
            <p:nvSpPr>
              <p:cNvPr id="4776" name="Google Shape;4776;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7" name="Google Shape;4777;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78" name="Google Shape;4778;p22"/>
            <p:cNvGrpSpPr/>
            <p:nvPr/>
          </p:nvGrpSpPr>
          <p:grpSpPr>
            <a:xfrm>
              <a:off x="254451" y="6172082"/>
              <a:ext cx="156362" cy="156362"/>
              <a:chOff x="0" y="0"/>
              <a:chExt cx="812800" cy="812800"/>
            </a:xfrm>
          </p:grpSpPr>
          <p:sp>
            <p:nvSpPr>
              <p:cNvPr id="4779" name="Google Shape;4779;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0" name="Google Shape;4780;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81" name="Google Shape;4781;p22"/>
            <p:cNvGrpSpPr/>
            <p:nvPr/>
          </p:nvGrpSpPr>
          <p:grpSpPr>
            <a:xfrm>
              <a:off x="739434" y="6172082"/>
              <a:ext cx="156362" cy="156362"/>
              <a:chOff x="0" y="0"/>
              <a:chExt cx="812800" cy="812800"/>
            </a:xfrm>
          </p:grpSpPr>
          <p:sp>
            <p:nvSpPr>
              <p:cNvPr id="4782" name="Google Shape;4782;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3" name="Google Shape;4783;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84" name="Google Shape;4784;p22"/>
            <p:cNvGrpSpPr/>
            <p:nvPr/>
          </p:nvGrpSpPr>
          <p:grpSpPr>
            <a:xfrm>
              <a:off x="1224417" y="6172082"/>
              <a:ext cx="156362" cy="156362"/>
              <a:chOff x="0" y="0"/>
              <a:chExt cx="812800" cy="812800"/>
            </a:xfrm>
          </p:grpSpPr>
          <p:sp>
            <p:nvSpPr>
              <p:cNvPr id="4785" name="Google Shape;4785;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6" name="Google Shape;4786;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87" name="Google Shape;4787;p22"/>
            <p:cNvGrpSpPr/>
            <p:nvPr/>
          </p:nvGrpSpPr>
          <p:grpSpPr>
            <a:xfrm>
              <a:off x="0" y="6437361"/>
              <a:ext cx="156362" cy="156362"/>
              <a:chOff x="0" y="0"/>
              <a:chExt cx="812800" cy="812800"/>
            </a:xfrm>
          </p:grpSpPr>
          <p:sp>
            <p:nvSpPr>
              <p:cNvPr id="4788" name="Google Shape;4788;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9" name="Google Shape;4789;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90" name="Google Shape;4790;p22"/>
            <p:cNvGrpSpPr/>
            <p:nvPr/>
          </p:nvGrpSpPr>
          <p:grpSpPr>
            <a:xfrm>
              <a:off x="484983" y="6437361"/>
              <a:ext cx="156362" cy="156362"/>
              <a:chOff x="0" y="0"/>
              <a:chExt cx="812800" cy="812800"/>
            </a:xfrm>
          </p:grpSpPr>
          <p:sp>
            <p:nvSpPr>
              <p:cNvPr id="4791" name="Google Shape;4791;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2" name="Google Shape;4792;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93" name="Google Shape;4793;p22"/>
            <p:cNvGrpSpPr/>
            <p:nvPr/>
          </p:nvGrpSpPr>
          <p:grpSpPr>
            <a:xfrm>
              <a:off x="969966" y="6437361"/>
              <a:ext cx="156362" cy="156362"/>
              <a:chOff x="0" y="0"/>
              <a:chExt cx="812800" cy="812800"/>
            </a:xfrm>
          </p:grpSpPr>
          <p:sp>
            <p:nvSpPr>
              <p:cNvPr id="4794" name="Google Shape;4794;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5" name="Google Shape;4795;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96" name="Google Shape;4796;p22"/>
            <p:cNvGrpSpPr/>
            <p:nvPr/>
          </p:nvGrpSpPr>
          <p:grpSpPr>
            <a:xfrm>
              <a:off x="1706775" y="0"/>
              <a:ext cx="156362" cy="156362"/>
              <a:chOff x="0" y="0"/>
              <a:chExt cx="812800" cy="812800"/>
            </a:xfrm>
          </p:grpSpPr>
          <p:sp>
            <p:nvSpPr>
              <p:cNvPr id="4797" name="Google Shape;4797;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8" name="Google Shape;4798;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99" name="Google Shape;4799;p22"/>
            <p:cNvGrpSpPr/>
            <p:nvPr/>
          </p:nvGrpSpPr>
          <p:grpSpPr>
            <a:xfrm>
              <a:off x="2191758" y="0"/>
              <a:ext cx="156362" cy="156362"/>
              <a:chOff x="0" y="0"/>
              <a:chExt cx="812800" cy="812800"/>
            </a:xfrm>
          </p:grpSpPr>
          <p:sp>
            <p:nvSpPr>
              <p:cNvPr id="4800" name="Google Shape;4800;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1" name="Google Shape;4801;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02" name="Google Shape;4802;p22"/>
            <p:cNvGrpSpPr/>
            <p:nvPr/>
          </p:nvGrpSpPr>
          <p:grpSpPr>
            <a:xfrm>
              <a:off x="2676742" y="0"/>
              <a:ext cx="156362" cy="156362"/>
              <a:chOff x="0" y="0"/>
              <a:chExt cx="812800" cy="812800"/>
            </a:xfrm>
          </p:grpSpPr>
          <p:sp>
            <p:nvSpPr>
              <p:cNvPr id="4803" name="Google Shape;4803;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4" name="Google Shape;4804;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05" name="Google Shape;4805;p22"/>
            <p:cNvGrpSpPr/>
            <p:nvPr/>
          </p:nvGrpSpPr>
          <p:grpSpPr>
            <a:xfrm>
              <a:off x="1452325" y="265279"/>
              <a:ext cx="156362" cy="156362"/>
              <a:chOff x="0" y="0"/>
              <a:chExt cx="812800" cy="812800"/>
            </a:xfrm>
          </p:grpSpPr>
          <p:sp>
            <p:nvSpPr>
              <p:cNvPr id="4806" name="Google Shape;4806;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7" name="Google Shape;4807;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08" name="Google Shape;4808;p22"/>
            <p:cNvGrpSpPr/>
            <p:nvPr/>
          </p:nvGrpSpPr>
          <p:grpSpPr>
            <a:xfrm>
              <a:off x="1937308" y="265279"/>
              <a:ext cx="156362" cy="156362"/>
              <a:chOff x="0" y="0"/>
              <a:chExt cx="812800" cy="812800"/>
            </a:xfrm>
          </p:grpSpPr>
          <p:sp>
            <p:nvSpPr>
              <p:cNvPr id="4809" name="Google Shape;4809;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0" name="Google Shape;4810;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11" name="Google Shape;4811;p22"/>
            <p:cNvGrpSpPr/>
            <p:nvPr/>
          </p:nvGrpSpPr>
          <p:grpSpPr>
            <a:xfrm>
              <a:off x="2422291" y="265279"/>
              <a:ext cx="156362" cy="156362"/>
              <a:chOff x="0" y="0"/>
              <a:chExt cx="812800" cy="812800"/>
            </a:xfrm>
          </p:grpSpPr>
          <p:sp>
            <p:nvSpPr>
              <p:cNvPr id="4812" name="Google Shape;4812;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3" name="Google Shape;4813;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14" name="Google Shape;4814;p22"/>
            <p:cNvGrpSpPr/>
            <p:nvPr/>
          </p:nvGrpSpPr>
          <p:grpSpPr>
            <a:xfrm>
              <a:off x="1706775" y="559304"/>
              <a:ext cx="156362" cy="156362"/>
              <a:chOff x="0" y="0"/>
              <a:chExt cx="812800" cy="812800"/>
            </a:xfrm>
          </p:grpSpPr>
          <p:sp>
            <p:nvSpPr>
              <p:cNvPr id="4815" name="Google Shape;4815;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6" name="Google Shape;4816;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17" name="Google Shape;4817;p22"/>
            <p:cNvGrpSpPr/>
            <p:nvPr/>
          </p:nvGrpSpPr>
          <p:grpSpPr>
            <a:xfrm>
              <a:off x="2191758" y="559304"/>
              <a:ext cx="156362" cy="156362"/>
              <a:chOff x="0" y="0"/>
              <a:chExt cx="812800" cy="812800"/>
            </a:xfrm>
          </p:grpSpPr>
          <p:sp>
            <p:nvSpPr>
              <p:cNvPr id="4818" name="Google Shape;4818;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9" name="Google Shape;4819;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20" name="Google Shape;4820;p22"/>
            <p:cNvGrpSpPr/>
            <p:nvPr/>
          </p:nvGrpSpPr>
          <p:grpSpPr>
            <a:xfrm>
              <a:off x="2676742" y="559304"/>
              <a:ext cx="156362" cy="156362"/>
              <a:chOff x="0" y="0"/>
              <a:chExt cx="812800" cy="812800"/>
            </a:xfrm>
          </p:grpSpPr>
          <p:sp>
            <p:nvSpPr>
              <p:cNvPr id="4821" name="Google Shape;4821;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2" name="Google Shape;4822;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23" name="Google Shape;4823;p22"/>
            <p:cNvGrpSpPr/>
            <p:nvPr/>
          </p:nvGrpSpPr>
          <p:grpSpPr>
            <a:xfrm>
              <a:off x="1452325" y="824583"/>
              <a:ext cx="156362" cy="156362"/>
              <a:chOff x="0" y="0"/>
              <a:chExt cx="812800" cy="812800"/>
            </a:xfrm>
          </p:grpSpPr>
          <p:sp>
            <p:nvSpPr>
              <p:cNvPr id="4824" name="Google Shape;4824;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5" name="Google Shape;4825;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26" name="Google Shape;4826;p22"/>
            <p:cNvGrpSpPr/>
            <p:nvPr/>
          </p:nvGrpSpPr>
          <p:grpSpPr>
            <a:xfrm>
              <a:off x="1937308" y="824583"/>
              <a:ext cx="156362" cy="156362"/>
              <a:chOff x="0" y="0"/>
              <a:chExt cx="812800" cy="812800"/>
            </a:xfrm>
          </p:grpSpPr>
          <p:sp>
            <p:nvSpPr>
              <p:cNvPr id="4827" name="Google Shape;4827;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8" name="Google Shape;4828;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29" name="Google Shape;4829;p22"/>
            <p:cNvGrpSpPr/>
            <p:nvPr/>
          </p:nvGrpSpPr>
          <p:grpSpPr>
            <a:xfrm>
              <a:off x="2422291" y="824583"/>
              <a:ext cx="156362" cy="156362"/>
              <a:chOff x="0" y="0"/>
              <a:chExt cx="812800" cy="812800"/>
            </a:xfrm>
          </p:grpSpPr>
          <p:sp>
            <p:nvSpPr>
              <p:cNvPr id="4830" name="Google Shape;4830;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1" name="Google Shape;4831;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32" name="Google Shape;4832;p22"/>
            <p:cNvGrpSpPr/>
            <p:nvPr/>
          </p:nvGrpSpPr>
          <p:grpSpPr>
            <a:xfrm>
              <a:off x="1706775" y="1118608"/>
              <a:ext cx="156362" cy="156362"/>
              <a:chOff x="0" y="0"/>
              <a:chExt cx="812800" cy="812800"/>
            </a:xfrm>
          </p:grpSpPr>
          <p:sp>
            <p:nvSpPr>
              <p:cNvPr id="4833" name="Google Shape;4833;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4" name="Google Shape;4834;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35" name="Google Shape;4835;p22"/>
            <p:cNvGrpSpPr/>
            <p:nvPr/>
          </p:nvGrpSpPr>
          <p:grpSpPr>
            <a:xfrm>
              <a:off x="2191758" y="1118608"/>
              <a:ext cx="156362" cy="156362"/>
              <a:chOff x="0" y="0"/>
              <a:chExt cx="812800" cy="812800"/>
            </a:xfrm>
          </p:grpSpPr>
          <p:sp>
            <p:nvSpPr>
              <p:cNvPr id="4836" name="Google Shape;4836;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7" name="Google Shape;4837;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38" name="Google Shape;4838;p22"/>
            <p:cNvGrpSpPr/>
            <p:nvPr/>
          </p:nvGrpSpPr>
          <p:grpSpPr>
            <a:xfrm>
              <a:off x="2676742" y="1118608"/>
              <a:ext cx="156362" cy="156362"/>
              <a:chOff x="0" y="0"/>
              <a:chExt cx="812800" cy="812800"/>
            </a:xfrm>
          </p:grpSpPr>
          <p:sp>
            <p:nvSpPr>
              <p:cNvPr id="4839" name="Google Shape;4839;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0" name="Google Shape;4840;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41" name="Google Shape;4841;p22"/>
            <p:cNvGrpSpPr/>
            <p:nvPr/>
          </p:nvGrpSpPr>
          <p:grpSpPr>
            <a:xfrm>
              <a:off x="1452325" y="1383887"/>
              <a:ext cx="156362" cy="156362"/>
              <a:chOff x="0" y="0"/>
              <a:chExt cx="812800" cy="812800"/>
            </a:xfrm>
          </p:grpSpPr>
          <p:sp>
            <p:nvSpPr>
              <p:cNvPr id="4842" name="Google Shape;4842;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3" name="Google Shape;4843;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44" name="Google Shape;4844;p22"/>
            <p:cNvGrpSpPr/>
            <p:nvPr/>
          </p:nvGrpSpPr>
          <p:grpSpPr>
            <a:xfrm>
              <a:off x="1937308" y="1383887"/>
              <a:ext cx="156362" cy="156362"/>
              <a:chOff x="0" y="0"/>
              <a:chExt cx="812800" cy="812800"/>
            </a:xfrm>
          </p:grpSpPr>
          <p:sp>
            <p:nvSpPr>
              <p:cNvPr id="4845" name="Google Shape;4845;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6" name="Google Shape;4846;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47" name="Google Shape;4847;p22"/>
            <p:cNvGrpSpPr/>
            <p:nvPr/>
          </p:nvGrpSpPr>
          <p:grpSpPr>
            <a:xfrm>
              <a:off x="2422291" y="1383887"/>
              <a:ext cx="156362" cy="156362"/>
              <a:chOff x="0" y="0"/>
              <a:chExt cx="812800" cy="812800"/>
            </a:xfrm>
          </p:grpSpPr>
          <p:sp>
            <p:nvSpPr>
              <p:cNvPr id="4848" name="Google Shape;4848;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9" name="Google Shape;4849;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50" name="Google Shape;4850;p22"/>
            <p:cNvGrpSpPr/>
            <p:nvPr/>
          </p:nvGrpSpPr>
          <p:grpSpPr>
            <a:xfrm>
              <a:off x="1706775" y="1677912"/>
              <a:ext cx="156362" cy="156362"/>
              <a:chOff x="0" y="0"/>
              <a:chExt cx="812800" cy="812800"/>
            </a:xfrm>
          </p:grpSpPr>
          <p:sp>
            <p:nvSpPr>
              <p:cNvPr id="4851" name="Google Shape;4851;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2" name="Google Shape;4852;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53" name="Google Shape;4853;p22"/>
            <p:cNvGrpSpPr/>
            <p:nvPr/>
          </p:nvGrpSpPr>
          <p:grpSpPr>
            <a:xfrm>
              <a:off x="2191758" y="1677912"/>
              <a:ext cx="156362" cy="156362"/>
              <a:chOff x="0" y="0"/>
              <a:chExt cx="812800" cy="812800"/>
            </a:xfrm>
          </p:grpSpPr>
          <p:sp>
            <p:nvSpPr>
              <p:cNvPr id="4854" name="Google Shape;4854;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5" name="Google Shape;4855;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56" name="Google Shape;4856;p22"/>
            <p:cNvGrpSpPr/>
            <p:nvPr/>
          </p:nvGrpSpPr>
          <p:grpSpPr>
            <a:xfrm>
              <a:off x="2676742" y="1677912"/>
              <a:ext cx="156362" cy="156362"/>
              <a:chOff x="0" y="0"/>
              <a:chExt cx="812800" cy="812800"/>
            </a:xfrm>
          </p:grpSpPr>
          <p:sp>
            <p:nvSpPr>
              <p:cNvPr id="4857" name="Google Shape;4857;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8" name="Google Shape;4858;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59" name="Google Shape;4859;p22"/>
            <p:cNvGrpSpPr/>
            <p:nvPr/>
          </p:nvGrpSpPr>
          <p:grpSpPr>
            <a:xfrm>
              <a:off x="1452325" y="1943191"/>
              <a:ext cx="156362" cy="156362"/>
              <a:chOff x="0" y="0"/>
              <a:chExt cx="812800" cy="812800"/>
            </a:xfrm>
          </p:grpSpPr>
          <p:sp>
            <p:nvSpPr>
              <p:cNvPr id="4860" name="Google Shape;4860;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1" name="Google Shape;4861;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62" name="Google Shape;4862;p22"/>
            <p:cNvGrpSpPr/>
            <p:nvPr/>
          </p:nvGrpSpPr>
          <p:grpSpPr>
            <a:xfrm>
              <a:off x="1937308" y="1943191"/>
              <a:ext cx="156362" cy="156362"/>
              <a:chOff x="0" y="0"/>
              <a:chExt cx="812800" cy="812800"/>
            </a:xfrm>
          </p:grpSpPr>
          <p:sp>
            <p:nvSpPr>
              <p:cNvPr id="4863" name="Google Shape;4863;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4" name="Google Shape;4864;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65" name="Google Shape;4865;p22"/>
            <p:cNvGrpSpPr/>
            <p:nvPr/>
          </p:nvGrpSpPr>
          <p:grpSpPr>
            <a:xfrm>
              <a:off x="2422291" y="1943191"/>
              <a:ext cx="156362" cy="156362"/>
              <a:chOff x="0" y="0"/>
              <a:chExt cx="812800" cy="812800"/>
            </a:xfrm>
          </p:grpSpPr>
          <p:sp>
            <p:nvSpPr>
              <p:cNvPr id="4866" name="Google Shape;4866;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7" name="Google Shape;4867;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68" name="Google Shape;4868;p22"/>
            <p:cNvGrpSpPr/>
            <p:nvPr/>
          </p:nvGrpSpPr>
          <p:grpSpPr>
            <a:xfrm>
              <a:off x="1706775" y="2237216"/>
              <a:ext cx="156362" cy="156362"/>
              <a:chOff x="0" y="0"/>
              <a:chExt cx="812800" cy="812800"/>
            </a:xfrm>
          </p:grpSpPr>
          <p:sp>
            <p:nvSpPr>
              <p:cNvPr id="4869" name="Google Shape;4869;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0" name="Google Shape;4870;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71" name="Google Shape;4871;p22"/>
            <p:cNvGrpSpPr/>
            <p:nvPr/>
          </p:nvGrpSpPr>
          <p:grpSpPr>
            <a:xfrm>
              <a:off x="2191758" y="2237216"/>
              <a:ext cx="156362" cy="156362"/>
              <a:chOff x="0" y="0"/>
              <a:chExt cx="812800" cy="812800"/>
            </a:xfrm>
          </p:grpSpPr>
          <p:sp>
            <p:nvSpPr>
              <p:cNvPr id="4872" name="Google Shape;4872;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3" name="Google Shape;4873;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74" name="Google Shape;4874;p22"/>
            <p:cNvGrpSpPr/>
            <p:nvPr/>
          </p:nvGrpSpPr>
          <p:grpSpPr>
            <a:xfrm>
              <a:off x="2676742" y="2237216"/>
              <a:ext cx="156362" cy="156362"/>
              <a:chOff x="0" y="0"/>
              <a:chExt cx="812800" cy="812800"/>
            </a:xfrm>
          </p:grpSpPr>
          <p:sp>
            <p:nvSpPr>
              <p:cNvPr id="4875" name="Google Shape;4875;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6" name="Google Shape;4876;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77" name="Google Shape;4877;p22"/>
            <p:cNvGrpSpPr/>
            <p:nvPr/>
          </p:nvGrpSpPr>
          <p:grpSpPr>
            <a:xfrm>
              <a:off x="1452325" y="2502496"/>
              <a:ext cx="156362" cy="156362"/>
              <a:chOff x="0" y="0"/>
              <a:chExt cx="812800" cy="812800"/>
            </a:xfrm>
          </p:grpSpPr>
          <p:sp>
            <p:nvSpPr>
              <p:cNvPr id="4878" name="Google Shape;4878;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9" name="Google Shape;4879;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80" name="Google Shape;4880;p22"/>
            <p:cNvGrpSpPr/>
            <p:nvPr/>
          </p:nvGrpSpPr>
          <p:grpSpPr>
            <a:xfrm>
              <a:off x="1937308" y="2502496"/>
              <a:ext cx="156362" cy="156362"/>
              <a:chOff x="0" y="0"/>
              <a:chExt cx="812800" cy="812800"/>
            </a:xfrm>
          </p:grpSpPr>
          <p:sp>
            <p:nvSpPr>
              <p:cNvPr id="4881" name="Google Shape;4881;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2" name="Google Shape;4882;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83" name="Google Shape;4883;p22"/>
            <p:cNvGrpSpPr/>
            <p:nvPr/>
          </p:nvGrpSpPr>
          <p:grpSpPr>
            <a:xfrm>
              <a:off x="2422291" y="2502496"/>
              <a:ext cx="156362" cy="156362"/>
              <a:chOff x="0" y="0"/>
              <a:chExt cx="812800" cy="812800"/>
            </a:xfrm>
          </p:grpSpPr>
          <p:sp>
            <p:nvSpPr>
              <p:cNvPr id="4884" name="Google Shape;4884;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5" name="Google Shape;4885;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86" name="Google Shape;4886;p22"/>
            <p:cNvGrpSpPr/>
            <p:nvPr/>
          </p:nvGrpSpPr>
          <p:grpSpPr>
            <a:xfrm>
              <a:off x="1706775" y="2796520"/>
              <a:ext cx="156362" cy="156362"/>
              <a:chOff x="0" y="0"/>
              <a:chExt cx="812800" cy="812800"/>
            </a:xfrm>
          </p:grpSpPr>
          <p:sp>
            <p:nvSpPr>
              <p:cNvPr id="4887" name="Google Shape;4887;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8" name="Google Shape;4888;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89" name="Google Shape;4889;p22"/>
            <p:cNvGrpSpPr/>
            <p:nvPr/>
          </p:nvGrpSpPr>
          <p:grpSpPr>
            <a:xfrm>
              <a:off x="2191758" y="2796520"/>
              <a:ext cx="156362" cy="156362"/>
              <a:chOff x="0" y="0"/>
              <a:chExt cx="812800" cy="812800"/>
            </a:xfrm>
          </p:grpSpPr>
          <p:sp>
            <p:nvSpPr>
              <p:cNvPr id="4890" name="Google Shape;4890;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1" name="Google Shape;4891;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92" name="Google Shape;4892;p22"/>
            <p:cNvGrpSpPr/>
            <p:nvPr/>
          </p:nvGrpSpPr>
          <p:grpSpPr>
            <a:xfrm>
              <a:off x="2676742" y="2796520"/>
              <a:ext cx="156362" cy="156362"/>
              <a:chOff x="0" y="0"/>
              <a:chExt cx="812800" cy="812800"/>
            </a:xfrm>
          </p:grpSpPr>
          <p:sp>
            <p:nvSpPr>
              <p:cNvPr id="4893" name="Google Shape;4893;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4" name="Google Shape;4894;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95" name="Google Shape;4895;p22"/>
            <p:cNvGrpSpPr/>
            <p:nvPr/>
          </p:nvGrpSpPr>
          <p:grpSpPr>
            <a:xfrm>
              <a:off x="1452325" y="3061800"/>
              <a:ext cx="156362" cy="156362"/>
              <a:chOff x="0" y="0"/>
              <a:chExt cx="812800" cy="812800"/>
            </a:xfrm>
          </p:grpSpPr>
          <p:sp>
            <p:nvSpPr>
              <p:cNvPr id="4896" name="Google Shape;4896;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7" name="Google Shape;4897;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98" name="Google Shape;4898;p22"/>
            <p:cNvGrpSpPr/>
            <p:nvPr/>
          </p:nvGrpSpPr>
          <p:grpSpPr>
            <a:xfrm>
              <a:off x="1937308" y="3061800"/>
              <a:ext cx="156362" cy="156362"/>
              <a:chOff x="0" y="0"/>
              <a:chExt cx="812800" cy="812800"/>
            </a:xfrm>
          </p:grpSpPr>
          <p:sp>
            <p:nvSpPr>
              <p:cNvPr id="4899" name="Google Shape;4899;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0" name="Google Shape;4900;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01" name="Google Shape;4901;p22"/>
            <p:cNvGrpSpPr/>
            <p:nvPr/>
          </p:nvGrpSpPr>
          <p:grpSpPr>
            <a:xfrm>
              <a:off x="2422291" y="3061800"/>
              <a:ext cx="156362" cy="156362"/>
              <a:chOff x="0" y="0"/>
              <a:chExt cx="812800" cy="812800"/>
            </a:xfrm>
          </p:grpSpPr>
          <p:sp>
            <p:nvSpPr>
              <p:cNvPr id="4902" name="Google Shape;4902;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3" name="Google Shape;4903;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04" name="Google Shape;4904;p22"/>
            <p:cNvGrpSpPr/>
            <p:nvPr/>
          </p:nvGrpSpPr>
          <p:grpSpPr>
            <a:xfrm>
              <a:off x="1706775" y="3375562"/>
              <a:ext cx="156362" cy="156362"/>
              <a:chOff x="0" y="0"/>
              <a:chExt cx="812800" cy="812800"/>
            </a:xfrm>
          </p:grpSpPr>
          <p:sp>
            <p:nvSpPr>
              <p:cNvPr id="4905" name="Google Shape;4905;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6" name="Google Shape;4906;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07" name="Google Shape;4907;p22"/>
            <p:cNvGrpSpPr/>
            <p:nvPr/>
          </p:nvGrpSpPr>
          <p:grpSpPr>
            <a:xfrm>
              <a:off x="2191758" y="3375562"/>
              <a:ext cx="156362" cy="156362"/>
              <a:chOff x="0" y="0"/>
              <a:chExt cx="812800" cy="812800"/>
            </a:xfrm>
          </p:grpSpPr>
          <p:sp>
            <p:nvSpPr>
              <p:cNvPr id="4908" name="Google Shape;4908;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9" name="Google Shape;4909;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10" name="Google Shape;4910;p22"/>
            <p:cNvGrpSpPr/>
            <p:nvPr/>
          </p:nvGrpSpPr>
          <p:grpSpPr>
            <a:xfrm>
              <a:off x="2676742" y="3375562"/>
              <a:ext cx="156362" cy="156362"/>
              <a:chOff x="0" y="0"/>
              <a:chExt cx="812800" cy="812800"/>
            </a:xfrm>
          </p:grpSpPr>
          <p:sp>
            <p:nvSpPr>
              <p:cNvPr id="4911" name="Google Shape;4911;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2" name="Google Shape;4912;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13" name="Google Shape;4913;p22"/>
            <p:cNvGrpSpPr/>
            <p:nvPr/>
          </p:nvGrpSpPr>
          <p:grpSpPr>
            <a:xfrm>
              <a:off x="1452325" y="3640841"/>
              <a:ext cx="156362" cy="156362"/>
              <a:chOff x="0" y="0"/>
              <a:chExt cx="812800" cy="812800"/>
            </a:xfrm>
          </p:grpSpPr>
          <p:sp>
            <p:nvSpPr>
              <p:cNvPr id="4914" name="Google Shape;4914;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5" name="Google Shape;4915;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16" name="Google Shape;4916;p22"/>
            <p:cNvGrpSpPr/>
            <p:nvPr/>
          </p:nvGrpSpPr>
          <p:grpSpPr>
            <a:xfrm>
              <a:off x="1937308" y="3640841"/>
              <a:ext cx="156362" cy="156362"/>
              <a:chOff x="0" y="0"/>
              <a:chExt cx="812800" cy="812800"/>
            </a:xfrm>
          </p:grpSpPr>
          <p:sp>
            <p:nvSpPr>
              <p:cNvPr id="4917" name="Google Shape;4917;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8" name="Google Shape;4918;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19" name="Google Shape;4919;p22"/>
            <p:cNvGrpSpPr/>
            <p:nvPr/>
          </p:nvGrpSpPr>
          <p:grpSpPr>
            <a:xfrm>
              <a:off x="2422291" y="3640841"/>
              <a:ext cx="156362" cy="156362"/>
              <a:chOff x="0" y="0"/>
              <a:chExt cx="812800" cy="812800"/>
            </a:xfrm>
          </p:grpSpPr>
          <p:sp>
            <p:nvSpPr>
              <p:cNvPr id="4920" name="Google Shape;4920;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1" name="Google Shape;4921;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22" name="Google Shape;4922;p22"/>
            <p:cNvGrpSpPr/>
            <p:nvPr/>
          </p:nvGrpSpPr>
          <p:grpSpPr>
            <a:xfrm>
              <a:off x="1706775" y="3934866"/>
              <a:ext cx="156362" cy="156362"/>
              <a:chOff x="0" y="0"/>
              <a:chExt cx="812800" cy="812800"/>
            </a:xfrm>
          </p:grpSpPr>
          <p:sp>
            <p:nvSpPr>
              <p:cNvPr id="4923" name="Google Shape;4923;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4" name="Google Shape;4924;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25" name="Google Shape;4925;p22"/>
            <p:cNvGrpSpPr/>
            <p:nvPr/>
          </p:nvGrpSpPr>
          <p:grpSpPr>
            <a:xfrm>
              <a:off x="2191758" y="3934866"/>
              <a:ext cx="156362" cy="156362"/>
              <a:chOff x="0" y="0"/>
              <a:chExt cx="812800" cy="812800"/>
            </a:xfrm>
          </p:grpSpPr>
          <p:sp>
            <p:nvSpPr>
              <p:cNvPr id="4926" name="Google Shape;4926;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7" name="Google Shape;4927;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28" name="Google Shape;4928;p22"/>
            <p:cNvGrpSpPr/>
            <p:nvPr/>
          </p:nvGrpSpPr>
          <p:grpSpPr>
            <a:xfrm>
              <a:off x="2676742" y="3934866"/>
              <a:ext cx="156362" cy="156362"/>
              <a:chOff x="0" y="0"/>
              <a:chExt cx="812800" cy="812800"/>
            </a:xfrm>
          </p:grpSpPr>
          <p:sp>
            <p:nvSpPr>
              <p:cNvPr id="4929" name="Google Shape;4929;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0" name="Google Shape;4930;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31" name="Google Shape;4931;p22"/>
            <p:cNvGrpSpPr/>
            <p:nvPr/>
          </p:nvGrpSpPr>
          <p:grpSpPr>
            <a:xfrm>
              <a:off x="1452325" y="4200145"/>
              <a:ext cx="156362" cy="156362"/>
              <a:chOff x="0" y="0"/>
              <a:chExt cx="812800" cy="812800"/>
            </a:xfrm>
          </p:grpSpPr>
          <p:sp>
            <p:nvSpPr>
              <p:cNvPr id="4932" name="Google Shape;4932;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3" name="Google Shape;4933;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34" name="Google Shape;4934;p22"/>
            <p:cNvGrpSpPr/>
            <p:nvPr/>
          </p:nvGrpSpPr>
          <p:grpSpPr>
            <a:xfrm>
              <a:off x="1937308" y="4200145"/>
              <a:ext cx="156362" cy="156362"/>
              <a:chOff x="0" y="0"/>
              <a:chExt cx="812800" cy="812800"/>
            </a:xfrm>
          </p:grpSpPr>
          <p:sp>
            <p:nvSpPr>
              <p:cNvPr id="4935" name="Google Shape;4935;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6" name="Google Shape;4936;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37" name="Google Shape;4937;p22"/>
            <p:cNvGrpSpPr/>
            <p:nvPr/>
          </p:nvGrpSpPr>
          <p:grpSpPr>
            <a:xfrm>
              <a:off x="2422291" y="4200145"/>
              <a:ext cx="156362" cy="156362"/>
              <a:chOff x="0" y="0"/>
              <a:chExt cx="812800" cy="812800"/>
            </a:xfrm>
          </p:grpSpPr>
          <p:sp>
            <p:nvSpPr>
              <p:cNvPr id="4938" name="Google Shape;4938;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9" name="Google Shape;4939;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40" name="Google Shape;4940;p22"/>
            <p:cNvGrpSpPr/>
            <p:nvPr/>
          </p:nvGrpSpPr>
          <p:grpSpPr>
            <a:xfrm>
              <a:off x="1706775" y="4494170"/>
              <a:ext cx="156362" cy="156362"/>
              <a:chOff x="0" y="0"/>
              <a:chExt cx="812800" cy="812800"/>
            </a:xfrm>
          </p:grpSpPr>
          <p:sp>
            <p:nvSpPr>
              <p:cNvPr id="4941" name="Google Shape;4941;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2" name="Google Shape;4942;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43" name="Google Shape;4943;p22"/>
            <p:cNvGrpSpPr/>
            <p:nvPr/>
          </p:nvGrpSpPr>
          <p:grpSpPr>
            <a:xfrm>
              <a:off x="2191758" y="4494170"/>
              <a:ext cx="156362" cy="156362"/>
              <a:chOff x="0" y="0"/>
              <a:chExt cx="812800" cy="812800"/>
            </a:xfrm>
          </p:grpSpPr>
          <p:sp>
            <p:nvSpPr>
              <p:cNvPr id="4944" name="Google Shape;4944;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5" name="Google Shape;4945;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46" name="Google Shape;4946;p22"/>
            <p:cNvGrpSpPr/>
            <p:nvPr/>
          </p:nvGrpSpPr>
          <p:grpSpPr>
            <a:xfrm>
              <a:off x="2676742" y="4494170"/>
              <a:ext cx="156362" cy="156362"/>
              <a:chOff x="0" y="0"/>
              <a:chExt cx="812800" cy="812800"/>
            </a:xfrm>
          </p:grpSpPr>
          <p:sp>
            <p:nvSpPr>
              <p:cNvPr id="4947" name="Google Shape;4947;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8" name="Google Shape;4948;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49" name="Google Shape;4949;p22"/>
            <p:cNvGrpSpPr/>
            <p:nvPr/>
          </p:nvGrpSpPr>
          <p:grpSpPr>
            <a:xfrm>
              <a:off x="1452325" y="4759449"/>
              <a:ext cx="156362" cy="156362"/>
              <a:chOff x="0" y="0"/>
              <a:chExt cx="812800" cy="812800"/>
            </a:xfrm>
          </p:grpSpPr>
          <p:sp>
            <p:nvSpPr>
              <p:cNvPr id="4950" name="Google Shape;4950;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1" name="Google Shape;4951;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52" name="Google Shape;4952;p22"/>
            <p:cNvGrpSpPr/>
            <p:nvPr/>
          </p:nvGrpSpPr>
          <p:grpSpPr>
            <a:xfrm>
              <a:off x="1937308" y="4759449"/>
              <a:ext cx="156362" cy="156362"/>
              <a:chOff x="0" y="0"/>
              <a:chExt cx="812800" cy="812800"/>
            </a:xfrm>
          </p:grpSpPr>
          <p:sp>
            <p:nvSpPr>
              <p:cNvPr id="4953" name="Google Shape;4953;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4" name="Google Shape;4954;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55" name="Google Shape;4955;p22"/>
            <p:cNvGrpSpPr/>
            <p:nvPr/>
          </p:nvGrpSpPr>
          <p:grpSpPr>
            <a:xfrm>
              <a:off x="2422291" y="4759449"/>
              <a:ext cx="156362" cy="156362"/>
              <a:chOff x="0" y="0"/>
              <a:chExt cx="812800" cy="812800"/>
            </a:xfrm>
          </p:grpSpPr>
          <p:sp>
            <p:nvSpPr>
              <p:cNvPr id="4956" name="Google Shape;4956;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7" name="Google Shape;4957;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58" name="Google Shape;4958;p22"/>
            <p:cNvGrpSpPr/>
            <p:nvPr/>
          </p:nvGrpSpPr>
          <p:grpSpPr>
            <a:xfrm>
              <a:off x="1706775" y="5053474"/>
              <a:ext cx="156362" cy="156362"/>
              <a:chOff x="0" y="0"/>
              <a:chExt cx="812800" cy="812800"/>
            </a:xfrm>
          </p:grpSpPr>
          <p:sp>
            <p:nvSpPr>
              <p:cNvPr id="4959" name="Google Shape;4959;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0" name="Google Shape;4960;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61" name="Google Shape;4961;p22"/>
            <p:cNvGrpSpPr/>
            <p:nvPr/>
          </p:nvGrpSpPr>
          <p:grpSpPr>
            <a:xfrm>
              <a:off x="2191758" y="5053474"/>
              <a:ext cx="156362" cy="156362"/>
              <a:chOff x="0" y="0"/>
              <a:chExt cx="812800" cy="812800"/>
            </a:xfrm>
          </p:grpSpPr>
          <p:sp>
            <p:nvSpPr>
              <p:cNvPr id="4962" name="Google Shape;4962;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3" name="Google Shape;4963;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64" name="Google Shape;4964;p22"/>
            <p:cNvGrpSpPr/>
            <p:nvPr/>
          </p:nvGrpSpPr>
          <p:grpSpPr>
            <a:xfrm>
              <a:off x="2676742" y="5053474"/>
              <a:ext cx="156362" cy="156362"/>
              <a:chOff x="0" y="0"/>
              <a:chExt cx="812800" cy="812800"/>
            </a:xfrm>
          </p:grpSpPr>
          <p:sp>
            <p:nvSpPr>
              <p:cNvPr id="4965" name="Google Shape;4965;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6" name="Google Shape;4966;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67" name="Google Shape;4967;p22"/>
            <p:cNvGrpSpPr/>
            <p:nvPr/>
          </p:nvGrpSpPr>
          <p:grpSpPr>
            <a:xfrm>
              <a:off x="1452325" y="5318753"/>
              <a:ext cx="156362" cy="156362"/>
              <a:chOff x="0" y="0"/>
              <a:chExt cx="812800" cy="812800"/>
            </a:xfrm>
          </p:grpSpPr>
          <p:sp>
            <p:nvSpPr>
              <p:cNvPr id="4968" name="Google Shape;4968;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9" name="Google Shape;4969;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70" name="Google Shape;4970;p22"/>
            <p:cNvGrpSpPr/>
            <p:nvPr/>
          </p:nvGrpSpPr>
          <p:grpSpPr>
            <a:xfrm>
              <a:off x="1937308" y="5318753"/>
              <a:ext cx="156362" cy="156362"/>
              <a:chOff x="0" y="0"/>
              <a:chExt cx="812800" cy="812800"/>
            </a:xfrm>
          </p:grpSpPr>
          <p:sp>
            <p:nvSpPr>
              <p:cNvPr id="4971" name="Google Shape;4971;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2" name="Google Shape;4972;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73" name="Google Shape;4973;p22"/>
            <p:cNvGrpSpPr/>
            <p:nvPr/>
          </p:nvGrpSpPr>
          <p:grpSpPr>
            <a:xfrm>
              <a:off x="2422291" y="5318753"/>
              <a:ext cx="156362" cy="156362"/>
              <a:chOff x="0" y="0"/>
              <a:chExt cx="812800" cy="812800"/>
            </a:xfrm>
          </p:grpSpPr>
          <p:sp>
            <p:nvSpPr>
              <p:cNvPr id="4974" name="Google Shape;4974;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5" name="Google Shape;4975;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76" name="Google Shape;4976;p22"/>
            <p:cNvGrpSpPr/>
            <p:nvPr/>
          </p:nvGrpSpPr>
          <p:grpSpPr>
            <a:xfrm>
              <a:off x="1706775" y="5612778"/>
              <a:ext cx="156362" cy="156362"/>
              <a:chOff x="0" y="0"/>
              <a:chExt cx="812800" cy="812800"/>
            </a:xfrm>
          </p:grpSpPr>
          <p:sp>
            <p:nvSpPr>
              <p:cNvPr id="4977" name="Google Shape;4977;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8" name="Google Shape;4978;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79" name="Google Shape;4979;p22"/>
            <p:cNvGrpSpPr/>
            <p:nvPr/>
          </p:nvGrpSpPr>
          <p:grpSpPr>
            <a:xfrm>
              <a:off x="2191758" y="5612778"/>
              <a:ext cx="156362" cy="156362"/>
              <a:chOff x="0" y="0"/>
              <a:chExt cx="812800" cy="812800"/>
            </a:xfrm>
          </p:grpSpPr>
          <p:sp>
            <p:nvSpPr>
              <p:cNvPr id="4980" name="Google Shape;4980;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1" name="Google Shape;4981;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82" name="Google Shape;4982;p22"/>
            <p:cNvGrpSpPr/>
            <p:nvPr/>
          </p:nvGrpSpPr>
          <p:grpSpPr>
            <a:xfrm>
              <a:off x="2676742" y="5612778"/>
              <a:ext cx="156362" cy="156362"/>
              <a:chOff x="0" y="0"/>
              <a:chExt cx="812800" cy="812800"/>
            </a:xfrm>
          </p:grpSpPr>
          <p:sp>
            <p:nvSpPr>
              <p:cNvPr id="4983" name="Google Shape;4983;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4" name="Google Shape;4984;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85" name="Google Shape;4985;p22"/>
            <p:cNvGrpSpPr/>
            <p:nvPr/>
          </p:nvGrpSpPr>
          <p:grpSpPr>
            <a:xfrm>
              <a:off x="1452325" y="5878057"/>
              <a:ext cx="156362" cy="156362"/>
              <a:chOff x="0" y="0"/>
              <a:chExt cx="812800" cy="812800"/>
            </a:xfrm>
          </p:grpSpPr>
          <p:sp>
            <p:nvSpPr>
              <p:cNvPr id="4986" name="Google Shape;4986;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7" name="Google Shape;4987;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88" name="Google Shape;4988;p22"/>
            <p:cNvGrpSpPr/>
            <p:nvPr/>
          </p:nvGrpSpPr>
          <p:grpSpPr>
            <a:xfrm>
              <a:off x="1937308" y="5878057"/>
              <a:ext cx="156362" cy="156362"/>
              <a:chOff x="0" y="0"/>
              <a:chExt cx="812800" cy="812800"/>
            </a:xfrm>
          </p:grpSpPr>
          <p:sp>
            <p:nvSpPr>
              <p:cNvPr id="4989" name="Google Shape;4989;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0" name="Google Shape;4990;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91" name="Google Shape;4991;p22"/>
            <p:cNvGrpSpPr/>
            <p:nvPr/>
          </p:nvGrpSpPr>
          <p:grpSpPr>
            <a:xfrm>
              <a:off x="2422291" y="5878057"/>
              <a:ext cx="156362" cy="156362"/>
              <a:chOff x="0" y="0"/>
              <a:chExt cx="812800" cy="812800"/>
            </a:xfrm>
          </p:grpSpPr>
          <p:sp>
            <p:nvSpPr>
              <p:cNvPr id="4992" name="Google Shape;4992;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3" name="Google Shape;4993;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94" name="Google Shape;4994;p22"/>
            <p:cNvGrpSpPr/>
            <p:nvPr/>
          </p:nvGrpSpPr>
          <p:grpSpPr>
            <a:xfrm>
              <a:off x="1706775" y="6172082"/>
              <a:ext cx="156362" cy="156362"/>
              <a:chOff x="0" y="0"/>
              <a:chExt cx="812800" cy="812800"/>
            </a:xfrm>
          </p:grpSpPr>
          <p:sp>
            <p:nvSpPr>
              <p:cNvPr id="4995" name="Google Shape;4995;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6" name="Google Shape;4996;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97" name="Google Shape;4997;p22"/>
            <p:cNvGrpSpPr/>
            <p:nvPr/>
          </p:nvGrpSpPr>
          <p:grpSpPr>
            <a:xfrm>
              <a:off x="2191758" y="6172082"/>
              <a:ext cx="156362" cy="156362"/>
              <a:chOff x="0" y="0"/>
              <a:chExt cx="812800" cy="812800"/>
            </a:xfrm>
          </p:grpSpPr>
          <p:sp>
            <p:nvSpPr>
              <p:cNvPr id="4998" name="Google Shape;4998;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9" name="Google Shape;4999;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00" name="Google Shape;5000;p22"/>
            <p:cNvGrpSpPr/>
            <p:nvPr/>
          </p:nvGrpSpPr>
          <p:grpSpPr>
            <a:xfrm>
              <a:off x="2676742" y="6172082"/>
              <a:ext cx="156362" cy="156362"/>
              <a:chOff x="0" y="0"/>
              <a:chExt cx="812800" cy="812800"/>
            </a:xfrm>
          </p:grpSpPr>
          <p:sp>
            <p:nvSpPr>
              <p:cNvPr id="5001" name="Google Shape;5001;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2" name="Google Shape;5002;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03" name="Google Shape;5003;p22"/>
            <p:cNvGrpSpPr/>
            <p:nvPr/>
          </p:nvGrpSpPr>
          <p:grpSpPr>
            <a:xfrm>
              <a:off x="1452325" y="6437361"/>
              <a:ext cx="156362" cy="156362"/>
              <a:chOff x="0" y="0"/>
              <a:chExt cx="812800" cy="812800"/>
            </a:xfrm>
          </p:grpSpPr>
          <p:sp>
            <p:nvSpPr>
              <p:cNvPr id="5004" name="Google Shape;5004;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5" name="Google Shape;5005;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06" name="Google Shape;5006;p22"/>
            <p:cNvGrpSpPr/>
            <p:nvPr/>
          </p:nvGrpSpPr>
          <p:grpSpPr>
            <a:xfrm>
              <a:off x="1937308" y="6437361"/>
              <a:ext cx="156362" cy="156362"/>
              <a:chOff x="0" y="0"/>
              <a:chExt cx="812800" cy="812800"/>
            </a:xfrm>
          </p:grpSpPr>
          <p:sp>
            <p:nvSpPr>
              <p:cNvPr id="5007" name="Google Shape;5007;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8" name="Google Shape;5008;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09" name="Google Shape;5009;p22"/>
            <p:cNvGrpSpPr/>
            <p:nvPr/>
          </p:nvGrpSpPr>
          <p:grpSpPr>
            <a:xfrm>
              <a:off x="2422291" y="6437361"/>
              <a:ext cx="156362" cy="156362"/>
              <a:chOff x="0" y="0"/>
              <a:chExt cx="812800" cy="812800"/>
            </a:xfrm>
          </p:grpSpPr>
          <p:sp>
            <p:nvSpPr>
              <p:cNvPr id="5010" name="Google Shape;5010;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1" name="Google Shape;5011;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5012" name="Google Shape;5012;p22"/>
          <p:cNvPicPr preferRelativeResize="0"/>
          <p:nvPr/>
        </p:nvPicPr>
        <p:blipFill>
          <a:blip r:embed="rId8">
            <a:alphaModFix/>
          </a:blip>
          <a:stretch>
            <a:fillRect/>
          </a:stretch>
        </p:blipFill>
        <p:spPr>
          <a:xfrm>
            <a:off x="-648425" y="2234438"/>
            <a:ext cx="3390849" cy="5818126"/>
          </a:xfrm>
          <a:prstGeom prst="rect">
            <a:avLst/>
          </a:prstGeom>
          <a:noFill/>
          <a:ln>
            <a:noFill/>
          </a:ln>
        </p:spPr>
      </p:pic>
    </p:spTree>
  </p:cSld>
  <p:clrMapOvr>
    <a:masterClrMapping/>
  </p:clrMapOvr>
  <p:transition spd="med">
    <p:push/>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5E2"/>
        </a:solidFill>
      </p:bgPr>
    </p:bg>
    <p:spTree>
      <p:nvGrpSpPr>
        <p:cNvPr id="5016" name="Shape 5016"/>
        <p:cNvGrpSpPr/>
        <p:nvPr/>
      </p:nvGrpSpPr>
      <p:grpSpPr>
        <a:xfrm>
          <a:off x="0" y="0"/>
          <a:ext cx="0" cy="0"/>
          <a:chOff x="0" y="0"/>
          <a:chExt cx="0" cy="0"/>
        </a:xfrm>
      </p:grpSpPr>
      <p:grpSp>
        <p:nvGrpSpPr>
          <p:cNvPr id="5017" name="Google Shape;5017;p23"/>
          <p:cNvGrpSpPr/>
          <p:nvPr/>
        </p:nvGrpSpPr>
        <p:grpSpPr>
          <a:xfrm>
            <a:off x="385600" y="5595547"/>
            <a:ext cx="5535078" cy="4004971"/>
            <a:chOff x="0" y="-95250"/>
            <a:chExt cx="1457798" cy="1054807"/>
          </a:xfrm>
        </p:grpSpPr>
        <p:sp>
          <p:nvSpPr>
            <p:cNvPr id="5018" name="Google Shape;5018;p23"/>
            <p:cNvSpPr/>
            <p:nvPr/>
          </p:nvSpPr>
          <p:spPr>
            <a:xfrm>
              <a:off x="0" y="0"/>
              <a:ext cx="1457798" cy="959557"/>
            </a:xfrm>
            <a:custGeom>
              <a:rect b="b" l="l" r="r" t="t"/>
              <a:pathLst>
                <a:path extrusionOk="0" h="959557" w="1457798">
                  <a:moveTo>
                    <a:pt x="0" y="0"/>
                  </a:moveTo>
                  <a:lnTo>
                    <a:pt x="1457798" y="0"/>
                  </a:lnTo>
                  <a:lnTo>
                    <a:pt x="1457798" y="959557"/>
                  </a:lnTo>
                  <a:lnTo>
                    <a:pt x="0" y="959557"/>
                  </a:lnTo>
                  <a:close/>
                </a:path>
              </a:pathLst>
            </a:custGeom>
            <a:solidFill>
              <a:srgbClr val="000000"/>
            </a:solidFill>
            <a:ln>
              <a:noFill/>
            </a:ln>
          </p:spPr>
        </p:sp>
        <p:sp>
          <p:nvSpPr>
            <p:cNvPr id="5019" name="Google Shape;5019;p23"/>
            <p:cNvSpPr txBox="1"/>
            <p:nvPr/>
          </p:nvSpPr>
          <p:spPr>
            <a:xfrm>
              <a:off x="0" y="-95250"/>
              <a:ext cx="1457798" cy="105480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20" name="Google Shape;5020;p23"/>
          <p:cNvGrpSpPr/>
          <p:nvPr/>
        </p:nvGrpSpPr>
        <p:grpSpPr>
          <a:xfrm>
            <a:off x="233200" y="5443147"/>
            <a:ext cx="5535078" cy="3951240"/>
            <a:chOff x="0" y="-95250"/>
            <a:chExt cx="1457798" cy="1040656"/>
          </a:xfrm>
        </p:grpSpPr>
        <p:sp>
          <p:nvSpPr>
            <p:cNvPr id="5021" name="Google Shape;5021;p23"/>
            <p:cNvSpPr/>
            <p:nvPr/>
          </p:nvSpPr>
          <p:spPr>
            <a:xfrm>
              <a:off x="0" y="0"/>
              <a:ext cx="1457798" cy="945406"/>
            </a:xfrm>
            <a:custGeom>
              <a:rect b="b" l="l" r="r" t="t"/>
              <a:pathLst>
                <a:path extrusionOk="0" h="945406" w="1457798">
                  <a:moveTo>
                    <a:pt x="0" y="0"/>
                  </a:moveTo>
                  <a:lnTo>
                    <a:pt x="1457798" y="0"/>
                  </a:lnTo>
                  <a:lnTo>
                    <a:pt x="1457798" y="945406"/>
                  </a:lnTo>
                  <a:lnTo>
                    <a:pt x="0" y="945406"/>
                  </a:lnTo>
                  <a:close/>
                </a:path>
              </a:pathLst>
            </a:custGeom>
            <a:solidFill>
              <a:srgbClr val="FFA49C"/>
            </a:solidFill>
            <a:ln>
              <a:noFill/>
            </a:ln>
          </p:spPr>
        </p:sp>
        <p:sp>
          <p:nvSpPr>
            <p:cNvPr id="5022" name="Google Shape;5022;p23"/>
            <p:cNvSpPr txBox="1"/>
            <p:nvPr/>
          </p:nvSpPr>
          <p:spPr>
            <a:xfrm>
              <a:off x="0" y="-95250"/>
              <a:ext cx="1457798" cy="104065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023" name="Google Shape;5023;p23"/>
          <p:cNvSpPr txBox="1"/>
          <p:nvPr/>
        </p:nvSpPr>
        <p:spPr>
          <a:xfrm>
            <a:off x="809640" y="7516037"/>
            <a:ext cx="4382197" cy="453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Alegreya Sans"/>
                <a:ea typeface="Alegreya Sans"/>
                <a:cs typeface="Alegreya Sans"/>
                <a:sym typeface="Alegreya Sans"/>
              </a:rPr>
              <a:t>Elaborate on the featured statistic.</a:t>
            </a:r>
            <a:endParaRPr/>
          </a:p>
        </p:txBody>
      </p:sp>
      <p:sp>
        <p:nvSpPr>
          <p:cNvPr id="5024" name="Google Shape;5024;p23"/>
          <p:cNvSpPr/>
          <p:nvPr/>
        </p:nvSpPr>
        <p:spPr>
          <a:xfrm>
            <a:off x="0" y="-6661141"/>
            <a:ext cx="18362355" cy="9135272"/>
          </a:xfrm>
          <a:custGeom>
            <a:rect b="b" l="l" r="r" t="t"/>
            <a:pathLst>
              <a:path extrusionOk="0" h="9135272" w="18362355">
                <a:moveTo>
                  <a:pt x="0" y="0"/>
                </a:moveTo>
                <a:lnTo>
                  <a:pt x="18362355" y="0"/>
                </a:lnTo>
                <a:lnTo>
                  <a:pt x="18362355" y="9135272"/>
                </a:lnTo>
                <a:lnTo>
                  <a:pt x="0" y="9135272"/>
                </a:lnTo>
                <a:lnTo>
                  <a:pt x="0" y="0"/>
                </a:lnTo>
                <a:close/>
              </a:path>
            </a:pathLst>
          </a:custGeom>
          <a:blipFill rotWithShape="1">
            <a:blip r:embed="rId3">
              <a:alphaModFix/>
            </a:blip>
            <a:stretch>
              <a:fillRect b="0" l="0" r="0" t="0"/>
            </a:stretch>
          </a:blipFill>
          <a:ln>
            <a:noFill/>
          </a:ln>
        </p:spPr>
      </p:sp>
      <p:sp>
        <p:nvSpPr>
          <p:cNvPr id="5025" name="Google Shape;5025;p23"/>
          <p:cNvSpPr txBox="1"/>
          <p:nvPr/>
        </p:nvSpPr>
        <p:spPr>
          <a:xfrm>
            <a:off x="2161932" y="2704121"/>
            <a:ext cx="13944632" cy="138874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000000"/>
                </a:solidFill>
                <a:latin typeface="Exo 2"/>
                <a:ea typeface="Exo 2"/>
                <a:cs typeface="Exo 2"/>
                <a:sym typeface="Exo 2"/>
              </a:rPr>
              <a:t>MARKET RESEARCH</a:t>
            </a:r>
            <a:endParaRPr/>
          </a:p>
        </p:txBody>
      </p:sp>
      <p:sp>
        <p:nvSpPr>
          <p:cNvPr id="5026" name="Google Shape;5026;p23"/>
          <p:cNvSpPr txBox="1"/>
          <p:nvPr/>
        </p:nvSpPr>
        <p:spPr>
          <a:xfrm>
            <a:off x="2973051" y="4075679"/>
            <a:ext cx="12322393" cy="622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000000"/>
                </a:solidFill>
                <a:latin typeface="Alegreya Sans"/>
                <a:ea typeface="Alegreya Sans"/>
                <a:cs typeface="Alegreya Sans"/>
                <a:sym typeface="Alegreya Sans"/>
              </a:rPr>
              <a:t>Elaborate on the featured statistic</a:t>
            </a:r>
            <a:endParaRPr/>
          </a:p>
        </p:txBody>
      </p:sp>
      <p:sp>
        <p:nvSpPr>
          <p:cNvPr id="5027" name="Google Shape;5027;p23"/>
          <p:cNvSpPr txBox="1"/>
          <p:nvPr/>
        </p:nvSpPr>
        <p:spPr>
          <a:xfrm>
            <a:off x="531601" y="4697979"/>
            <a:ext cx="4938300" cy="2223300"/>
          </a:xfrm>
          <a:prstGeom prst="rect">
            <a:avLst/>
          </a:prstGeom>
          <a:noFill/>
          <a:ln>
            <a:noFill/>
          </a:ln>
        </p:spPr>
        <p:txBody>
          <a:bodyPr anchorCtr="0" anchor="t" bIns="0" lIns="0" spcFirstLastPara="1" rIns="0" wrap="square" tIns="0">
            <a:spAutoFit/>
          </a:bodyPr>
          <a:lstStyle/>
          <a:p>
            <a:pPr indent="0" lvl="0" marL="0" marR="0" rtl="0" algn="ctr">
              <a:lnSpc>
                <a:spcPct val="120001"/>
              </a:lnSpc>
              <a:spcBef>
                <a:spcPts val="0"/>
              </a:spcBef>
              <a:spcAft>
                <a:spcPts val="0"/>
              </a:spcAft>
              <a:buNone/>
            </a:pPr>
            <a:r>
              <a:rPr b="1" i="0" lang="en-US" sz="14444" u="none" cap="none" strike="noStrike">
                <a:solidFill>
                  <a:schemeClr val="dk1"/>
                </a:solidFill>
                <a:latin typeface="Exo 2"/>
                <a:ea typeface="Exo 2"/>
                <a:cs typeface="Exo 2"/>
                <a:sym typeface="Exo 2"/>
              </a:rPr>
              <a:t>43%</a:t>
            </a:r>
            <a:endParaRPr>
              <a:solidFill>
                <a:schemeClr val="dk1"/>
              </a:solidFill>
            </a:endParaRPr>
          </a:p>
        </p:txBody>
      </p:sp>
      <p:grpSp>
        <p:nvGrpSpPr>
          <p:cNvPr id="5028" name="Google Shape;5028;p23"/>
          <p:cNvGrpSpPr/>
          <p:nvPr/>
        </p:nvGrpSpPr>
        <p:grpSpPr>
          <a:xfrm>
            <a:off x="6441264" y="5595547"/>
            <a:ext cx="5535078" cy="4004971"/>
            <a:chOff x="0" y="-95250"/>
            <a:chExt cx="1457798" cy="1054807"/>
          </a:xfrm>
        </p:grpSpPr>
        <p:sp>
          <p:nvSpPr>
            <p:cNvPr id="5029" name="Google Shape;5029;p23"/>
            <p:cNvSpPr/>
            <p:nvPr/>
          </p:nvSpPr>
          <p:spPr>
            <a:xfrm>
              <a:off x="0" y="0"/>
              <a:ext cx="1457798" cy="959557"/>
            </a:xfrm>
            <a:custGeom>
              <a:rect b="b" l="l" r="r" t="t"/>
              <a:pathLst>
                <a:path extrusionOk="0" h="959557" w="1457798">
                  <a:moveTo>
                    <a:pt x="0" y="0"/>
                  </a:moveTo>
                  <a:lnTo>
                    <a:pt x="1457798" y="0"/>
                  </a:lnTo>
                  <a:lnTo>
                    <a:pt x="1457798" y="959557"/>
                  </a:lnTo>
                  <a:lnTo>
                    <a:pt x="0" y="959557"/>
                  </a:lnTo>
                  <a:close/>
                </a:path>
              </a:pathLst>
            </a:custGeom>
            <a:solidFill>
              <a:srgbClr val="000000"/>
            </a:solidFill>
            <a:ln>
              <a:noFill/>
            </a:ln>
          </p:spPr>
        </p:sp>
        <p:sp>
          <p:nvSpPr>
            <p:cNvPr id="5030" name="Google Shape;5030;p23"/>
            <p:cNvSpPr txBox="1"/>
            <p:nvPr/>
          </p:nvSpPr>
          <p:spPr>
            <a:xfrm>
              <a:off x="0" y="-95250"/>
              <a:ext cx="1457798" cy="105480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31" name="Google Shape;5031;p23"/>
          <p:cNvGrpSpPr/>
          <p:nvPr/>
        </p:nvGrpSpPr>
        <p:grpSpPr>
          <a:xfrm>
            <a:off x="6288864" y="5443147"/>
            <a:ext cx="5535078" cy="3951240"/>
            <a:chOff x="0" y="-95250"/>
            <a:chExt cx="1457798" cy="1040656"/>
          </a:xfrm>
        </p:grpSpPr>
        <p:sp>
          <p:nvSpPr>
            <p:cNvPr id="5032" name="Google Shape;5032;p23"/>
            <p:cNvSpPr/>
            <p:nvPr/>
          </p:nvSpPr>
          <p:spPr>
            <a:xfrm>
              <a:off x="0" y="0"/>
              <a:ext cx="1457798" cy="945406"/>
            </a:xfrm>
            <a:custGeom>
              <a:rect b="b" l="l" r="r" t="t"/>
              <a:pathLst>
                <a:path extrusionOk="0" h="945406" w="1457798">
                  <a:moveTo>
                    <a:pt x="0" y="0"/>
                  </a:moveTo>
                  <a:lnTo>
                    <a:pt x="1457798" y="0"/>
                  </a:lnTo>
                  <a:lnTo>
                    <a:pt x="1457798" y="945406"/>
                  </a:lnTo>
                  <a:lnTo>
                    <a:pt x="0" y="945406"/>
                  </a:lnTo>
                  <a:close/>
                </a:path>
              </a:pathLst>
            </a:custGeom>
            <a:solidFill>
              <a:srgbClr val="6DCCD4"/>
            </a:solidFill>
            <a:ln>
              <a:noFill/>
            </a:ln>
          </p:spPr>
        </p:sp>
        <p:sp>
          <p:nvSpPr>
            <p:cNvPr id="5033" name="Google Shape;5033;p23"/>
            <p:cNvSpPr txBox="1"/>
            <p:nvPr/>
          </p:nvSpPr>
          <p:spPr>
            <a:xfrm>
              <a:off x="0" y="-95250"/>
              <a:ext cx="1457798" cy="104065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034" name="Google Shape;5034;p23"/>
          <p:cNvSpPr txBox="1"/>
          <p:nvPr/>
        </p:nvSpPr>
        <p:spPr>
          <a:xfrm>
            <a:off x="6865305" y="7516037"/>
            <a:ext cx="4382197" cy="453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Alegreya Sans"/>
                <a:ea typeface="Alegreya Sans"/>
                <a:cs typeface="Alegreya Sans"/>
                <a:sym typeface="Alegreya Sans"/>
              </a:rPr>
              <a:t>Elaborate on the featured statistic.</a:t>
            </a:r>
            <a:endParaRPr/>
          </a:p>
        </p:txBody>
      </p:sp>
      <p:sp>
        <p:nvSpPr>
          <p:cNvPr id="5035" name="Google Shape;5035;p23"/>
          <p:cNvSpPr txBox="1"/>
          <p:nvPr/>
        </p:nvSpPr>
        <p:spPr>
          <a:xfrm>
            <a:off x="6587266" y="4697979"/>
            <a:ext cx="4938300" cy="2223300"/>
          </a:xfrm>
          <a:prstGeom prst="rect">
            <a:avLst/>
          </a:prstGeom>
          <a:noFill/>
          <a:ln>
            <a:noFill/>
          </a:ln>
        </p:spPr>
        <p:txBody>
          <a:bodyPr anchorCtr="0" anchor="t" bIns="0" lIns="0" spcFirstLastPara="1" rIns="0" wrap="square" tIns="0">
            <a:spAutoFit/>
          </a:bodyPr>
          <a:lstStyle/>
          <a:p>
            <a:pPr indent="0" lvl="0" marL="0" marR="0" rtl="0" algn="ctr">
              <a:lnSpc>
                <a:spcPct val="120001"/>
              </a:lnSpc>
              <a:spcBef>
                <a:spcPts val="0"/>
              </a:spcBef>
              <a:spcAft>
                <a:spcPts val="0"/>
              </a:spcAft>
              <a:buNone/>
            </a:pPr>
            <a:r>
              <a:rPr b="1" i="0" lang="en-US" sz="14444" u="none" cap="none" strike="noStrike">
                <a:solidFill>
                  <a:schemeClr val="dk1"/>
                </a:solidFill>
                <a:latin typeface="Exo 2"/>
                <a:ea typeface="Exo 2"/>
                <a:cs typeface="Exo 2"/>
                <a:sym typeface="Exo 2"/>
              </a:rPr>
              <a:t>65%</a:t>
            </a:r>
            <a:endParaRPr>
              <a:solidFill>
                <a:schemeClr val="dk1"/>
              </a:solidFill>
            </a:endParaRPr>
          </a:p>
        </p:txBody>
      </p:sp>
      <p:grpSp>
        <p:nvGrpSpPr>
          <p:cNvPr id="5036" name="Google Shape;5036;p23"/>
          <p:cNvGrpSpPr/>
          <p:nvPr/>
        </p:nvGrpSpPr>
        <p:grpSpPr>
          <a:xfrm>
            <a:off x="12500217" y="5595547"/>
            <a:ext cx="5535078" cy="4004971"/>
            <a:chOff x="0" y="-95250"/>
            <a:chExt cx="1457798" cy="1054807"/>
          </a:xfrm>
        </p:grpSpPr>
        <p:sp>
          <p:nvSpPr>
            <p:cNvPr id="5037" name="Google Shape;5037;p23"/>
            <p:cNvSpPr/>
            <p:nvPr/>
          </p:nvSpPr>
          <p:spPr>
            <a:xfrm>
              <a:off x="0" y="0"/>
              <a:ext cx="1457798" cy="959557"/>
            </a:xfrm>
            <a:custGeom>
              <a:rect b="b" l="l" r="r" t="t"/>
              <a:pathLst>
                <a:path extrusionOk="0" h="959557" w="1457798">
                  <a:moveTo>
                    <a:pt x="0" y="0"/>
                  </a:moveTo>
                  <a:lnTo>
                    <a:pt x="1457798" y="0"/>
                  </a:lnTo>
                  <a:lnTo>
                    <a:pt x="1457798" y="959557"/>
                  </a:lnTo>
                  <a:lnTo>
                    <a:pt x="0" y="959557"/>
                  </a:lnTo>
                  <a:close/>
                </a:path>
              </a:pathLst>
            </a:custGeom>
            <a:solidFill>
              <a:srgbClr val="000000"/>
            </a:solidFill>
            <a:ln>
              <a:noFill/>
            </a:ln>
          </p:spPr>
        </p:sp>
        <p:sp>
          <p:nvSpPr>
            <p:cNvPr id="5038" name="Google Shape;5038;p23"/>
            <p:cNvSpPr txBox="1"/>
            <p:nvPr/>
          </p:nvSpPr>
          <p:spPr>
            <a:xfrm>
              <a:off x="0" y="-95250"/>
              <a:ext cx="1457798" cy="105480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39" name="Google Shape;5039;p23"/>
          <p:cNvGrpSpPr/>
          <p:nvPr/>
        </p:nvGrpSpPr>
        <p:grpSpPr>
          <a:xfrm>
            <a:off x="12347817" y="5443147"/>
            <a:ext cx="5535078" cy="3951240"/>
            <a:chOff x="0" y="-95250"/>
            <a:chExt cx="1457798" cy="1040656"/>
          </a:xfrm>
        </p:grpSpPr>
        <p:sp>
          <p:nvSpPr>
            <p:cNvPr id="5040" name="Google Shape;5040;p23"/>
            <p:cNvSpPr/>
            <p:nvPr/>
          </p:nvSpPr>
          <p:spPr>
            <a:xfrm>
              <a:off x="0" y="0"/>
              <a:ext cx="1457798" cy="945406"/>
            </a:xfrm>
            <a:custGeom>
              <a:rect b="b" l="l" r="r" t="t"/>
              <a:pathLst>
                <a:path extrusionOk="0" h="945406" w="1457798">
                  <a:moveTo>
                    <a:pt x="0" y="0"/>
                  </a:moveTo>
                  <a:lnTo>
                    <a:pt x="1457798" y="0"/>
                  </a:lnTo>
                  <a:lnTo>
                    <a:pt x="1457798" y="945406"/>
                  </a:lnTo>
                  <a:lnTo>
                    <a:pt x="0" y="945406"/>
                  </a:lnTo>
                  <a:close/>
                </a:path>
              </a:pathLst>
            </a:custGeom>
            <a:solidFill>
              <a:srgbClr val="FFE17E"/>
            </a:solidFill>
            <a:ln>
              <a:noFill/>
            </a:ln>
          </p:spPr>
        </p:sp>
        <p:sp>
          <p:nvSpPr>
            <p:cNvPr id="5041" name="Google Shape;5041;p23"/>
            <p:cNvSpPr txBox="1"/>
            <p:nvPr/>
          </p:nvSpPr>
          <p:spPr>
            <a:xfrm>
              <a:off x="0" y="-95250"/>
              <a:ext cx="1457798" cy="104065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042" name="Google Shape;5042;p23"/>
          <p:cNvSpPr txBox="1"/>
          <p:nvPr/>
        </p:nvSpPr>
        <p:spPr>
          <a:xfrm>
            <a:off x="12924258" y="7516037"/>
            <a:ext cx="4382197" cy="453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Alegreya Sans"/>
                <a:ea typeface="Alegreya Sans"/>
                <a:cs typeface="Alegreya Sans"/>
                <a:sym typeface="Alegreya Sans"/>
              </a:rPr>
              <a:t>Elaborate on the featured statistic.</a:t>
            </a:r>
            <a:endParaRPr/>
          </a:p>
        </p:txBody>
      </p:sp>
      <p:sp>
        <p:nvSpPr>
          <p:cNvPr id="5043" name="Google Shape;5043;p23"/>
          <p:cNvSpPr txBox="1"/>
          <p:nvPr/>
        </p:nvSpPr>
        <p:spPr>
          <a:xfrm>
            <a:off x="12646219" y="4697979"/>
            <a:ext cx="4938300" cy="2223300"/>
          </a:xfrm>
          <a:prstGeom prst="rect">
            <a:avLst/>
          </a:prstGeom>
          <a:noFill/>
          <a:ln>
            <a:noFill/>
          </a:ln>
        </p:spPr>
        <p:txBody>
          <a:bodyPr anchorCtr="0" anchor="t" bIns="0" lIns="0" spcFirstLastPara="1" rIns="0" wrap="square" tIns="0">
            <a:spAutoFit/>
          </a:bodyPr>
          <a:lstStyle/>
          <a:p>
            <a:pPr indent="0" lvl="0" marL="0" marR="0" rtl="0" algn="ctr">
              <a:lnSpc>
                <a:spcPct val="120001"/>
              </a:lnSpc>
              <a:spcBef>
                <a:spcPts val="0"/>
              </a:spcBef>
              <a:spcAft>
                <a:spcPts val="0"/>
              </a:spcAft>
              <a:buNone/>
            </a:pPr>
            <a:r>
              <a:rPr b="1" i="0" lang="en-US" sz="14444" u="none" cap="none" strike="noStrike">
                <a:solidFill>
                  <a:schemeClr val="dk1"/>
                </a:solidFill>
                <a:latin typeface="Exo 2"/>
                <a:ea typeface="Exo 2"/>
                <a:cs typeface="Exo 2"/>
                <a:sym typeface="Exo 2"/>
              </a:rPr>
              <a:t>17%</a:t>
            </a:r>
            <a:endParaRPr>
              <a:solidFill>
                <a:schemeClr val="dk1"/>
              </a:solidFill>
            </a:endParaRPr>
          </a:p>
        </p:txBody>
      </p:sp>
      <p:sp>
        <p:nvSpPr>
          <p:cNvPr id="5044" name="Google Shape;5044;p23"/>
          <p:cNvSpPr/>
          <p:nvPr/>
        </p:nvSpPr>
        <p:spPr>
          <a:xfrm>
            <a:off x="-1335856" y="-2471918"/>
            <a:ext cx="5573658" cy="5385547"/>
          </a:xfrm>
          <a:custGeom>
            <a:rect b="b" l="l" r="r" t="t"/>
            <a:pathLst>
              <a:path extrusionOk="0" h="5385547" w="5573658">
                <a:moveTo>
                  <a:pt x="0" y="0"/>
                </a:moveTo>
                <a:lnTo>
                  <a:pt x="5573658" y="0"/>
                </a:lnTo>
                <a:lnTo>
                  <a:pt x="5573658" y="5385547"/>
                </a:lnTo>
                <a:lnTo>
                  <a:pt x="0" y="5385547"/>
                </a:lnTo>
                <a:lnTo>
                  <a:pt x="0" y="0"/>
                </a:lnTo>
                <a:close/>
              </a:path>
            </a:pathLst>
          </a:custGeom>
          <a:blipFill rotWithShape="1">
            <a:blip r:embed="rId4">
              <a:alphaModFix/>
            </a:blip>
            <a:stretch>
              <a:fillRect b="0" l="0" r="0" t="0"/>
            </a:stretch>
          </a:blipFill>
          <a:ln>
            <a:noFill/>
          </a:ln>
        </p:spPr>
      </p:sp>
      <p:sp>
        <p:nvSpPr>
          <p:cNvPr id="5045" name="Google Shape;5045;p23"/>
          <p:cNvSpPr/>
          <p:nvPr/>
        </p:nvSpPr>
        <p:spPr>
          <a:xfrm>
            <a:off x="14994211" y="-545567"/>
            <a:ext cx="3943858" cy="3283262"/>
          </a:xfrm>
          <a:custGeom>
            <a:rect b="b" l="l" r="r" t="t"/>
            <a:pathLst>
              <a:path extrusionOk="0" h="3283262" w="3943858">
                <a:moveTo>
                  <a:pt x="0" y="0"/>
                </a:moveTo>
                <a:lnTo>
                  <a:pt x="3943858" y="0"/>
                </a:lnTo>
                <a:lnTo>
                  <a:pt x="3943858" y="3283262"/>
                </a:lnTo>
                <a:lnTo>
                  <a:pt x="0" y="3283262"/>
                </a:lnTo>
                <a:lnTo>
                  <a:pt x="0" y="0"/>
                </a:lnTo>
                <a:close/>
              </a:path>
            </a:pathLst>
          </a:custGeom>
          <a:blipFill rotWithShape="1">
            <a:blip r:embed="rId5">
              <a:alphaModFix/>
            </a:blip>
            <a:stretch>
              <a:fillRect b="0" l="0" r="0" t="0"/>
            </a:stretch>
          </a:blipFill>
          <a:ln>
            <a:noFill/>
          </a:ln>
        </p:spPr>
      </p:sp>
      <p:sp>
        <p:nvSpPr>
          <p:cNvPr id="5046" name="Google Shape;5046;p23"/>
          <p:cNvSpPr/>
          <p:nvPr/>
        </p:nvSpPr>
        <p:spPr>
          <a:xfrm>
            <a:off x="10620689" y="-119788"/>
            <a:ext cx="1531125" cy="1536888"/>
          </a:xfrm>
          <a:custGeom>
            <a:rect b="b" l="l" r="r" t="t"/>
            <a:pathLst>
              <a:path extrusionOk="0" h="1536888" w="1531125">
                <a:moveTo>
                  <a:pt x="0" y="0"/>
                </a:moveTo>
                <a:lnTo>
                  <a:pt x="1531125" y="0"/>
                </a:lnTo>
                <a:lnTo>
                  <a:pt x="1531125" y="1536889"/>
                </a:lnTo>
                <a:lnTo>
                  <a:pt x="0" y="1536889"/>
                </a:lnTo>
                <a:lnTo>
                  <a:pt x="0" y="0"/>
                </a:lnTo>
                <a:close/>
              </a:path>
            </a:pathLst>
          </a:custGeom>
          <a:blipFill rotWithShape="1">
            <a:blip r:embed="rId6">
              <a:alphaModFix/>
            </a:blip>
            <a:stretch>
              <a:fillRect b="0" l="0" r="0" t="0"/>
            </a:stretch>
          </a:blipFill>
          <a:ln>
            <a:noFill/>
          </a:ln>
        </p:spPr>
      </p:sp>
      <p:sp>
        <p:nvSpPr>
          <p:cNvPr id="5047" name="Google Shape;5047;p23"/>
          <p:cNvSpPr/>
          <p:nvPr/>
        </p:nvSpPr>
        <p:spPr>
          <a:xfrm flipH="1">
            <a:off x="6700286" y="-475301"/>
            <a:ext cx="1457920" cy="1392313"/>
          </a:xfrm>
          <a:custGeom>
            <a:rect b="b" l="l" r="r" t="t"/>
            <a:pathLst>
              <a:path extrusionOk="0" h="1392313" w="1457920">
                <a:moveTo>
                  <a:pt x="1457919" y="0"/>
                </a:moveTo>
                <a:lnTo>
                  <a:pt x="0" y="0"/>
                </a:lnTo>
                <a:lnTo>
                  <a:pt x="0" y="1392313"/>
                </a:lnTo>
                <a:lnTo>
                  <a:pt x="1457919" y="1392313"/>
                </a:lnTo>
                <a:lnTo>
                  <a:pt x="1457919" y="0"/>
                </a:lnTo>
                <a:close/>
              </a:path>
            </a:pathLst>
          </a:custGeom>
          <a:blipFill rotWithShape="1">
            <a:blip r:embed="rId7">
              <a:alphaModFix/>
            </a:blip>
            <a:stretch>
              <a:fillRect b="0" l="0" r="0" t="0"/>
            </a:stretch>
          </a:blipFill>
          <a:ln>
            <a:noFill/>
          </a:ln>
        </p:spPr>
      </p:sp>
      <p:grpSp>
        <p:nvGrpSpPr>
          <p:cNvPr id="5048" name="Google Shape;5048;p23"/>
          <p:cNvGrpSpPr/>
          <p:nvPr/>
        </p:nvGrpSpPr>
        <p:grpSpPr>
          <a:xfrm>
            <a:off x="16530623" y="8184857"/>
            <a:ext cx="2704546" cy="2767934"/>
            <a:chOff x="0" y="-19050"/>
            <a:chExt cx="812800" cy="831850"/>
          </a:xfrm>
        </p:grpSpPr>
        <p:sp>
          <p:nvSpPr>
            <p:cNvPr id="5049" name="Google Shape;5049;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0" name="Google Shape;5050;p23"/>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51" name="Google Shape;5051;p23"/>
          <p:cNvGrpSpPr/>
          <p:nvPr/>
        </p:nvGrpSpPr>
        <p:grpSpPr>
          <a:xfrm>
            <a:off x="-1062414" y="-894988"/>
            <a:ext cx="2124828" cy="4945293"/>
            <a:chOff x="0" y="0"/>
            <a:chExt cx="2833104" cy="6593723"/>
          </a:xfrm>
        </p:grpSpPr>
        <p:grpSp>
          <p:nvGrpSpPr>
            <p:cNvPr id="5052" name="Google Shape;5052;p23"/>
            <p:cNvGrpSpPr/>
            <p:nvPr/>
          </p:nvGrpSpPr>
          <p:grpSpPr>
            <a:xfrm>
              <a:off x="254451" y="0"/>
              <a:ext cx="156362" cy="156362"/>
              <a:chOff x="0" y="0"/>
              <a:chExt cx="812800" cy="812800"/>
            </a:xfrm>
          </p:grpSpPr>
          <p:sp>
            <p:nvSpPr>
              <p:cNvPr id="5053" name="Google Shape;5053;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4" name="Google Shape;5054;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55" name="Google Shape;5055;p23"/>
            <p:cNvGrpSpPr/>
            <p:nvPr/>
          </p:nvGrpSpPr>
          <p:grpSpPr>
            <a:xfrm>
              <a:off x="739434" y="0"/>
              <a:ext cx="156362" cy="156362"/>
              <a:chOff x="0" y="0"/>
              <a:chExt cx="812800" cy="812800"/>
            </a:xfrm>
          </p:grpSpPr>
          <p:sp>
            <p:nvSpPr>
              <p:cNvPr id="5056" name="Google Shape;5056;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7" name="Google Shape;5057;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58" name="Google Shape;5058;p23"/>
            <p:cNvGrpSpPr/>
            <p:nvPr/>
          </p:nvGrpSpPr>
          <p:grpSpPr>
            <a:xfrm>
              <a:off x="1224417" y="0"/>
              <a:ext cx="156362" cy="156362"/>
              <a:chOff x="0" y="0"/>
              <a:chExt cx="812800" cy="812800"/>
            </a:xfrm>
          </p:grpSpPr>
          <p:sp>
            <p:nvSpPr>
              <p:cNvPr id="5059" name="Google Shape;5059;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0" name="Google Shape;5060;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61" name="Google Shape;5061;p23"/>
            <p:cNvGrpSpPr/>
            <p:nvPr/>
          </p:nvGrpSpPr>
          <p:grpSpPr>
            <a:xfrm>
              <a:off x="0" y="265279"/>
              <a:ext cx="156362" cy="156362"/>
              <a:chOff x="0" y="0"/>
              <a:chExt cx="812800" cy="812800"/>
            </a:xfrm>
          </p:grpSpPr>
          <p:sp>
            <p:nvSpPr>
              <p:cNvPr id="5062" name="Google Shape;5062;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3" name="Google Shape;5063;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64" name="Google Shape;5064;p23"/>
            <p:cNvGrpSpPr/>
            <p:nvPr/>
          </p:nvGrpSpPr>
          <p:grpSpPr>
            <a:xfrm>
              <a:off x="484983" y="265279"/>
              <a:ext cx="156362" cy="156362"/>
              <a:chOff x="0" y="0"/>
              <a:chExt cx="812800" cy="812800"/>
            </a:xfrm>
          </p:grpSpPr>
          <p:sp>
            <p:nvSpPr>
              <p:cNvPr id="5065" name="Google Shape;5065;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6" name="Google Shape;5066;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67" name="Google Shape;5067;p23"/>
            <p:cNvGrpSpPr/>
            <p:nvPr/>
          </p:nvGrpSpPr>
          <p:grpSpPr>
            <a:xfrm>
              <a:off x="969966" y="265279"/>
              <a:ext cx="156362" cy="156362"/>
              <a:chOff x="0" y="0"/>
              <a:chExt cx="812800" cy="812800"/>
            </a:xfrm>
          </p:grpSpPr>
          <p:sp>
            <p:nvSpPr>
              <p:cNvPr id="5068" name="Google Shape;5068;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9" name="Google Shape;5069;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70" name="Google Shape;5070;p23"/>
            <p:cNvGrpSpPr/>
            <p:nvPr/>
          </p:nvGrpSpPr>
          <p:grpSpPr>
            <a:xfrm>
              <a:off x="254451" y="559304"/>
              <a:ext cx="156362" cy="156362"/>
              <a:chOff x="0" y="0"/>
              <a:chExt cx="812800" cy="812800"/>
            </a:xfrm>
          </p:grpSpPr>
          <p:sp>
            <p:nvSpPr>
              <p:cNvPr id="5071" name="Google Shape;5071;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2" name="Google Shape;5072;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73" name="Google Shape;5073;p23"/>
            <p:cNvGrpSpPr/>
            <p:nvPr/>
          </p:nvGrpSpPr>
          <p:grpSpPr>
            <a:xfrm>
              <a:off x="739434" y="559304"/>
              <a:ext cx="156362" cy="156362"/>
              <a:chOff x="0" y="0"/>
              <a:chExt cx="812800" cy="812800"/>
            </a:xfrm>
          </p:grpSpPr>
          <p:sp>
            <p:nvSpPr>
              <p:cNvPr id="5074" name="Google Shape;5074;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5" name="Google Shape;5075;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76" name="Google Shape;5076;p23"/>
            <p:cNvGrpSpPr/>
            <p:nvPr/>
          </p:nvGrpSpPr>
          <p:grpSpPr>
            <a:xfrm>
              <a:off x="1224417" y="559304"/>
              <a:ext cx="156362" cy="156362"/>
              <a:chOff x="0" y="0"/>
              <a:chExt cx="812800" cy="812800"/>
            </a:xfrm>
          </p:grpSpPr>
          <p:sp>
            <p:nvSpPr>
              <p:cNvPr id="5077" name="Google Shape;5077;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8" name="Google Shape;5078;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79" name="Google Shape;5079;p23"/>
            <p:cNvGrpSpPr/>
            <p:nvPr/>
          </p:nvGrpSpPr>
          <p:grpSpPr>
            <a:xfrm>
              <a:off x="0" y="824583"/>
              <a:ext cx="156362" cy="156362"/>
              <a:chOff x="0" y="0"/>
              <a:chExt cx="812800" cy="812800"/>
            </a:xfrm>
          </p:grpSpPr>
          <p:sp>
            <p:nvSpPr>
              <p:cNvPr id="5080" name="Google Shape;5080;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1" name="Google Shape;5081;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82" name="Google Shape;5082;p23"/>
            <p:cNvGrpSpPr/>
            <p:nvPr/>
          </p:nvGrpSpPr>
          <p:grpSpPr>
            <a:xfrm>
              <a:off x="484983" y="824583"/>
              <a:ext cx="156362" cy="156362"/>
              <a:chOff x="0" y="0"/>
              <a:chExt cx="812800" cy="812800"/>
            </a:xfrm>
          </p:grpSpPr>
          <p:sp>
            <p:nvSpPr>
              <p:cNvPr id="5083" name="Google Shape;5083;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4" name="Google Shape;5084;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85" name="Google Shape;5085;p23"/>
            <p:cNvGrpSpPr/>
            <p:nvPr/>
          </p:nvGrpSpPr>
          <p:grpSpPr>
            <a:xfrm>
              <a:off x="969966" y="824583"/>
              <a:ext cx="156362" cy="156362"/>
              <a:chOff x="0" y="0"/>
              <a:chExt cx="812800" cy="812800"/>
            </a:xfrm>
          </p:grpSpPr>
          <p:sp>
            <p:nvSpPr>
              <p:cNvPr id="5086" name="Google Shape;5086;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7" name="Google Shape;5087;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88" name="Google Shape;5088;p23"/>
            <p:cNvGrpSpPr/>
            <p:nvPr/>
          </p:nvGrpSpPr>
          <p:grpSpPr>
            <a:xfrm>
              <a:off x="254451" y="1118608"/>
              <a:ext cx="156362" cy="156362"/>
              <a:chOff x="0" y="0"/>
              <a:chExt cx="812800" cy="812800"/>
            </a:xfrm>
          </p:grpSpPr>
          <p:sp>
            <p:nvSpPr>
              <p:cNvPr id="5089" name="Google Shape;5089;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0" name="Google Shape;5090;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91" name="Google Shape;5091;p23"/>
            <p:cNvGrpSpPr/>
            <p:nvPr/>
          </p:nvGrpSpPr>
          <p:grpSpPr>
            <a:xfrm>
              <a:off x="739434" y="1118608"/>
              <a:ext cx="156362" cy="156362"/>
              <a:chOff x="0" y="0"/>
              <a:chExt cx="812800" cy="812800"/>
            </a:xfrm>
          </p:grpSpPr>
          <p:sp>
            <p:nvSpPr>
              <p:cNvPr id="5092" name="Google Shape;5092;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3" name="Google Shape;5093;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94" name="Google Shape;5094;p23"/>
            <p:cNvGrpSpPr/>
            <p:nvPr/>
          </p:nvGrpSpPr>
          <p:grpSpPr>
            <a:xfrm>
              <a:off x="1224417" y="1118608"/>
              <a:ext cx="156362" cy="156362"/>
              <a:chOff x="0" y="0"/>
              <a:chExt cx="812800" cy="812800"/>
            </a:xfrm>
          </p:grpSpPr>
          <p:sp>
            <p:nvSpPr>
              <p:cNvPr id="5095" name="Google Shape;5095;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6" name="Google Shape;5096;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97" name="Google Shape;5097;p23"/>
            <p:cNvGrpSpPr/>
            <p:nvPr/>
          </p:nvGrpSpPr>
          <p:grpSpPr>
            <a:xfrm>
              <a:off x="0" y="1383887"/>
              <a:ext cx="156362" cy="156362"/>
              <a:chOff x="0" y="0"/>
              <a:chExt cx="812800" cy="812800"/>
            </a:xfrm>
          </p:grpSpPr>
          <p:sp>
            <p:nvSpPr>
              <p:cNvPr id="5098" name="Google Shape;5098;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9" name="Google Shape;5099;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00" name="Google Shape;5100;p23"/>
            <p:cNvGrpSpPr/>
            <p:nvPr/>
          </p:nvGrpSpPr>
          <p:grpSpPr>
            <a:xfrm>
              <a:off x="484983" y="1383887"/>
              <a:ext cx="156362" cy="156362"/>
              <a:chOff x="0" y="0"/>
              <a:chExt cx="812800" cy="812800"/>
            </a:xfrm>
          </p:grpSpPr>
          <p:sp>
            <p:nvSpPr>
              <p:cNvPr id="5101" name="Google Shape;5101;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2" name="Google Shape;5102;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03" name="Google Shape;5103;p23"/>
            <p:cNvGrpSpPr/>
            <p:nvPr/>
          </p:nvGrpSpPr>
          <p:grpSpPr>
            <a:xfrm>
              <a:off x="969966" y="1383887"/>
              <a:ext cx="156362" cy="156362"/>
              <a:chOff x="0" y="0"/>
              <a:chExt cx="812800" cy="812800"/>
            </a:xfrm>
          </p:grpSpPr>
          <p:sp>
            <p:nvSpPr>
              <p:cNvPr id="5104" name="Google Shape;5104;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5" name="Google Shape;5105;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06" name="Google Shape;5106;p23"/>
            <p:cNvGrpSpPr/>
            <p:nvPr/>
          </p:nvGrpSpPr>
          <p:grpSpPr>
            <a:xfrm>
              <a:off x="254451" y="1677912"/>
              <a:ext cx="156362" cy="156362"/>
              <a:chOff x="0" y="0"/>
              <a:chExt cx="812800" cy="812800"/>
            </a:xfrm>
          </p:grpSpPr>
          <p:sp>
            <p:nvSpPr>
              <p:cNvPr id="5107" name="Google Shape;5107;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8" name="Google Shape;5108;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09" name="Google Shape;5109;p23"/>
            <p:cNvGrpSpPr/>
            <p:nvPr/>
          </p:nvGrpSpPr>
          <p:grpSpPr>
            <a:xfrm>
              <a:off x="739434" y="1677912"/>
              <a:ext cx="156362" cy="156362"/>
              <a:chOff x="0" y="0"/>
              <a:chExt cx="812800" cy="812800"/>
            </a:xfrm>
          </p:grpSpPr>
          <p:sp>
            <p:nvSpPr>
              <p:cNvPr id="5110" name="Google Shape;5110;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1" name="Google Shape;5111;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12" name="Google Shape;5112;p23"/>
            <p:cNvGrpSpPr/>
            <p:nvPr/>
          </p:nvGrpSpPr>
          <p:grpSpPr>
            <a:xfrm>
              <a:off x="1224417" y="1677912"/>
              <a:ext cx="156362" cy="156362"/>
              <a:chOff x="0" y="0"/>
              <a:chExt cx="812800" cy="812800"/>
            </a:xfrm>
          </p:grpSpPr>
          <p:sp>
            <p:nvSpPr>
              <p:cNvPr id="5113" name="Google Shape;5113;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4" name="Google Shape;5114;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15" name="Google Shape;5115;p23"/>
            <p:cNvGrpSpPr/>
            <p:nvPr/>
          </p:nvGrpSpPr>
          <p:grpSpPr>
            <a:xfrm>
              <a:off x="0" y="1943191"/>
              <a:ext cx="156362" cy="156362"/>
              <a:chOff x="0" y="0"/>
              <a:chExt cx="812800" cy="812800"/>
            </a:xfrm>
          </p:grpSpPr>
          <p:sp>
            <p:nvSpPr>
              <p:cNvPr id="5116" name="Google Shape;5116;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7" name="Google Shape;5117;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18" name="Google Shape;5118;p23"/>
            <p:cNvGrpSpPr/>
            <p:nvPr/>
          </p:nvGrpSpPr>
          <p:grpSpPr>
            <a:xfrm>
              <a:off x="484983" y="1943191"/>
              <a:ext cx="156362" cy="156362"/>
              <a:chOff x="0" y="0"/>
              <a:chExt cx="812800" cy="812800"/>
            </a:xfrm>
          </p:grpSpPr>
          <p:sp>
            <p:nvSpPr>
              <p:cNvPr id="5119" name="Google Shape;5119;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0" name="Google Shape;5120;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21" name="Google Shape;5121;p23"/>
            <p:cNvGrpSpPr/>
            <p:nvPr/>
          </p:nvGrpSpPr>
          <p:grpSpPr>
            <a:xfrm>
              <a:off x="969966" y="1943191"/>
              <a:ext cx="156362" cy="156362"/>
              <a:chOff x="0" y="0"/>
              <a:chExt cx="812800" cy="812800"/>
            </a:xfrm>
          </p:grpSpPr>
          <p:sp>
            <p:nvSpPr>
              <p:cNvPr id="5122" name="Google Shape;5122;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3" name="Google Shape;5123;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24" name="Google Shape;5124;p23"/>
            <p:cNvGrpSpPr/>
            <p:nvPr/>
          </p:nvGrpSpPr>
          <p:grpSpPr>
            <a:xfrm>
              <a:off x="254451" y="2237216"/>
              <a:ext cx="156362" cy="156362"/>
              <a:chOff x="0" y="0"/>
              <a:chExt cx="812800" cy="812800"/>
            </a:xfrm>
          </p:grpSpPr>
          <p:sp>
            <p:nvSpPr>
              <p:cNvPr id="5125" name="Google Shape;5125;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6" name="Google Shape;5126;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27" name="Google Shape;5127;p23"/>
            <p:cNvGrpSpPr/>
            <p:nvPr/>
          </p:nvGrpSpPr>
          <p:grpSpPr>
            <a:xfrm>
              <a:off x="739434" y="2237216"/>
              <a:ext cx="156362" cy="156362"/>
              <a:chOff x="0" y="0"/>
              <a:chExt cx="812800" cy="812800"/>
            </a:xfrm>
          </p:grpSpPr>
          <p:sp>
            <p:nvSpPr>
              <p:cNvPr id="5128" name="Google Shape;5128;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9" name="Google Shape;5129;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30" name="Google Shape;5130;p23"/>
            <p:cNvGrpSpPr/>
            <p:nvPr/>
          </p:nvGrpSpPr>
          <p:grpSpPr>
            <a:xfrm>
              <a:off x="1224417" y="2237216"/>
              <a:ext cx="156362" cy="156362"/>
              <a:chOff x="0" y="0"/>
              <a:chExt cx="812800" cy="812800"/>
            </a:xfrm>
          </p:grpSpPr>
          <p:sp>
            <p:nvSpPr>
              <p:cNvPr id="5131" name="Google Shape;5131;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2" name="Google Shape;5132;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33" name="Google Shape;5133;p23"/>
            <p:cNvGrpSpPr/>
            <p:nvPr/>
          </p:nvGrpSpPr>
          <p:grpSpPr>
            <a:xfrm>
              <a:off x="0" y="2502496"/>
              <a:ext cx="156362" cy="156362"/>
              <a:chOff x="0" y="0"/>
              <a:chExt cx="812800" cy="812800"/>
            </a:xfrm>
          </p:grpSpPr>
          <p:sp>
            <p:nvSpPr>
              <p:cNvPr id="5134" name="Google Shape;5134;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5" name="Google Shape;5135;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36" name="Google Shape;5136;p23"/>
            <p:cNvGrpSpPr/>
            <p:nvPr/>
          </p:nvGrpSpPr>
          <p:grpSpPr>
            <a:xfrm>
              <a:off x="484983" y="2502496"/>
              <a:ext cx="156362" cy="156362"/>
              <a:chOff x="0" y="0"/>
              <a:chExt cx="812800" cy="812800"/>
            </a:xfrm>
          </p:grpSpPr>
          <p:sp>
            <p:nvSpPr>
              <p:cNvPr id="5137" name="Google Shape;5137;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8" name="Google Shape;5138;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39" name="Google Shape;5139;p23"/>
            <p:cNvGrpSpPr/>
            <p:nvPr/>
          </p:nvGrpSpPr>
          <p:grpSpPr>
            <a:xfrm>
              <a:off x="969966" y="2502496"/>
              <a:ext cx="156362" cy="156362"/>
              <a:chOff x="0" y="0"/>
              <a:chExt cx="812800" cy="812800"/>
            </a:xfrm>
          </p:grpSpPr>
          <p:sp>
            <p:nvSpPr>
              <p:cNvPr id="5140" name="Google Shape;5140;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1" name="Google Shape;5141;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42" name="Google Shape;5142;p23"/>
            <p:cNvGrpSpPr/>
            <p:nvPr/>
          </p:nvGrpSpPr>
          <p:grpSpPr>
            <a:xfrm>
              <a:off x="254451" y="2796520"/>
              <a:ext cx="156362" cy="156362"/>
              <a:chOff x="0" y="0"/>
              <a:chExt cx="812800" cy="812800"/>
            </a:xfrm>
          </p:grpSpPr>
          <p:sp>
            <p:nvSpPr>
              <p:cNvPr id="5143" name="Google Shape;5143;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4" name="Google Shape;5144;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45" name="Google Shape;5145;p23"/>
            <p:cNvGrpSpPr/>
            <p:nvPr/>
          </p:nvGrpSpPr>
          <p:grpSpPr>
            <a:xfrm>
              <a:off x="739434" y="2796520"/>
              <a:ext cx="156362" cy="156362"/>
              <a:chOff x="0" y="0"/>
              <a:chExt cx="812800" cy="812800"/>
            </a:xfrm>
          </p:grpSpPr>
          <p:sp>
            <p:nvSpPr>
              <p:cNvPr id="5146" name="Google Shape;5146;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7" name="Google Shape;5147;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48" name="Google Shape;5148;p23"/>
            <p:cNvGrpSpPr/>
            <p:nvPr/>
          </p:nvGrpSpPr>
          <p:grpSpPr>
            <a:xfrm>
              <a:off x="1224417" y="2796520"/>
              <a:ext cx="156362" cy="156362"/>
              <a:chOff x="0" y="0"/>
              <a:chExt cx="812800" cy="812800"/>
            </a:xfrm>
          </p:grpSpPr>
          <p:sp>
            <p:nvSpPr>
              <p:cNvPr id="5149" name="Google Shape;5149;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0" name="Google Shape;5150;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51" name="Google Shape;5151;p23"/>
            <p:cNvGrpSpPr/>
            <p:nvPr/>
          </p:nvGrpSpPr>
          <p:grpSpPr>
            <a:xfrm>
              <a:off x="0" y="3061800"/>
              <a:ext cx="156362" cy="156362"/>
              <a:chOff x="0" y="0"/>
              <a:chExt cx="812800" cy="812800"/>
            </a:xfrm>
          </p:grpSpPr>
          <p:sp>
            <p:nvSpPr>
              <p:cNvPr id="5152" name="Google Shape;5152;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3" name="Google Shape;5153;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54" name="Google Shape;5154;p23"/>
            <p:cNvGrpSpPr/>
            <p:nvPr/>
          </p:nvGrpSpPr>
          <p:grpSpPr>
            <a:xfrm>
              <a:off x="484983" y="3061800"/>
              <a:ext cx="156362" cy="156362"/>
              <a:chOff x="0" y="0"/>
              <a:chExt cx="812800" cy="812800"/>
            </a:xfrm>
          </p:grpSpPr>
          <p:sp>
            <p:nvSpPr>
              <p:cNvPr id="5155" name="Google Shape;5155;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6" name="Google Shape;5156;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57" name="Google Shape;5157;p23"/>
            <p:cNvGrpSpPr/>
            <p:nvPr/>
          </p:nvGrpSpPr>
          <p:grpSpPr>
            <a:xfrm>
              <a:off x="969966" y="3061800"/>
              <a:ext cx="156362" cy="156362"/>
              <a:chOff x="0" y="0"/>
              <a:chExt cx="812800" cy="812800"/>
            </a:xfrm>
          </p:grpSpPr>
          <p:sp>
            <p:nvSpPr>
              <p:cNvPr id="5158" name="Google Shape;5158;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9" name="Google Shape;5159;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60" name="Google Shape;5160;p23"/>
            <p:cNvGrpSpPr/>
            <p:nvPr/>
          </p:nvGrpSpPr>
          <p:grpSpPr>
            <a:xfrm>
              <a:off x="254451" y="3375562"/>
              <a:ext cx="156362" cy="156362"/>
              <a:chOff x="0" y="0"/>
              <a:chExt cx="812800" cy="812800"/>
            </a:xfrm>
          </p:grpSpPr>
          <p:sp>
            <p:nvSpPr>
              <p:cNvPr id="5161" name="Google Shape;5161;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2" name="Google Shape;5162;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63" name="Google Shape;5163;p23"/>
            <p:cNvGrpSpPr/>
            <p:nvPr/>
          </p:nvGrpSpPr>
          <p:grpSpPr>
            <a:xfrm>
              <a:off x="739434" y="3375562"/>
              <a:ext cx="156362" cy="156362"/>
              <a:chOff x="0" y="0"/>
              <a:chExt cx="812800" cy="812800"/>
            </a:xfrm>
          </p:grpSpPr>
          <p:sp>
            <p:nvSpPr>
              <p:cNvPr id="5164" name="Google Shape;5164;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5" name="Google Shape;5165;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66" name="Google Shape;5166;p23"/>
            <p:cNvGrpSpPr/>
            <p:nvPr/>
          </p:nvGrpSpPr>
          <p:grpSpPr>
            <a:xfrm>
              <a:off x="1224417" y="3375562"/>
              <a:ext cx="156362" cy="156362"/>
              <a:chOff x="0" y="0"/>
              <a:chExt cx="812800" cy="812800"/>
            </a:xfrm>
          </p:grpSpPr>
          <p:sp>
            <p:nvSpPr>
              <p:cNvPr id="5167" name="Google Shape;5167;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8" name="Google Shape;5168;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69" name="Google Shape;5169;p23"/>
            <p:cNvGrpSpPr/>
            <p:nvPr/>
          </p:nvGrpSpPr>
          <p:grpSpPr>
            <a:xfrm>
              <a:off x="0" y="3640841"/>
              <a:ext cx="156362" cy="156362"/>
              <a:chOff x="0" y="0"/>
              <a:chExt cx="812800" cy="812800"/>
            </a:xfrm>
          </p:grpSpPr>
          <p:sp>
            <p:nvSpPr>
              <p:cNvPr id="5170" name="Google Shape;5170;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1" name="Google Shape;5171;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72" name="Google Shape;5172;p23"/>
            <p:cNvGrpSpPr/>
            <p:nvPr/>
          </p:nvGrpSpPr>
          <p:grpSpPr>
            <a:xfrm>
              <a:off x="484983" y="3640841"/>
              <a:ext cx="156362" cy="156362"/>
              <a:chOff x="0" y="0"/>
              <a:chExt cx="812800" cy="812800"/>
            </a:xfrm>
          </p:grpSpPr>
          <p:sp>
            <p:nvSpPr>
              <p:cNvPr id="5173" name="Google Shape;5173;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4" name="Google Shape;5174;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75" name="Google Shape;5175;p23"/>
            <p:cNvGrpSpPr/>
            <p:nvPr/>
          </p:nvGrpSpPr>
          <p:grpSpPr>
            <a:xfrm>
              <a:off x="969966" y="3640841"/>
              <a:ext cx="156362" cy="156362"/>
              <a:chOff x="0" y="0"/>
              <a:chExt cx="812800" cy="812800"/>
            </a:xfrm>
          </p:grpSpPr>
          <p:sp>
            <p:nvSpPr>
              <p:cNvPr id="5176" name="Google Shape;5176;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7" name="Google Shape;5177;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78" name="Google Shape;5178;p23"/>
            <p:cNvGrpSpPr/>
            <p:nvPr/>
          </p:nvGrpSpPr>
          <p:grpSpPr>
            <a:xfrm>
              <a:off x="254451" y="3934866"/>
              <a:ext cx="156362" cy="156362"/>
              <a:chOff x="0" y="0"/>
              <a:chExt cx="812800" cy="812800"/>
            </a:xfrm>
          </p:grpSpPr>
          <p:sp>
            <p:nvSpPr>
              <p:cNvPr id="5179" name="Google Shape;5179;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0" name="Google Shape;5180;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81" name="Google Shape;5181;p23"/>
            <p:cNvGrpSpPr/>
            <p:nvPr/>
          </p:nvGrpSpPr>
          <p:grpSpPr>
            <a:xfrm>
              <a:off x="739434" y="3934866"/>
              <a:ext cx="156362" cy="156362"/>
              <a:chOff x="0" y="0"/>
              <a:chExt cx="812800" cy="812800"/>
            </a:xfrm>
          </p:grpSpPr>
          <p:sp>
            <p:nvSpPr>
              <p:cNvPr id="5182" name="Google Shape;5182;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3" name="Google Shape;5183;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84" name="Google Shape;5184;p23"/>
            <p:cNvGrpSpPr/>
            <p:nvPr/>
          </p:nvGrpSpPr>
          <p:grpSpPr>
            <a:xfrm>
              <a:off x="1224417" y="3934866"/>
              <a:ext cx="156362" cy="156362"/>
              <a:chOff x="0" y="0"/>
              <a:chExt cx="812800" cy="812800"/>
            </a:xfrm>
          </p:grpSpPr>
          <p:sp>
            <p:nvSpPr>
              <p:cNvPr id="5185" name="Google Shape;5185;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6" name="Google Shape;5186;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87" name="Google Shape;5187;p23"/>
            <p:cNvGrpSpPr/>
            <p:nvPr/>
          </p:nvGrpSpPr>
          <p:grpSpPr>
            <a:xfrm>
              <a:off x="0" y="4200145"/>
              <a:ext cx="156362" cy="156362"/>
              <a:chOff x="0" y="0"/>
              <a:chExt cx="812800" cy="812800"/>
            </a:xfrm>
          </p:grpSpPr>
          <p:sp>
            <p:nvSpPr>
              <p:cNvPr id="5188" name="Google Shape;5188;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9" name="Google Shape;5189;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90" name="Google Shape;5190;p23"/>
            <p:cNvGrpSpPr/>
            <p:nvPr/>
          </p:nvGrpSpPr>
          <p:grpSpPr>
            <a:xfrm>
              <a:off x="484983" y="4200145"/>
              <a:ext cx="156362" cy="156362"/>
              <a:chOff x="0" y="0"/>
              <a:chExt cx="812800" cy="812800"/>
            </a:xfrm>
          </p:grpSpPr>
          <p:sp>
            <p:nvSpPr>
              <p:cNvPr id="5191" name="Google Shape;5191;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2" name="Google Shape;5192;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93" name="Google Shape;5193;p23"/>
            <p:cNvGrpSpPr/>
            <p:nvPr/>
          </p:nvGrpSpPr>
          <p:grpSpPr>
            <a:xfrm>
              <a:off x="969966" y="4200145"/>
              <a:ext cx="156362" cy="156362"/>
              <a:chOff x="0" y="0"/>
              <a:chExt cx="812800" cy="812800"/>
            </a:xfrm>
          </p:grpSpPr>
          <p:sp>
            <p:nvSpPr>
              <p:cNvPr id="5194" name="Google Shape;5194;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5" name="Google Shape;5195;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96" name="Google Shape;5196;p23"/>
            <p:cNvGrpSpPr/>
            <p:nvPr/>
          </p:nvGrpSpPr>
          <p:grpSpPr>
            <a:xfrm>
              <a:off x="254451" y="4494170"/>
              <a:ext cx="156362" cy="156362"/>
              <a:chOff x="0" y="0"/>
              <a:chExt cx="812800" cy="812800"/>
            </a:xfrm>
          </p:grpSpPr>
          <p:sp>
            <p:nvSpPr>
              <p:cNvPr id="5197" name="Google Shape;5197;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8" name="Google Shape;5198;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99" name="Google Shape;5199;p23"/>
            <p:cNvGrpSpPr/>
            <p:nvPr/>
          </p:nvGrpSpPr>
          <p:grpSpPr>
            <a:xfrm>
              <a:off x="739434" y="4494170"/>
              <a:ext cx="156362" cy="156362"/>
              <a:chOff x="0" y="0"/>
              <a:chExt cx="812800" cy="812800"/>
            </a:xfrm>
          </p:grpSpPr>
          <p:sp>
            <p:nvSpPr>
              <p:cNvPr id="5200" name="Google Shape;5200;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1" name="Google Shape;5201;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02" name="Google Shape;5202;p23"/>
            <p:cNvGrpSpPr/>
            <p:nvPr/>
          </p:nvGrpSpPr>
          <p:grpSpPr>
            <a:xfrm>
              <a:off x="1224417" y="4494170"/>
              <a:ext cx="156362" cy="156362"/>
              <a:chOff x="0" y="0"/>
              <a:chExt cx="812800" cy="812800"/>
            </a:xfrm>
          </p:grpSpPr>
          <p:sp>
            <p:nvSpPr>
              <p:cNvPr id="5203" name="Google Shape;5203;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4" name="Google Shape;5204;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05" name="Google Shape;5205;p23"/>
            <p:cNvGrpSpPr/>
            <p:nvPr/>
          </p:nvGrpSpPr>
          <p:grpSpPr>
            <a:xfrm>
              <a:off x="0" y="4759449"/>
              <a:ext cx="156362" cy="156362"/>
              <a:chOff x="0" y="0"/>
              <a:chExt cx="812800" cy="812800"/>
            </a:xfrm>
          </p:grpSpPr>
          <p:sp>
            <p:nvSpPr>
              <p:cNvPr id="5206" name="Google Shape;5206;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7" name="Google Shape;5207;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08" name="Google Shape;5208;p23"/>
            <p:cNvGrpSpPr/>
            <p:nvPr/>
          </p:nvGrpSpPr>
          <p:grpSpPr>
            <a:xfrm>
              <a:off x="484983" y="4759449"/>
              <a:ext cx="156362" cy="156362"/>
              <a:chOff x="0" y="0"/>
              <a:chExt cx="812800" cy="812800"/>
            </a:xfrm>
          </p:grpSpPr>
          <p:sp>
            <p:nvSpPr>
              <p:cNvPr id="5209" name="Google Shape;5209;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0" name="Google Shape;5210;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11" name="Google Shape;5211;p23"/>
            <p:cNvGrpSpPr/>
            <p:nvPr/>
          </p:nvGrpSpPr>
          <p:grpSpPr>
            <a:xfrm>
              <a:off x="969966" y="4759449"/>
              <a:ext cx="156362" cy="156362"/>
              <a:chOff x="0" y="0"/>
              <a:chExt cx="812800" cy="812800"/>
            </a:xfrm>
          </p:grpSpPr>
          <p:sp>
            <p:nvSpPr>
              <p:cNvPr id="5212" name="Google Shape;5212;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3" name="Google Shape;5213;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14" name="Google Shape;5214;p23"/>
            <p:cNvGrpSpPr/>
            <p:nvPr/>
          </p:nvGrpSpPr>
          <p:grpSpPr>
            <a:xfrm>
              <a:off x="254451" y="5053474"/>
              <a:ext cx="156362" cy="156362"/>
              <a:chOff x="0" y="0"/>
              <a:chExt cx="812800" cy="812800"/>
            </a:xfrm>
          </p:grpSpPr>
          <p:sp>
            <p:nvSpPr>
              <p:cNvPr id="5215" name="Google Shape;5215;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6" name="Google Shape;5216;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17" name="Google Shape;5217;p23"/>
            <p:cNvGrpSpPr/>
            <p:nvPr/>
          </p:nvGrpSpPr>
          <p:grpSpPr>
            <a:xfrm>
              <a:off x="739434" y="5053474"/>
              <a:ext cx="156362" cy="156362"/>
              <a:chOff x="0" y="0"/>
              <a:chExt cx="812800" cy="812800"/>
            </a:xfrm>
          </p:grpSpPr>
          <p:sp>
            <p:nvSpPr>
              <p:cNvPr id="5218" name="Google Shape;5218;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9" name="Google Shape;5219;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20" name="Google Shape;5220;p23"/>
            <p:cNvGrpSpPr/>
            <p:nvPr/>
          </p:nvGrpSpPr>
          <p:grpSpPr>
            <a:xfrm>
              <a:off x="1224417" y="5053474"/>
              <a:ext cx="156362" cy="156362"/>
              <a:chOff x="0" y="0"/>
              <a:chExt cx="812800" cy="812800"/>
            </a:xfrm>
          </p:grpSpPr>
          <p:sp>
            <p:nvSpPr>
              <p:cNvPr id="5221" name="Google Shape;5221;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2" name="Google Shape;5222;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23" name="Google Shape;5223;p23"/>
            <p:cNvGrpSpPr/>
            <p:nvPr/>
          </p:nvGrpSpPr>
          <p:grpSpPr>
            <a:xfrm>
              <a:off x="0" y="5318753"/>
              <a:ext cx="156362" cy="156362"/>
              <a:chOff x="0" y="0"/>
              <a:chExt cx="812800" cy="812800"/>
            </a:xfrm>
          </p:grpSpPr>
          <p:sp>
            <p:nvSpPr>
              <p:cNvPr id="5224" name="Google Shape;5224;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5" name="Google Shape;5225;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26" name="Google Shape;5226;p23"/>
            <p:cNvGrpSpPr/>
            <p:nvPr/>
          </p:nvGrpSpPr>
          <p:grpSpPr>
            <a:xfrm>
              <a:off x="484983" y="5318753"/>
              <a:ext cx="156362" cy="156362"/>
              <a:chOff x="0" y="0"/>
              <a:chExt cx="812800" cy="812800"/>
            </a:xfrm>
          </p:grpSpPr>
          <p:sp>
            <p:nvSpPr>
              <p:cNvPr id="5227" name="Google Shape;5227;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8" name="Google Shape;5228;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29" name="Google Shape;5229;p23"/>
            <p:cNvGrpSpPr/>
            <p:nvPr/>
          </p:nvGrpSpPr>
          <p:grpSpPr>
            <a:xfrm>
              <a:off x="969966" y="5318753"/>
              <a:ext cx="156362" cy="156362"/>
              <a:chOff x="0" y="0"/>
              <a:chExt cx="812800" cy="812800"/>
            </a:xfrm>
          </p:grpSpPr>
          <p:sp>
            <p:nvSpPr>
              <p:cNvPr id="5230" name="Google Shape;5230;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1" name="Google Shape;5231;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32" name="Google Shape;5232;p23"/>
            <p:cNvGrpSpPr/>
            <p:nvPr/>
          </p:nvGrpSpPr>
          <p:grpSpPr>
            <a:xfrm>
              <a:off x="254451" y="5612778"/>
              <a:ext cx="156362" cy="156362"/>
              <a:chOff x="0" y="0"/>
              <a:chExt cx="812800" cy="812800"/>
            </a:xfrm>
          </p:grpSpPr>
          <p:sp>
            <p:nvSpPr>
              <p:cNvPr id="5233" name="Google Shape;5233;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4" name="Google Shape;5234;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35" name="Google Shape;5235;p23"/>
            <p:cNvGrpSpPr/>
            <p:nvPr/>
          </p:nvGrpSpPr>
          <p:grpSpPr>
            <a:xfrm>
              <a:off x="739434" y="5612778"/>
              <a:ext cx="156362" cy="156362"/>
              <a:chOff x="0" y="0"/>
              <a:chExt cx="812800" cy="812800"/>
            </a:xfrm>
          </p:grpSpPr>
          <p:sp>
            <p:nvSpPr>
              <p:cNvPr id="5236" name="Google Shape;5236;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7" name="Google Shape;5237;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38" name="Google Shape;5238;p23"/>
            <p:cNvGrpSpPr/>
            <p:nvPr/>
          </p:nvGrpSpPr>
          <p:grpSpPr>
            <a:xfrm>
              <a:off x="1224417" y="5612778"/>
              <a:ext cx="156362" cy="156362"/>
              <a:chOff x="0" y="0"/>
              <a:chExt cx="812800" cy="812800"/>
            </a:xfrm>
          </p:grpSpPr>
          <p:sp>
            <p:nvSpPr>
              <p:cNvPr id="5239" name="Google Shape;5239;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0" name="Google Shape;5240;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41" name="Google Shape;5241;p23"/>
            <p:cNvGrpSpPr/>
            <p:nvPr/>
          </p:nvGrpSpPr>
          <p:grpSpPr>
            <a:xfrm>
              <a:off x="0" y="5878057"/>
              <a:ext cx="156362" cy="156362"/>
              <a:chOff x="0" y="0"/>
              <a:chExt cx="812800" cy="812800"/>
            </a:xfrm>
          </p:grpSpPr>
          <p:sp>
            <p:nvSpPr>
              <p:cNvPr id="5242" name="Google Shape;5242;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3" name="Google Shape;5243;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44" name="Google Shape;5244;p23"/>
            <p:cNvGrpSpPr/>
            <p:nvPr/>
          </p:nvGrpSpPr>
          <p:grpSpPr>
            <a:xfrm>
              <a:off x="484983" y="5878057"/>
              <a:ext cx="156362" cy="156362"/>
              <a:chOff x="0" y="0"/>
              <a:chExt cx="812800" cy="812800"/>
            </a:xfrm>
          </p:grpSpPr>
          <p:sp>
            <p:nvSpPr>
              <p:cNvPr id="5245" name="Google Shape;5245;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6" name="Google Shape;5246;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47" name="Google Shape;5247;p23"/>
            <p:cNvGrpSpPr/>
            <p:nvPr/>
          </p:nvGrpSpPr>
          <p:grpSpPr>
            <a:xfrm>
              <a:off x="969966" y="5878057"/>
              <a:ext cx="156362" cy="156362"/>
              <a:chOff x="0" y="0"/>
              <a:chExt cx="812800" cy="812800"/>
            </a:xfrm>
          </p:grpSpPr>
          <p:sp>
            <p:nvSpPr>
              <p:cNvPr id="5248" name="Google Shape;5248;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9" name="Google Shape;5249;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50" name="Google Shape;5250;p23"/>
            <p:cNvGrpSpPr/>
            <p:nvPr/>
          </p:nvGrpSpPr>
          <p:grpSpPr>
            <a:xfrm>
              <a:off x="254451" y="6172082"/>
              <a:ext cx="156362" cy="156362"/>
              <a:chOff x="0" y="0"/>
              <a:chExt cx="812800" cy="812800"/>
            </a:xfrm>
          </p:grpSpPr>
          <p:sp>
            <p:nvSpPr>
              <p:cNvPr id="5251" name="Google Shape;5251;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2" name="Google Shape;5252;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53" name="Google Shape;5253;p23"/>
            <p:cNvGrpSpPr/>
            <p:nvPr/>
          </p:nvGrpSpPr>
          <p:grpSpPr>
            <a:xfrm>
              <a:off x="739434" y="6172082"/>
              <a:ext cx="156362" cy="156362"/>
              <a:chOff x="0" y="0"/>
              <a:chExt cx="812800" cy="812800"/>
            </a:xfrm>
          </p:grpSpPr>
          <p:sp>
            <p:nvSpPr>
              <p:cNvPr id="5254" name="Google Shape;5254;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5" name="Google Shape;5255;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56" name="Google Shape;5256;p23"/>
            <p:cNvGrpSpPr/>
            <p:nvPr/>
          </p:nvGrpSpPr>
          <p:grpSpPr>
            <a:xfrm>
              <a:off x="1224417" y="6172082"/>
              <a:ext cx="156362" cy="156362"/>
              <a:chOff x="0" y="0"/>
              <a:chExt cx="812800" cy="812800"/>
            </a:xfrm>
          </p:grpSpPr>
          <p:sp>
            <p:nvSpPr>
              <p:cNvPr id="5257" name="Google Shape;5257;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8" name="Google Shape;5258;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59" name="Google Shape;5259;p23"/>
            <p:cNvGrpSpPr/>
            <p:nvPr/>
          </p:nvGrpSpPr>
          <p:grpSpPr>
            <a:xfrm>
              <a:off x="0" y="6437361"/>
              <a:ext cx="156362" cy="156362"/>
              <a:chOff x="0" y="0"/>
              <a:chExt cx="812800" cy="812800"/>
            </a:xfrm>
          </p:grpSpPr>
          <p:sp>
            <p:nvSpPr>
              <p:cNvPr id="5260" name="Google Shape;5260;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1" name="Google Shape;5261;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62" name="Google Shape;5262;p23"/>
            <p:cNvGrpSpPr/>
            <p:nvPr/>
          </p:nvGrpSpPr>
          <p:grpSpPr>
            <a:xfrm>
              <a:off x="484983" y="6437361"/>
              <a:ext cx="156362" cy="156362"/>
              <a:chOff x="0" y="0"/>
              <a:chExt cx="812800" cy="812800"/>
            </a:xfrm>
          </p:grpSpPr>
          <p:sp>
            <p:nvSpPr>
              <p:cNvPr id="5263" name="Google Shape;5263;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4" name="Google Shape;5264;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65" name="Google Shape;5265;p23"/>
            <p:cNvGrpSpPr/>
            <p:nvPr/>
          </p:nvGrpSpPr>
          <p:grpSpPr>
            <a:xfrm>
              <a:off x="969966" y="6437361"/>
              <a:ext cx="156362" cy="156362"/>
              <a:chOff x="0" y="0"/>
              <a:chExt cx="812800" cy="812800"/>
            </a:xfrm>
          </p:grpSpPr>
          <p:sp>
            <p:nvSpPr>
              <p:cNvPr id="5266" name="Google Shape;5266;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7" name="Google Shape;5267;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68" name="Google Shape;5268;p23"/>
            <p:cNvGrpSpPr/>
            <p:nvPr/>
          </p:nvGrpSpPr>
          <p:grpSpPr>
            <a:xfrm>
              <a:off x="1706775" y="0"/>
              <a:ext cx="156362" cy="156362"/>
              <a:chOff x="0" y="0"/>
              <a:chExt cx="812800" cy="812800"/>
            </a:xfrm>
          </p:grpSpPr>
          <p:sp>
            <p:nvSpPr>
              <p:cNvPr id="5269" name="Google Shape;5269;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0" name="Google Shape;5270;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71" name="Google Shape;5271;p23"/>
            <p:cNvGrpSpPr/>
            <p:nvPr/>
          </p:nvGrpSpPr>
          <p:grpSpPr>
            <a:xfrm>
              <a:off x="2191758" y="0"/>
              <a:ext cx="156362" cy="156362"/>
              <a:chOff x="0" y="0"/>
              <a:chExt cx="812800" cy="812800"/>
            </a:xfrm>
          </p:grpSpPr>
          <p:sp>
            <p:nvSpPr>
              <p:cNvPr id="5272" name="Google Shape;5272;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3" name="Google Shape;5273;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74" name="Google Shape;5274;p23"/>
            <p:cNvGrpSpPr/>
            <p:nvPr/>
          </p:nvGrpSpPr>
          <p:grpSpPr>
            <a:xfrm>
              <a:off x="2676742" y="0"/>
              <a:ext cx="156362" cy="156362"/>
              <a:chOff x="0" y="0"/>
              <a:chExt cx="812800" cy="812800"/>
            </a:xfrm>
          </p:grpSpPr>
          <p:sp>
            <p:nvSpPr>
              <p:cNvPr id="5275" name="Google Shape;5275;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6" name="Google Shape;5276;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77" name="Google Shape;5277;p23"/>
            <p:cNvGrpSpPr/>
            <p:nvPr/>
          </p:nvGrpSpPr>
          <p:grpSpPr>
            <a:xfrm>
              <a:off x="1452325" y="265279"/>
              <a:ext cx="156362" cy="156362"/>
              <a:chOff x="0" y="0"/>
              <a:chExt cx="812800" cy="812800"/>
            </a:xfrm>
          </p:grpSpPr>
          <p:sp>
            <p:nvSpPr>
              <p:cNvPr id="5278" name="Google Shape;5278;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9" name="Google Shape;5279;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80" name="Google Shape;5280;p23"/>
            <p:cNvGrpSpPr/>
            <p:nvPr/>
          </p:nvGrpSpPr>
          <p:grpSpPr>
            <a:xfrm>
              <a:off x="1937308" y="265279"/>
              <a:ext cx="156362" cy="156362"/>
              <a:chOff x="0" y="0"/>
              <a:chExt cx="812800" cy="812800"/>
            </a:xfrm>
          </p:grpSpPr>
          <p:sp>
            <p:nvSpPr>
              <p:cNvPr id="5281" name="Google Shape;5281;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2" name="Google Shape;5282;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83" name="Google Shape;5283;p23"/>
            <p:cNvGrpSpPr/>
            <p:nvPr/>
          </p:nvGrpSpPr>
          <p:grpSpPr>
            <a:xfrm>
              <a:off x="2422291" y="265279"/>
              <a:ext cx="156362" cy="156362"/>
              <a:chOff x="0" y="0"/>
              <a:chExt cx="812800" cy="812800"/>
            </a:xfrm>
          </p:grpSpPr>
          <p:sp>
            <p:nvSpPr>
              <p:cNvPr id="5284" name="Google Shape;5284;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5" name="Google Shape;5285;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86" name="Google Shape;5286;p23"/>
            <p:cNvGrpSpPr/>
            <p:nvPr/>
          </p:nvGrpSpPr>
          <p:grpSpPr>
            <a:xfrm>
              <a:off x="1706775" y="559304"/>
              <a:ext cx="156362" cy="156362"/>
              <a:chOff x="0" y="0"/>
              <a:chExt cx="812800" cy="812800"/>
            </a:xfrm>
          </p:grpSpPr>
          <p:sp>
            <p:nvSpPr>
              <p:cNvPr id="5287" name="Google Shape;5287;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8" name="Google Shape;5288;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89" name="Google Shape;5289;p23"/>
            <p:cNvGrpSpPr/>
            <p:nvPr/>
          </p:nvGrpSpPr>
          <p:grpSpPr>
            <a:xfrm>
              <a:off x="2191758" y="559304"/>
              <a:ext cx="156362" cy="156362"/>
              <a:chOff x="0" y="0"/>
              <a:chExt cx="812800" cy="812800"/>
            </a:xfrm>
          </p:grpSpPr>
          <p:sp>
            <p:nvSpPr>
              <p:cNvPr id="5290" name="Google Shape;5290;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1" name="Google Shape;5291;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92" name="Google Shape;5292;p23"/>
            <p:cNvGrpSpPr/>
            <p:nvPr/>
          </p:nvGrpSpPr>
          <p:grpSpPr>
            <a:xfrm>
              <a:off x="2676742" y="559304"/>
              <a:ext cx="156362" cy="156362"/>
              <a:chOff x="0" y="0"/>
              <a:chExt cx="812800" cy="812800"/>
            </a:xfrm>
          </p:grpSpPr>
          <p:sp>
            <p:nvSpPr>
              <p:cNvPr id="5293" name="Google Shape;5293;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4" name="Google Shape;5294;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95" name="Google Shape;5295;p23"/>
            <p:cNvGrpSpPr/>
            <p:nvPr/>
          </p:nvGrpSpPr>
          <p:grpSpPr>
            <a:xfrm>
              <a:off x="1452325" y="824583"/>
              <a:ext cx="156362" cy="156362"/>
              <a:chOff x="0" y="0"/>
              <a:chExt cx="812800" cy="812800"/>
            </a:xfrm>
          </p:grpSpPr>
          <p:sp>
            <p:nvSpPr>
              <p:cNvPr id="5296" name="Google Shape;5296;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7" name="Google Shape;5297;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98" name="Google Shape;5298;p23"/>
            <p:cNvGrpSpPr/>
            <p:nvPr/>
          </p:nvGrpSpPr>
          <p:grpSpPr>
            <a:xfrm>
              <a:off x="1937308" y="824583"/>
              <a:ext cx="156362" cy="156362"/>
              <a:chOff x="0" y="0"/>
              <a:chExt cx="812800" cy="812800"/>
            </a:xfrm>
          </p:grpSpPr>
          <p:sp>
            <p:nvSpPr>
              <p:cNvPr id="5299" name="Google Shape;5299;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0" name="Google Shape;5300;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01" name="Google Shape;5301;p23"/>
            <p:cNvGrpSpPr/>
            <p:nvPr/>
          </p:nvGrpSpPr>
          <p:grpSpPr>
            <a:xfrm>
              <a:off x="2422291" y="824583"/>
              <a:ext cx="156362" cy="156362"/>
              <a:chOff x="0" y="0"/>
              <a:chExt cx="812800" cy="812800"/>
            </a:xfrm>
          </p:grpSpPr>
          <p:sp>
            <p:nvSpPr>
              <p:cNvPr id="5302" name="Google Shape;5302;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3" name="Google Shape;5303;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04" name="Google Shape;5304;p23"/>
            <p:cNvGrpSpPr/>
            <p:nvPr/>
          </p:nvGrpSpPr>
          <p:grpSpPr>
            <a:xfrm>
              <a:off x="1706775" y="1118608"/>
              <a:ext cx="156362" cy="156362"/>
              <a:chOff x="0" y="0"/>
              <a:chExt cx="812800" cy="812800"/>
            </a:xfrm>
          </p:grpSpPr>
          <p:sp>
            <p:nvSpPr>
              <p:cNvPr id="5305" name="Google Shape;5305;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6" name="Google Shape;5306;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07" name="Google Shape;5307;p23"/>
            <p:cNvGrpSpPr/>
            <p:nvPr/>
          </p:nvGrpSpPr>
          <p:grpSpPr>
            <a:xfrm>
              <a:off x="2191758" y="1118608"/>
              <a:ext cx="156362" cy="156362"/>
              <a:chOff x="0" y="0"/>
              <a:chExt cx="812800" cy="812800"/>
            </a:xfrm>
          </p:grpSpPr>
          <p:sp>
            <p:nvSpPr>
              <p:cNvPr id="5308" name="Google Shape;5308;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9" name="Google Shape;5309;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10" name="Google Shape;5310;p23"/>
            <p:cNvGrpSpPr/>
            <p:nvPr/>
          </p:nvGrpSpPr>
          <p:grpSpPr>
            <a:xfrm>
              <a:off x="2676742" y="1118608"/>
              <a:ext cx="156362" cy="156362"/>
              <a:chOff x="0" y="0"/>
              <a:chExt cx="812800" cy="812800"/>
            </a:xfrm>
          </p:grpSpPr>
          <p:sp>
            <p:nvSpPr>
              <p:cNvPr id="5311" name="Google Shape;5311;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2" name="Google Shape;5312;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13" name="Google Shape;5313;p23"/>
            <p:cNvGrpSpPr/>
            <p:nvPr/>
          </p:nvGrpSpPr>
          <p:grpSpPr>
            <a:xfrm>
              <a:off x="1452325" y="1383887"/>
              <a:ext cx="156362" cy="156362"/>
              <a:chOff x="0" y="0"/>
              <a:chExt cx="812800" cy="812800"/>
            </a:xfrm>
          </p:grpSpPr>
          <p:sp>
            <p:nvSpPr>
              <p:cNvPr id="5314" name="Google Shape;5314;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5" name="Google Shape;5315;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16" name="Google Shape;5316;p23"/>
            <p:cNvGrpSpPr/>
            <p:nvPr/>
          </p:nvGrpSpPr>
          <p:grpSpPr>
            <a:xfrm>
              <a:off x="1937308" y="1383887"/>
              <a:ext cx="156362" cy="156362"/>
              <a:chOff x="0" y="0"/>
              <a:chExt cx="812800" cy="812800"/>
            </a:xfrm>
          </p:grpSpPr>
          <p:sp>
            <p:nvSpPr>
              <p:cNvPr id="5317" name="Google Shape;5317;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8" name="Google Shape;5318;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19" name="Google Shape;5319;p23"/>
            <p:cNvGrpSpPr/>
            <p:nvPr/>
          </p:nvGrpSpPr>
          <p:grpSpPr>
            <a:xfrm>
              <a:off x="2422291" y="1383887"/>
              <a:ext cx="156362" cy="156362"/>
              <a:chOff x="0" y="0"/>
              <a:chExt cx="812800" cy="812800"/>
            </a:xfrm>
          </p:grpSpPr>
          <p:sp>
            <p:nvSpPr>
              <p:cNvPr id="5320" name="Google Shape;5320;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1" name="Google Shape;5321;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22" name="Google Shape;5322;p23"/>
            <p:cNvGrpSpPr/>
            <p:nvPr/>
          </p:nvGrpSpPr>
          <p:grpSpPr>
            <a:xfrm>
              <a:off x="1706775" y="1677912"/>
              <a:ext cx="156362" cy="156362"/>
              <a:chOff x="0" y="0"/>
              <a:chExt cx="812800" cy="812800"/>
            </a:xfrm>
          </p:grpSpPr>
          <p:sp>
            <p:nvSpPr>
              <p:cNvPr id="5323" name="Google Shape;5323;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4" name="Google Shape;5324;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25" name="Google Shape;5325;p23"/>
            <p:cNvGrpSpPr/>
            <p:nvPr/>
          </p:nvGrpSpPr>
          <p:grpSpPr>
            <a:xfrm>
              <a:off x="2191758" y="1677912"/>
              <a:ext cx="156362" cy="156362"/>
              <a:chOff x="0" y="0"/>
              <a:chExt cx="812800" cy="812800"/>
            </a:xfrm>
          </p:grpSpPr>
          <p:sp>
            <p:nvSpPr>
              <p:cNvPr id="5326" name="Google Shape;5326;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7" name="Google Shape;5327;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28" name="Google Shape;5328;p23"/>
            <p:cNvGrpSpPr/>
            <p:nvPr/>
          </p:nvGrpSpPr>
          <p:grpSpPr>
            <a:xfrm>
              <a:off x="2676742" y="1677912"/>
              <a:ext cx="156362" cy="156362"/>
              <a:chOff x="0" y="0"/>
              <a:chExt cx="812800" cy="812800"/>
            </a:xfrm>
          </p:grpSpPr>
          <p:sp>
            <p:nvSpPr>
              <p:cNvPr id="5329" name="Google Shape;5329;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0" name="Google Shape;5330;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31" name="Google Shape;5331;p23"/>
            <p:cNvGrpSpPr/>
            <p:nvPr/>
          </p:nvGrpSpPr>
          <p:grpSpPr>
            <a:xfrm>
              <a:off x="1452325" y="1943191"/>
              <a:ext cx="156362" cy="156362"/>
              <a:chOff x="0" y="0"/>
              <a:chExt cx="812800" cy="812800"/>
            </a:xfrm>
          </p:grpSpPr>
          <p:sp>
            <p:nvSpPr>
              <p:cNvPr id="5332" name="Google Shape;5332;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3" name="Google Shape;5333;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34" name="Google Shape;5334;p23"/>
            <p:cNvGrpSpPr/>
            <p:nvPr/>
          </p:nvGrpSpPr>
          <p:grpSpPr>
            <a:xfrm>
              <a:off x="1937308" y="1943191"/>
              <a:ext cx="156362" cy="156362"/>
              <a:chOff x="0" y="0"/>
              <a:chExt cx="812800" cy="812800"/>
            </a:xfrm>
          </p:grpSpPr>
          <p:sp>
            <p:nvSpPr>
              <p:cNvPr id="5335" name="Google Shape;5335;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6" name="Google Shape;5336;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37" name="Google Shape;5337;p23"/>
            <p:cNvGrpSpPr/>
            <p:nvPr/>
          </p:nvGrpSpPr>
          <p:grpSpPr>
            <a:xfrm>
              <a:off x="2422291" y="1943191"/>
              <a:ext cx="156362" cy="156362"/>
              <a:chOff x="0" y="0"/>
              <a:chExt cx="812800" cy="812800"/>
            </a:xfrm>
          </p:grpSpPr>
          <p:sp>
            <p:nvSpPr>
              <p:cNvPr id="5338" name="Google Shape;5338;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9" name="Google Shape;5339;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40" name="Google Shape;5340;p23"/>
            <p:cNvGrpSpPr/>
            <p:nvPr/>
          </p:nvGrpSpPr>
          <p:grpSpPr>
            <a:xfrm>
              <a:off x="1706775" y="2237216"/>
              <a:ext cx="156362" cy="156362"/>
              <a:chOff x="0" y="0"/>
              <a:chExt cx="812800" cy="812800"/>
            </a:xfrm>
          </p:grpSpPr>
          <p:sp>
            <p:nvSpPr>
              <p:cNvPr id="5341" name="Google Shape;5341;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2" name="Google Shape;5342;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43" name="Google Shape;5343;p23"/>
            <p:cNvGrpSpPr/>
            <p:nvPr/>
          </p:nvGrpSpPr>
          <p:grpSpPr>
            <a:xfrm>
              <a:off x="2191758" y="2237216"/>
              <a:ext cx="156362" cy="156362"/>
              <a:chOff x="0" y="0"/>
              <a:chExt cx="812800" cy="812800"/>
            </a:xfrm>
          </p:grpSpPr>
          <p:sp>
            <p:nvSpPr>
              <p:cNvPr id="5344" name="Google Shape;5344;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5" name="Google Shape;5345;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46" name="Google Shape;5346;p23"/>
            <p:cNvGrpSpPr/>
            <p:nvPr/>
          </p:nvGrpSpPr>
          <p:grpSpPr>
            <a:xfrm>
              <a:off x="2676742" y="2237216"/>
              <a:ext cx="156362" cy="156362"/>
              <a:chOff x="0" y="0"/>
              <a:chExt cx="812800" cy="812800"/>
            </a:xfrm>
          </p:grpSpPr>
          <p:sp>
            <p:nvSpPr>
              <p:cNvPr id="5347" name="Google Shape;5347;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8" name="Google Shape;5348;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49" name="Google Shape;5349;p23"/>
            <p:cNvGrpSpPr/>
            <p:nvPr/>
          </p:nvGrpSpPr>
          <p:grpSpPr>
            <a:xfrm>
              <a:off x="1452325" y="2502496"/>
              <a:ext cx="156362" cy="156362"/>
              <a:chOff x="0" y="0"/>
              <a:chExt cx="812800" cy="812800"/>
            </a:xfrm>
          </p:grpSpPr>
          <p:sp>
            <p:nvSpPr>
              <p:cNvPr id="5350" name="Google Shape;5350;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1" name="Google Shape;5351;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52" name="Google Shape;5352;p23"/>
            <p:cNvGrpSpPr/>
            <p:nvPr/>
          </p:nvGrpSpPr>
          <p:grpSpPr>
            <a:xfrm>
              <a:off x="1937308" y="2502496"/>
              <a:ext cx="156362" cy="156362"/>
              <a:chOff x="0" y="0"/>
              <a:chExt cx="812800" cy="812800"/>
            </a:xfrm>
          </p:grpSpPr>
          <p:sp>
            <p:nvSpPr>
              <p:cNvPr id="5353" name="Google Shape;5353;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4" name="Google Shape;5354;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55" name="Google Shape;5355;p23"/>
            <p:cNvGrpSpPr/>
            <p:nvPr/>
          </p:nvGrpSpPr>
          <p:grpSpPr>
            <a:xfrm>
              <a:off x="2422291" y="2502496"/>
              <a:ext cx="156362" cy="156362"/>
              <a:chOff x="0" y="0"/>
              <a:chExt cx="812800" cy="812800"/>
            </a:xfrm>
          </p:grpSpPr>
          <p:sp>
            <p:nvSpPr>
              <p:cNvPr id="5356" name="Google Shape;5356;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7" name="Google Shape;5357;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58" name="Google Shape;5358;p23"/>
            <p:cNvGrpSpPr/>
            <p:nvPr/>
          </p:nvGrpSpPr>
          <p:grpSpPr>
            <a:xfrm>
              <a:off x="1706775" y="2796520"/>
              <a:ext cx="156362" cy="156362"/>
              <a:chOff x="0" y="0"/>
              <a:chExt cx="812800" cy="812800"/>
            </a:xfrm>
          </p:grpSpPr>
          <p:sp>
            <p:nvSpPr>
              <p:cNvPr id="5359" name="Google Shape;5359;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0" name="Google Shape;5360;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61" name="Google Shape;5361;p23"/>
            <p:cNvGrpSpPr/>
            <p:nvPr/>
          </p:nvGrpSpPr>
          <p:grpSpPr>
            <a:xfrm>
              <a:off x="2191758" y="2796520"/>
              <a:ext cx="156362" cy="156362"/>
              <a:chOff x="0" y="0"/>
              <a:chExt cx="812800" cy="812800"/>
            </a:xfrm>
          </p:grpSpPr>
          <p:sp>
            <p:nvSpPr>
              <p:cNvPr id="5362" name="Google Shape;5362;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3" name="Google Shape;5363;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64" name="Google Shape;5364;p23"/>
            <p:cNvGrpSpPr/>
            <p:nvPr/>
          </p:nvGrpSpPr>
          <p:grpSpPr>
            <a:xfrm>
              <a:off x="2676742" y="2796520"/>
              <a:ext cx="156362" cy="156362"/>
              <a:chOff x="0" y="0"/>
              <a:chExt cx="812800" cy="812800"/>
            </a:xfrm>
          </p:grpSpPr>
          <p:sp>
            <p:nvSpPr>
              <p:cNvPr id="5365" name="Google Shape;5365;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6" name="Google Shape;5366;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67" name="Google Shape;5367;p23"/>
            <p:cNvGrpSpPr/>
            <p:nvPr/>
          </p:nvGrpSpPr>
          <p:grpSpPr>
            <a:xfrm>
              <a:off x="1452325" y="3061800"/>
              <a:ext cx="156362" cy="156362"/>
              <a:chOff x="0" y="0"/>
              <a:chExt cx="812800" cy="812800"/>
            </a:xfrm>
          </p:grpSpPr>
          <p:sp>
            <p:nvSpPr>
              <p:cNvPr id="5368" name="Google Shape;5368;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9" name="Google Shape;5369;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70" name="Google Shape;5370;p23"/>
            <p:cNvGrpSpPr/>
            <p:nvPr/>
          </p:nvGrpSpPr>
          <p:grpSpPr>
            <a:xfrm>
              <a:off x="1937308" y="3061800"/>
              <a:ext cx="156362" cy="156362"/>
              <a:chOff x="0" y="0"/>
              <a:chExt cx="812800" cy="812800"/>
            </a:xfrm>
          </p:grpSpPr>
          <p:sp>
            <p:nvSpPr>
              <p:cNvPr id="5371" name="Google Shape;5371;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2" name="Google Shape;5372;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73" name="Google Shape;5373;p23"/>
            <p:cNvGrpSpPr/>
            <p:nvPr/>
          </p:nvGrpSpPr>
          <p:grpSpPr>
            <a:xfrm>
              <a:off x="2422291" y="3061800"/>
              <a:ext cx="156362" cy="156362"/>
              <a:chOff x="0" y="0"/>
              <a:chExt cx="812800" cy="812800"/>
            </a:xfrm>
          </p:grpSpPr>
          <p:sp>
            <p:nvSpPr>
              <p:cNvPr id="5374" name="Google Shape;5374;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5" name="Google Shape;5375;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76" name="Google Shape;5376;p23"/>
            <p:cNvGrpSpPr/>
            <p:nvPr/>
          </p:nvGrpSpPr>
          <p:grpSpPr>
            <a:xfrm>
              <a:off x="1706775" y="3375562"/>
              <a:ext cx="156362" cy="156362"/>
              <a:chOff x="0" y="0"/>
              <a:chExt cx="812800" cy="812800"/>
            </a:xfrm>
          </p:grpSpPr>
          <p:sp>
            <p:nvSpPr>
              <p:cNvPr id="5377" name="Google Shape;5377;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8" name="Google Shape;5378;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79" name="Google Shape;5379;p23"/>
            <p:cNvGrpSpPr/>
            <p:nvPr/>
          </p:nvGrpSpPr>
          <p:grpSpPr>
            <a:xfrm>
              <a:off x="2191758" y="3375562"/>
              <a:ext cx="156362" cy="156362"/>
              <a:chOff x="0" y="0"/>
              <a:chExt cx="812800" cy="812800"/>
            </a:xfrm>
          </p:grpSpPr>
          <p:sp>
            <p:nvSpPr>
              <p:cNvPr id="5380" name="Google Shape;5380;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1" name="Google Shape;5381;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82" name="Google Shape;5382;p23"/>
            <p:cNvGrpSpPr/>
            <p:nvPr/>
          </p:nvGrpSpPr>
          <p:grpSpPr>
            <a:xfrm>
              <a:off x="2676742" y="3375562"/>
              <a:ext cx="156362" cy="156362"/>
              <a:chOff x="0" y="0"/>
              <a:chExt cx="812800" cy="812800"/>
            </a:xfrm>
          </p:grpSpPr>
          <p:sp>
            <p:nvSpPr>
              <p:cNvPr id="5383" name="Google Shape;5383;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4" name="Google Shape;5384;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85" name="Google Shape;5385;p23"/>
            <p:cNvGrpSpPr/>
            <p:nvPr/>
          </p:nvGrpSpPr>
          <p:grpSpPr>
            <a:xfrm>
              <a:off x="1452325" y="3640841"/>
              <a:ext cx="156362" cy="156362"/>
              <a:chOff x="0" y="0"/>
              <a:chExt cx="812800" cy="812800"/>
            </a:xfrm>
          </p:grpSpPr>
          <p:sp>
            <p:nvSpPr>
              <p:cNvPr id="5386" name="Google Shape;5386;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7" name="Google Shape;5387;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88" name="Google Shape;5388;p23"/>
            <p:cNvGrpSpPr/>
            <p:nvPr/>
          </p:nvGrpSpPr>
          <p:grpSpPr>
            <a:xfrm>
              <a:off x="1937308" y="3640841"/>
              <a:ext cx="156362" cy="156362"/>
              <a:chOff x="0" y="0"/>
              <a:chExt cx="812800" cy="812800"/>
            </a:xfrm>
          </p:grpSpPr>
          <p:sp>
            <p:nvSpPr>
              <p:cNvPr id="5389" name="Google Shape;5389;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0" name="Google Shape;5390;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91" name="Google Shape;5391;p23"/>
            <p:cNvGrpSpPr/>
            <p:nvPr/>
          </p:nvGrpSpPr>
          <p:grpSpPr>
            <a:xfrm>
              <a:off x="2422291" y="3640841"/>
              <a:ext cx="156362" cy="156362"/>
              <a:chOff x="0" y="0"/>
              <a:chExt cx="812800" cy="812800"/>
            </a:xfrm>
          </p:grpSpPr>
          <p:sp>
            <p:nvSpPr>
              <p:cNvPr id="5392" name="Google Shape;5392;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3" name="Google Shape;5393;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94" name="Google Shape;5394;p23"/>
            <p:cNvGrpSpPr/>
            <p:nvPr/>
          </p:nvGrpSpPr>
          <p:grpSpPr>
            <a:xfrm>
              <a:off x="1706775" y="3934866"/>
              <a:ext cx="156362" cy="156362"/>
              <a:chOff x="0" y="0"/>
              <a:chExt cx="812800" cy="812800"/>
            </a:xfrm>
          </p:grpSpPr>
          <p:sp>
            <p:nvSpPr>
              <p:cNvPr id="5395" name="Google Shape;5395;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6" name="Google Shape;5396;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97" name="Google Shape;5397;p23"/>
            <p:cNvGrpSpPr/>
            <p:nvPr/>
          </p:nvGrpSpPr>
          <p:grpSpPr>
            <a:xfrm>
              <a:off x="2191758" y="3934866"/>
              <a:ext cx="156362" cy="156362"/>
              <a:chOff x="0" y="0"/>
              <a:chExt cx="812800" cy="812800"/>
            </a:xfrm>
          </p:grpSpPr>
          <p:sp>
            <p:nvSpPr>
              <p:cNvPr id="5398" name="Google Shape;5398;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9" name="Google Shape;5399;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00" name="Google Shape;5400;p23"/>
            <p:cNvGrpSpPr/>
            <p:nvPr/>
          </p:nvGrpSpPr>
          <p:grpSpPr>
            <a:xfrm>
              <a:off x="2676742" y="3934866"/>
              <a:ext cx="156362" cy="156362"/>
              <a:chOff x="0" y="0"/>
              <a:chExt cx="812800" cy="812800"/>
            </a:xfrm>
          </p:grpSpPr>
          <p:sp>
            <p:nvSpPr>
              <p:cNvPr id="5401" name="Google Shape;5401;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2" name="Google Shape;5402;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03" name="Google Shape;5403;p23"/>
            <p:cNvGrpSpPr/>
            <p:nvPr/>
          </p:nvGrpSpPr>
          <p:grpSpPr>
            <a:xfrm>
              <a:off x="1452325" y="4200145"/>
              <a:ext cx="156362" cy="156362"/>
              <a:chOff x="0" y="0"/>
              <a:chExt cx="812800" cy="812800"/>
            </a:xfrm>
          </p:grpSpPr>
          <p:sp>
            <p:nvSpPr>
              <p:cNvPr id="5404" name="Google Shape;5404;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5" name="Google Shape;5405;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06" name="Google Shape;5406;p23"/>
            <p:cNvGrpSpPr/>
            <p:nvPr/>
          </p:nvGrpSpPr>
          <p:grpSpPr>
            <a:xfrm>
              <a:off x="1937308" y="4200145"/>
              <a:ext cx="156362" cy="156362"/>
              <a:chOff x="0" y="0"/>
              <a:chExt cx="812800" cy="812800"/>
            </a:xfrm>
          </p:grpSpPr>
          <p:sp>
            <p:nvSpPr>
              <p:cNvPr id="5407" name="Google Shape;5407;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8" name="Google Shape;5408;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09" name="Google Shape;5409;p23"/>
            <p:cNvGrpSpPr/>
            <p:nvPr/>
          </p:nvGrpSpPr>
          <p:grpSpPr>
            <a:xfrm>
              <a:off x="2422291" y="4200145"/>
              <a:ext cx="156362" cy="156362"/>
              <a:chOff x="0" y="0"/>
              <a:chExt cx="812800" cy="812800"/>
            </a:xfrm>
          </p:grpSpPr>
          <p:sp>
            <p:nvSpPr>
              <p:cNvPr id="5410" name="Google Shape;5410;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1" name="Google Shape;5411;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12" name="Google Shape;5412;p23"/>
            <p:cNvGrpSpPr/>
            <p:nvPr/>
          </p:nvGrpSpPr>
          <p:grpSpPr>
            <a:xfrm>
              <a:off x="1706775" y="4494170"/>
              <a:ext cx="156362" cy="156362"/>
              <a:chOff x="0" y="0"/>
              <a:chExt cx="812800" cy="812800"/>
            </a:xfrm>
          </p:grpSpPr>
          <p:sp>
            <p:nvSpPr>
              <p:cNvPr id="5413" name="Google Shape;5413;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4" name="Google Shape;5414;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15" name="Google Shape;5415;p23"/>
            <p:cNvGrpSpPr/>
            <p:nvPr/>
          </p:nvGrpSpPr>
          <p:grpSpPr>
            <a:xfrm>
              <a:off x="2191758" y="4494170"/>
              <a:ext cx="156362" cy="156362"/>
              <a:chOff x="0" y="0"/>
              <a:chExt cx="812800" cy="812800"/>
            </a:xfrm>
          </p:grpSpPr>
          <p:sp>
            <p:nvSpPr>
              <p:cNvPr id="5416" name="Google Shape;5416;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7" name="Google Shape;5417;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18" name="Google Shape;5418;p23"/>
            <p:cNvGrpSpPr/>
            <p:nvPr/>
          </p:nvGrpSpPr>
          <p:grpSpPr>
            <a:xfrm>
              <a:off x="2676742" y="4494170"/>
              <a:ext cx="156362" cy="156362"/>
              <a:chOff x="0" y="0"/>
              <a:chExt cx="812800" cy="812800"/>
            </a:xfrm>
          </p:grpSpPr>
          <p:sp>
            <p:nvSpPr>
              <p:cNvPr id="5419" name="Google Shape;5419;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0" name="Google Shape;5420;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21" name="Google Shape;5421;p23"/>
            <p:cNvGrpSpPr/>
            <p:nvPr/>
          </p:nvGrpSpPr>
          <p:grpSpPr>
            <a:xfrm>
              <a:off x="1452325" y="4759449"/>
              <a:ext cx="156362" cy="156362"/>
              <a:chOff x="0" y="0"/>
              <a:chExt cx="812800" cy="812800"/>
            </a:xfrm>
          </p:grpSpPr>
          <p:sp>
            <p:nvSpPr>
              <p:cNvPr id="5422" name="Google Shape;5422;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3" name="Google Shape;5423;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24" name="Google Shape;5424;p23"/>
            <p:cNvGrpSpPr/>
            <p:nvPr/>
          </p:nvGrpSpPr>
          <p:grpSpPr>
            <a:xfrm>
              <a:off x="1937308" y="4759449"/>
              <a:ext cx="156362" cy="156362"/>
              <a:chOff x="0" y="0"/>
              <a:chExt cx="812800" cy="812800"/>
            </a:xfrm>
          </p:grpSpPr>
          <p:sp>
            <p:nvSpPr>
              <p:cNvPr id="5425" name="Google Shape;5425;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6" name="Google Shape;5426;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27" name="Google Shape;5427;p23"/>
            <p:cNvGrpSpPr/>
            <p:nvPr/>
          </p:nvGrpSpPr>
          <p:grpSpPr>
            <a:xfrm>
              <a:off x="2422291" y="4759449"/>
              <a:ext cx="156362" cy="156362"/>
              <a:chOff x="0" y="0"/>
              <a:chExt cx="812800" cy="812800"/>
            </a:xfrm>
          </p:grpSpPr>
          <p:sp>
            <p:nvSpPr>
              <p:cNvPr id="5428" name="Google Shape;5428;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9" name="Google Shape;5429;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30" name="Google Shape;5430;p23"/>
            <p:cNvGrpSpPr/>
            <p:nvPr/>
          </p:nvGrpSpPr>
          <p:grpSpPr>
            <a:xfrm>
              <a:off x="1706775" y="5053474"/>
              <a:ext cx="156362" cy="156362"/>
              <a:chOff x="0" y="0"/>
              <a:chExt cx="812800" cy="812800"/>
            </a:xfrm>
          </p:grpSpPr>
          <p:sp>
            <p:nvSpPr>
              <p:cNvPr id="5431" name="Google Shape;5431;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2" name="Google Shape;5432;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33" name="Google Shape;5433;p23"/>
            <p:cNvGrpSpPr/>
            <p:nvPr/>
          </p:nvGrpSpPr>
          <p:grpSpPr>
            <a:xfrm>
              <a:off x="2191758" y="5053474"/>
              <a:ext cx="156362" cy="156362"/>
              <a:chOff x="0" y="0"/>
              <a:chExt cx="812800" cy="812800"/>
            </a:xfrm>
          </p:grpSpPr>
          <p:sp>
            <p:nvSpPr>
              <p:cNvPr id="5434" name="Google Shape;5434;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5" name="Google Shape;5435;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36" name="Google Shape;5436;p23"/>
            <p:cNvGrpSpPr/>
            <p:nvPr/>
          </p:nvGrpSpPr>
          <p:grpSpPr>
            <a:xfrm>
              <a:off x="2676742" y="5053474"/>
              <a:ext cx="156362" cy="156362"/>
              <a:chOff x="0" y="0"/>
              <a:chExt cx="812800" cy="812800"/>
            </a:xfrm>
          </p:grpSpPr>
          <p:sp>
            <p:nvSpPr>
              <p:cNvPr id="5437" name="Google Shape;5437;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8" name="Google Shape;5438;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39" name="Google Shape;5439;p23"/>
            <p:cNvGrpSpPr/>
            <p:nvPr/>
          </p:nvGrpSpPr>
          <p:grpSpPr>
            <a:xfrm>
              <a:off x="1452325" y="5318753"/>
              <a:ext cx="156362" cy="156362"/>
              <a:chOff x="0" y="0"/>
              <a:chExt cx="812800" cy="812800"/>
            </a:xfrm>
          </p:grpSpPr>
          <p:sp>
            <p:nvSpPr>
              <p:cNvPr id="5440" name="Google Shape;5440;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1" name="Google Shape;5441;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42" name="Google Shape;5442;p23"/>
            <p:cNvGrpSpPr/>
            <p:nvPr/>
          </p:nvGrpSpPr>
          <p:grpSpPr>
            <a:xfrm>
              <a:off x="1937308" y="5318753"/>
              <a:ext cx="156362" cy="156362"/>
              <a:chOff x="0" y="0"/>
              <a:chExt cx="812800" cy="812800"/>
            </a:xfrm>
          </p:grpSpPr>
          <p:sp>
            <p:nvSpPr>
              <p:cNvPr id="5443" name="Google Shape;5443;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4" name="Google Shape;5444;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45" name="Google Shape;5445;p23"/>
            <p:cNvGrpSpPr/>
            <p:nvPr/>
          </p:nvGrpSpPr>
          <p:grpSpPr>
            <a:xfrm>
              <a:off x="2422291" y="5318753"/>
              <a:ext cx="156362" cy="156362"/>
              <a:chOff x="0" y="0"/>
              <a:chExt cx="812800" cy="812800"/>
            </a:xfrm>
          </p:grpSpPr>
          <p:sp>
            <p:nvSpPr>
              <p:cNvPr id="5446" name="Google Shape;5446;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7" name="Google Shape;5447;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48" name="Google Shape;5448;p23"/>
            <p:cNvGrpSpPr/>
            <p:nvPr/>
          </p:nvGrpSpPr>
          <p:grpSpPr>
            <a:xfrm>
              <a:off x="1706775" y="5612778"/>
              <a:ext cx="156362" cy="156362"/>
              <a:chOff x="0" y="0"/>
              <a:chExt cx="812800" cy="812800"/>
            </a:xfrm>
          </p:grpSpPr>
          <p:sp>
            <p:nvSpPr>
              <p:cNvPr id="5449" name="Google Shape;5449;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0" name="Google Shape;5450;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51" name="Google Shape;5451;p23"/>
            <p:cNvGrpSpPr/>
            <p:nvPr/>
          </p:nvGrpSpPr>
          <p:grpSpPr>
            <a:xfrm>
              <a:off x="2191758" y="5612778"/>
              <a:ext cx="156362" cy="156362"/>
              <a:chOff x="0" y="0"/>
              <a:chExt cx="812800" cy="812800"/>
            </a:xfrm>
          </p:grpSpPr>
          <p:sp>
            <p:nvSpPr>
              <p:cNvPr id="5452" name="Google Shape;5452;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3" name="Google Shape;5453;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54" name="Google Shape;5454;p23"/>
            <p:cNvGrpSpPr/>
            <p:nvPr/>
          </p:nvGrpSpPr>
          <p:grpSpPr>
            <a:xfrm>
              <a:off x="2676742" y="5612778"/>
              <a:ext cx="156362" cy="156362"/>
              <a:chOff x="0" y="0"/>
              <a:chExt cx="812800" cy="812800"/>
            </a:xfrm>
          </p:grpSpPr>
          <p:sp>
            <p:nvSpPr>
              <p:cNvPr id="5455" name="Google Shape;5455;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6" name="Google Shape;5456;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57" name="Google Shape;5457;p23"/>
            <p:cNvGrpSpPr/>
            <p:nvPr/>
          </p:nvGrpSpPr>
          <p:grpSpPr>
            <a:xfrm>
              <a:off x="1452325" y="5878057"/>
              <a:ext cx="156362" cy="156362"/>
              <a:chOff x="0" y="0"/>
              <a:chExt cx="812800" cy="812800"/>
            </a:xfrm>
          </p:grpSpPr>
          <p:sp>
            <p:nvSpPr>
              <p:cNvPr id="5458" name="Google Shape;5458;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9" name="Google Shape;5459;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60" name="Google Shape;5460;p23"/>
            <p:cNvGrpSpPr/>
            <p:nvPr/>
          </p:nvGrpSpPr>
          <p:grpSpPr>
            <a:xfrm>
              <a:off x="1937308" y="5878057"/>
              <a:ext cx="156362" cy="156362"/>
              <a:chOff x="0" y="0"/>
              <a:chExt cx="812800" cy="812800"/>
            </a:xfrm>
          </p:grpSpPr>
          <p:sp>
            <p:nvSpPr>
              <p:cNvPr id="5461" name="Google Shape;5461;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2" name="Google Shape;5462;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63" name="Google Shape;5463;p23"/>
            <p:cNvGrpSpPr/>
            <p:nvPr/>
          </p:nvGrpSpPr>
          <p:grpSpPr>
            <a:xfrm>
              <a:off x="2422291" y="5878057"/>
              <a:ext cx="156362" cy="156362"/>
              <a:chOff x="0" y="0"/>
              <a:chExt cx="812800" cy="812800"/>
            </a:xfrm>
          </p:grpSpPr>
          <p:sp>
            <p:nvSpPr>
              <p:cNvPr id="5464" name="Google Shape;5464;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5" name="Google Shape;5465;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66" name="Google Shape;5466;p23"/>
            <p:cNvGrpSpPr/>
            <p:nvPr/>
          </p:nvGrpSpPr>
          <p:grpSpPr>
            <a:xfrm>
              <a:off x="1706775" y="6172082"/>
              <a:ext cx="156362" cy="156362"/>
              <a:chOff x="0" y="0"/>
              <a:chExt cx="812800" cy="812800"/>
            </a:xfrm>
          </p:grpSpPr>
          <p:sp>
            <p:nvSpPr>
              <p:cNvPr id="5467" name="Google Shape;5467;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8" name="Google Shape;5468;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69" name="Google Shape;5469;p23"/>
            <p:cNvGrpSpPr/>
            <p:nvPr/>
          </p:nvGrpSpPr>
          <p:grpSpPr>
            <a:xfrm>
              <a:off x="2191758" y="6172082"/>
              <a:ext cx="156362" cy="156362"/>
              <a:chOff x="0" y="0"/>
              <a:chExt cx="812800" cy="812800"/>
            </a:xfrm>
          </p:grpSpPr>
          <p:sp>
            <p:nvSpPr>
              <p:cNvPr id="5470" name="Google Shape;5470;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1" name="Google Shape;5471;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72" name="Google Shape;5472;p23"/>
            <p:cNvGrpSpPr/>
            <p:nvPr/>
          </p:nvGrpSpPr>
          <p:grpSpPr>
            <a:xfrm>
              <a:off x="2676742" y="6172082"/>
              <a:ext cx="156362" cy="156362"/>
              <a:chOff x="0" y="0"/>
              <a:chExt cx="812800" cy="812800"/>
            </a:xfrm>
          </p:grpSpPr>
          <p:sp>
            <p:nvSpPr>
              <p:cNvPr id="5473" name="Google Shape;5473;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4" name="Google Shape;5474;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75" name="Google Shape;5475;p23"/>
            <p:cNvGrpSpPr/>
            <p:nvPr/>
          </p:nvGrpSpPr>
          <p:grpSpPr>
            <a:xfrm>
              <a:off x="1452325" y="6437361"/>
              <a:ext cx="156362" cy="156362"/>
              <a:chOff x="0" y="0"/>
              <a:chExt cx="812800" cy="812800"/>
            </a:xfrm>
          </p:grpSpPr>
          <p:sp>
            <p:nvSpPr>
              <p:cNvPr id="5476" name="Google Shape;5476;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7" name="Google Shape;5477;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78" name="Google Shape;5478;p23"/>
            <p:cNvGrpSpPr/>
            <p:nvPr/>
          </p:nvGrpSpPr>
          <p:grpSpPr>
            <a:xfrm>
              <a:off x="1937308" y="6437361"/>
              <a:ext cx="156362" cy="156362"/>
              <a:chOff x="0" y="0"/>
              <a:chExt cx="812800" cy="812800"/>
            </a:xfrm>
          </p:grpSpPr>
          <p:sp>
            <p:nvSpPr>
              <p:cNvPr id="5479" name="Google Shape;5479;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0" name="Google Shape;5480;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81" name="Google Shape;5481;p23"/>
            <p:cNvGrpSpPr/>
            <p:nvPr/>
          </p:nvGrpSpPr>
          <p:grpSpPr>
            <a:xfrm>
              <a:off x="2422291" y="6437361"/>
              <a:ext cx="156362" cy="156362"/>
              <a:chOff x="0" y="0"/>
              <a:chExt cx="812800" cy="812800"/>
            </a:xfrm>
          </p:grpSpPr>
          <p:sp>
            <p:nvSpPr>
              <p:cNvPr id="5482" name="Google Shape;5482;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3" name="Google Shape;5483;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transition spd="med">
    <p:push/>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5E2"/>
        </a:solidFill>
      </p:bgPr>
    </p:bg>
    <p:spTree>
      <p:nvGrpSpPr>
        <p:cNvPr id="5487" name="Shape 5487"/>
        <p:cNvGrpSpPr/>
        <p:nvPr/>
      </p:nvGrpSpPr>
      <p:grpSpPr>
        <a:xfrm>
          <a:off x="0" y="0"/>
          <a:ext cx="0" cy="0"/>
          <a:chOff x="0" y="0"/>
          <a:chExt cx="0" cy="0"/>
        </a:xfrm>
      </p:grpSpPr>
      <p:grpSp>
        <p:nvGrpSpPr>
          <p:cNvPr id="5488" name="Google Shape;5488;p24"/>
          <p:cNvGrpSpPr/>
          <p:nvPr/>
        </p:nvGrpSpPr>
        <p:grpSpPr>
          <a:xfrm>
            <a:off x="9123510" y="-4469986"/>
            <a:ext cx="15478503" cy="19366175"/>
            <a:chOff x="0" y="0"/>
            <a:chExt cx="20638005" cy="25821567"/>
          </a:xfrm>
        </p:grpSpPr>
        <p:sp>
          <p:nvSpPr>
            <p:cNvPr id="5489" name="Google Shape;5489;p24"/>
            <p:cNvSpPr/>
            <p:nvPr/>
          </p:nvSpPr>
          <p:spPr>
            <a:xfrm>
              <a:off x="1731727" y="13128987"/>
              <a:ext cx="2964328" cy="2830933"/>
            </a:xfrm>
            <a:custGeom>
              <a:rect b="b" l="l" r="r" t="t"/>
              <a:pathLst>
                <a:path extrusionOk="0" h="2830933" w="2964328">
                  <a:moveTo>
                    <a:pt x="0" y="0"/>
                  </a:moveTo>
                  <a:lnTo>
                    <a:pt x="2964328" y="0"/>
                  </a:lnTo>
                  <a:lnTo>
                    <a:pt x="2964328" y="2830933"/>
                  </a:lnTo>
                  <a:lnTo>
                    <a:pt x="0" y="2830933"/>
                  </a:lnTo>
                  <a:lnTo>
                    <a:pt x="0" y="0"/>
                  </a:lnTo>
                  <a:close/>
                </a:path>
              </a:pathLst>
            </a:custGeom>
            <a:blipFill rotWithShape="1">
              <a:blip r:embed="rId3">
                <a:alphaModFix amt="50000"/>
              </a:blip>
              <a:stretch>
                <a:fillRect b="0" l="0" r="0" t="0"/>
              </a:stretch>
            </a:blipFill>
            <a:ln>
              <a:noFill/>
            </a:ln>
          </p:spPr>
        </p:sp>
        <p:sp>
          <p:nvSpPr>
            <p:cNvPr id="5490" name="Google Shape;5490;p24"/>
            <p:cNvSpPr/>
            <p:nvPr/>
          </p:nvSpPr>
          <p:spPr>
            <a:xfrm>
              <a:off x="150445" y="12910783"/>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5491" name="Google Shape;5491;p24"/>
            <p:cNvSpPr/>
            <p:nvPr/>
          </p:nvSpPr>
          <p:spPr>
            <a:xfrm flipH="1">
              <a:off x="150445" y="16942284"/>
              <a:ext cx="2420741" cy="2311808"/>
            </a:xfrm>
            <a:custGeom>
              <a:rect b="b" l="l" r="r" t="t"/>
              <a:pathLst>
                <a:path extrusionOk="0" h="2311808" w="2420741">
                  <a:moveTo>
                    <a:pt x="2420742" y="0"/>
                  </a:moveTo>
                  <a:lnTo>
                    <a:pt x="0" y="0"/>
                  </a:lnTo>
                  <a:lnTo>
                    <a:pt x="0" y="2311808"/>
                  </a:lnTo>
                  <a:lnTo>
                    <a:pt x="2420742" y="2311808"/>
                  </a:lnTo>
                  <a:lnTo>
                    <a:pt x="2420742" y="0"/>
                  </a:lnTo>
                  <a:close/>
                </a:path>
              </a:pathLst>
            </a:custGeom>
            <a:blipFill rotWithShape="1">
              <a:blip r:embed="rId3">
                <a:alphaModFix amt="50000"/>
              </a:blip>
              <a:stretch>
                <a:fillRect b="0" l="0" r="0" t="0"/>
              </a:stretch>
            </a:blipFill>
            <a:ln>
              <a:noFill/>
            </a:ln>
          </p:spPr>
        </p:sp>
        <p:sp>
          <p:nvSpPr>
            <p:cNvPr id="5492" name="Google Shape;5492;p24"/>
            <p:cNvSpPr/>
            <p:nvPr/>
          </p:nvSpPr>
          <p:spPr>
            <a:xfrm flipH="1">
              <a:off x="150445" y="14972360"/>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5493" name="Google Shape;5493;p24"/>
            <p:cNvSpPr/>
            <p:nvPr/>
          </p:nvSpPr>
          <p:spPr>
            <a:xfrm flipH="1" rot="9431070">
              <a:off x="2810464" y="16279912"/>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50000"/>
              </a:blip>
              <a:stretch>
                <a:fillRect b="0" l="-51634" r="0" t="-79882"/>
              </a:stretch>
            </a:blipFill>
            <a:ln>
              <a:noFill/>
            </a:ln>
          </p:spPr>
        </p:sp>
        <p:grpSp>
          <p:nvGrpSpPr>
            <p:cNvPr id="5494" name="Google Shape;5494;p24"/>
            <p:cNvGrpSpPr/>
            <p:nvPr/>
          </p:nvGrpSpPr>
          <p:grpSpPr>
            <a:xfrm>
              <a:off x="2571187" y="15631698"/>
              <a:ext cx="300891" cy="307943"/>
              <a:chOff x="0" y="-19050"/>
              <a:chExt cx="812800" cy="831850"/>
            </a:xfrm>
          </p:grpSpPr>
          <p:sp>
            <p:nvSpPr>
              <p:cNvPr id="5495" name="Google Shape;5495;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6" name="Google Shape;5496;p2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97" name="Google Shape;5497;p24"/>
            <p:cNvGrpSpPr/>
            <p:nvPr/>
          </p:nvGrpSpPr>
          <p:grpSpPr>
            <a:xfrm>
              <a:off x="0" y="16935232"/>
              <a:ext cx="300891" cy="307943"/>
              <a:chOff x="0" y="-19050"/>
              <a:chExt cx="812800" cy="831850"/>
            </a:xfrm>
          </p:grpSpPr>
          <p:sp>
            <p:nvSpPr>
              <p:cNvPr id="5498" name="Google Shape;5498;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9" name="Google Shape;5499;p2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500" name="Google Shape;5500;p24"/>
            <p:cNvSpPr/>
            <p:nvPr/>
          </p:nvSpPr>
          <p:spPr>
            <a:xfrm>
              <a:off x="7020910" y="13128987"/>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5501" name="Google Shape;5501;p24"/>
            <p:cNvSpPr/>
            <p:nvPr/>
          </p:nvSpPr>
          <p:spPr>
            <a:xfrm>
              <a:off x="5439628" y="12910783"/>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5502" name="Google Shape;5502;p24"/>
            <p:cNvSpPr/>
            <p:nvPr/>
          </p:nvSpPr>
          <p:spPr>
            <a:xfrm flipH="1">
              <a:off x="5439628" y="16942284"/>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5503" name="Google Shape;5503;p24"/>
            <p:cNvSpPr/>
            <p:nvPr/>
          </p:nvSpPr>
          <p:spPr>
            <a:xfrm flipH="1">
              <a:off x="5439628" y="14972360"/>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5504" name="Google Shape;5504;p24"/>
            <p:cNvSpPr/>
            <p:nvPr/>
          </p:nvSpPr>
          <p:spPr>
            <a:xfrm flipH="1" rot="9431070">
              <a:off x="8099647" y="16279912"/>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50000"/>
              </a:blip>
              <a:stretch>
                <a:fillRect b="0" l="-51634" r="0" t="-79882"/>
              </a:stretch>
            </a:blipFill>
            <a:ln>
              <a:noFill/>
            </a:ln>
          </p:spPr>
        </p:sp>
        <p:grpSp>
          <p:nvGrpSpPr>
            <p:cNvPr id="5505" name="Google Shape;5505;p24"/>
            <p:cNvGrpSpPr/>
            <p:nvPr/>
          </p:nvGrpSpPr>
          <p:grpSpPr>
            <a:xfrm>
              <a:off x="7860369" y="15631698"/>
              <a:ext cx="300891" cy="307943"/>
              <a:chOff x="0" y="-19050"/>
              <a:chExt cx="812800" cy="831850"/>
            </a:xfrm>
          </p:grpSpPr>
          <p:sp>
            <p:nvSpPr>
              <p:cNvPr id="5506" name="Google Shape;5506;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7" name="Google Shape;5507;p2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08" name="Google Shape;5508;p24"/>
            <p:cNvGrpSpPr/>
            <p:nvPr/>
          </p:nvGrpSpPr>
          <p:grpSpPr>
            <a:xfrm>
              <a:off x="5289182" y="16935232"/>
              <a:ext cx="300891" cy="307943"/>
              <a:chOff x="0" y="-19050"/>
              <a:chExt cx="812800" cy="831850"/>
            </a:xfrm>
          </p:grpSpPr>
          <p:sp>
            <p:nvSpPr>
              <p:cNvPr id="5509" name="Google Shape;5509;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0" name="Google Shape;5510;p2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511" name="Google Shape;5511;p24"/>
            <p:cNvSpPr/>
            <p:nvPr/>
          </p:nvSpPr>
          <p:spPr>
            <a:xfrm>
              <a:off x="1731727" y="19696462"/>
              <a:ext cx="2964328" cy="2830933"/>
            </a:xfrm>
            <a:custGeom>
              <a:rect b="b" l="l" r="r" t="t"/>
              <a:pathLst>
                <a:path extrusionOk="0" h="2830933" w="2964328">
                  <a:moveTo>
                    <a:pt x="0" y="0"/>
                  </a:moveTo>
                  <a:lnTo>
                    <a:pt x="2964328" y="0"/>
                  </a:lnTo>
                  <a:lnTo>
                    <a:pt x="2964328" y="2830933"/>
                  </a:lnTo>
                  <a:lnTo>
                    <a:pt x="0" y="2830933"/>
                  </a:lnTo>
                  <a:lnTo>
                    <a:pt x="0" y="0"/>
                  </a:lnTo>
                  <a:close/>
                </a:path>
              </a:pathLst>
            </a:custGeom>
            <a:blipFill rotWithShape="1">
              <a:blip r:embed="rId3">
                <a:alphaModFix amt="50000"/>
              </a:blip>
              <a:stretch>
                <a:fillRect b="0" l="0" r="0" t="0"/>
              </a:stretch>
            </a:blipFill>
            <a:ln>
              <a:noFill/>
            </a:ln>
          </p:spPr>
        </p:sp>
        <p:sp>
          <p:nvSpPr>
            <p:cNvPr id="5512" name="Google Shape;5512;p24"/>
            <p:cNvSpPr/>
            <p:nvPr/>
          </p:nvSpPr>
          <p:spPr>
            <a:xfrm>
              <a:off x="150445" y="19478259"/>
              <a:ext cx="1980078" cy="1633670"/>
            </a:xfrm>
            <a:custGeom>
              <a:rect b="b" l="l" r="r" t="t"/>
              <a:pathLst>
                <a:path extrusionOk="0" h="1633670" w="1980078">
                  <a:moveTo>
                    <a:pt x="0" y="0"/>
                  </a:moveTo>
                  <a:lnTo>
                    <a:pt x="1980078" y="0"/>
                  </a:lnTo>
                  <a:lnTo>
                    <a:pt x="1980078" y="1633669"/>
                  </a:lnTo>
                  <a:lnTo>
                    <a:pt x="0" y="1633669"/>
                  </a:lnTo>
                  <a:lnTo>
                    <a:pt x="0" y="0"/>
                  </a:lnTo>
                  <a:close/>
                </a:path>
              </a:pathLst>
            </a:custGeom>
            <a:blipFill rotWithShape="1">
              <a:blip r:embed="rId4">
                <a:alphaModFix amt="50000"/>
              </a:blip>
              <a:stretch>
                <a:fillRect b="0" l="-51634" r="0" t="-79882"/>
              </a:stretch>
            </a:blipFill>
            <a:ln>
              <a:noFill/>
            </a:ln>
          </p:spPr>
        </p:sp>
        <p:sp>
          <p:nvSpPr>
            <p:cNvPr id="5513" name="Google Shape;5513;p24"/>
            <p:cNvSpPr/>
            <p:nvPr/>
          </p:nvSpPr>
          <p:spPr>
            <a:xfrm flipH="1">
              <a:off x="150445" y="23509759"/>
              <a:ext cx="2420741" cy="2311808"/>
            </a:xfrm>
            <a:custGeom>
              <a:rect b="b" l="l" r="r" t="t"/>
              <a:pathLst>
                <a:path extrusionOk="0" h="2311808" w="2420741">
                  <a:moveTo>
                    <a:pt x="2420742" y="0"/>
                  </a:moveTo>
                  <a:lnTo>
                    <a:pt x="0" y="0"/>
                  </a:lnTo>
                  <a:lnTo>
                    <a:pt x="0" y="2311808"/>
                  </a:lnTo>
                  <a:lnTo>
                    <a:pt x="2420742" y="2311808"/>
                  </a:lnTo>
                  <a:lnTo>
                    <a:pt x="2420742" y="0"/>
                  </a:lnTo>
                  <a:close/>
                </a:path>
              </a:pathLst>
            </a:custGeom>
            <a:blipFill rotWithShape="1">
              <a:blip r:embed="rId3">
                <a:alphaModFix amt="50000"/>
              </a:blip>
              <a:stretch>
                <a:fillRect b="0" l="0" r="0" t="0"/>
              </a:stretch>
            </a:blipFill>
            <a:ln>
              <a:noFill/>
            </a:ln>
          </p:spPr>
        </p:sp>
        <p:sp>
          <p:nvSpPr>
            <p:cNvPr id="5514" name="Google Shape;5514;p24"/>
            <p:cNvSpPr/>
            <p:nvPr/>
          </p:nvSpPr>
          <p:spPr>
            <a:xfrm flipH="1">
              <a:off x="150445" y="21539835"/>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5515" name="Google Shape;5515;p24"/>
            <p:cNvSpPr/>
            <p:nvPr/>
          </p:nvSpPr>
          <p:spPr>
            <a:xfrm flipH="1" rot="9431070">
              <a:off x="2810464" y="22847387"/>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50000"/>
              </a:blip>
              <a:stretch>
                <a:fillRect b="0" l="-51634" r="0" t="-79882"/>
              </a:stretch>
            </a:blipFill>
            <a:ln>
              <a:noFill/>
            </a:ln>
          </p:spPr>
        </p:sp>
        <p:grpSp>
          <p:nvGrpSpPr>
            <p:cNvPr id="5516" name="Google Shape;5516;p24"/>
            <p:cNvGrpSpPr/>
            <p:nvPr/>
          </p:nvGrpSpPr>
          <p:grpSpPr>
            <a:xfrm>
              <a:off x="2571187" y="22199173"/>
              <a:ext cx="300891" cy="307943"/>
              <a:chOff x="0" y="-19050"/>
              <a:chExt cx="812800" cy="831850"/>
            </a:xfrm>
          </p:grpSpPr>
          <p:sp>
            <p:nvSpPr>
              <p:cNvPr id="5517" name="Google Shape;5517;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8" name="Google Shape;5518;p2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19" name="Google Shape;5519;p24"/>
            <p:cNvGrpSpPr/>
            <p:nvPr/>
          </p:nvGrpSpPr>
          <p:grpSpPr>
            <a:xfrm>
              <a:off x="0" y="23502707"/>
              <a:ext cx="300891" cy="307943"/>
              <a:chOff x="0" y="-19050"/>
              <a:chExt cx="812800" cy="831850"/>
            </a:xfrm>
          </p:grpSpPr>
          <p:sp>
            <p:nvSpPr>
              <p:cNvPr id="5520" name="Google Shape;5520;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1" name="Google Shape;5521;p2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522" name="Google Shape;5522;p24"/>
            <p:cNvSpPr/>
            <p:nvPr/>
          </p:nvSpPr>
          <p:spPr>
            <a:xfrm>
              <a:off x="7020910" y="19696462"/>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5523" name="Google Shape;5523;p24"/>
            <p:cNvSpPr/>
            <p:nvPr/>
          </p:nvSpPr>
          <p:spPr>
            <a:xfrm>
              <a:off x="5439628" y="19478259"/>
              <a:ext cx="1980078" cy="1633670"/>
            </a:xfrm>
            <a:custGeom>
              <a:rect b="b" l="l" r="r" t="t"/>
              <a:pathLst>
                <a:path extrusionOk="0" h="1633670" w="1980078">
                  <a:moveTo>
                    <a:pt x="0" y="0"/>
                  </a:moveTo>
                  <a:lnTo>
                    <a:pt x="1980078" y="0"/>
                  </a:lnTo>
                  <a:lnTo>
                    <a:pt x="1980078" y="1633669"/>
                  </a:lnTo>
                  <a:lnTo>
                    <a:pt x="0" y="1633669"/>
                  </a:lnTo>
                  <a:lnTo>
                    <a:pt x="0" y="0"/>
                  </a:lnTo>
                  <a:close/>
                </a:path>
              </a:pathLst>
            </a:custGeom>
            <a:blipFill rotWithShape="1">
              <a:blip r:embed="rId4">
                <a:alphaModFix amt="50000"/>
              </a:blip>
              <a:stretch>
                <a:fillRect b="0" l="-51634" r="0" t="-79882"/>
              </a:stretch>
            </a:blipFill>
            <a:ln>
              <a:noFill/>
            </a:ln>
          </p:spPr>
        </p:sp>
        <p:sp>
          <p:nvSpPr>
            <p:cNvPr id="5524" name="Google Shape;5524;p24"/>
            <p:cNvSpPr/>
            <p:nvPr/>
          </p:nvSpPr>
          <p:spPr>
            <a:xfrm flipH="1">
              <a:off x="5439628" y="23509759"/>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5525" name="Google Shape;5525;p24"/>
            <p:cNvSpPr/>
            <p:nvPr/>
          </p:nvSpPr>
          <p:spPr>
            <a:xfrm flipH="1">
              <a:off x="5439628" y="21539835"/>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5526" name="Google Shape;5526;p24"/>
            <p:cNvSpPr/>
            <p:nvPr/>
          </p:nvSpPr>
          <p:spPr>
            <a:xfrm flipH="1" rot="9431070">
              <a:off x="8099647" y="22847387"/>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50000"/>
              </a:blip>
              <a:stretch>
                <a:fillRect b="0" l="-51634" r="0" t="-79882"/>
              </a:stretch>
            </a:blipFill>
            <a:ln>
              <a:noFill/>
            </a:ln>
          </p:spPr>
        </p:sp>
        <p:grpSp>
          <p:nvGrpSpPr>
            <p:cNvPr id="5527" name="Google Shape;5527;p24"/>
            <p:cNvGrpSpPr/>
            <p:nvPr/>
          </p:nvGrpSpPr>
          <p:grpSpPr>
            <a:xfrm>
              <a:off x="7860369" y="22199173"/>
              <a:ext cx="300891" cy="307943"/>
              <a:chOff x="0" y="-19050"/>
              <a:chExt cx="812800" cy="831850"/>
            </a:xfrm>
          </p:grpSpPr>
          <p:sp>
            <p:nvSpPr>
              <p:cNvPr id="5528" name="Google Shape;5528;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9" name="Google Shape;5529;p2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30" name="Google Shape;5530;p24"/>
            <p:cNvGrpSpPr/>
            <p:nvPr/>
          </p:nvGrpSpPr>
          <p:grpSpPr>
            <a:xfrm>
              <a:off x="5289182" y="23502707"/>
              <a:ext cx="300891" cy="307943"/>
              <a:chOff x="0" y="-19050"/>
              <a:chExt cx="812800" cy="831850"/>
            </a:xfrm>
          </p:grpSpPr>
          <p:sp>
            <p:nvSpPr>
              <p:cNvPr id="5531" name="Google Shape;5531;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2" name="Google Shape;5532;p2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33" name="Google Shape;5533;p24"/>
            <p:cNvGrpSpPr/>
            <p:nvPr/>
          </p:nvGrpSpPr>
          <p:grpSpPr>
            <a:xfrm>
              <a:off x="3506384" y="18571638"/>
              <a:ext cx="399221" cy="408578"/>
              <a:chOff x="0" y="-19050"/>
              <a:chExt cx="812800" cy="831850"/>
            </a:xfrm>
          </p:grpSpPr>
          <p:sp>
            <p:nvSpPr>
              <p:cNvPr id="5534" name="Google Shape;5534;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5" name="Google Shape;5535;p2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36" name="Google Shape;5536;p24"/>
            <p:cNvGrpSpPr/>
            <p:nvPr/>
          </p:nvGrpSpPr>
          <p:grpSpPr>
            <a:xfrm>
              <a:off x="8992227" y="18571638"/>
              <a:ext cx="399221" cy="408578"/>
              <a:chOff x="0" y="-19050"/>
              <a:chExt cx="812800" cy="831850"/>
            </a:xfrm>
          </p:grpSpPr>
          <p:sp>
            <p:nvSpPr>
              <p:cNvPr id="5537" name="Google Shape;5537;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8" name="Google Shape;5538;p2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539" name="Google Shape;5539;p24"/>
            <p:cNvSpPr/>
            <p:nvPr/>
          </p:nvSpPr>
          <p:spPr>
            <a:xfrm>
              <a:off x="12050730" y="13128987"/>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5540" name="Google Shape;5540;p24"/>
            <p:cNvSpPr/>
            <p:nvPr/>
          </p:nvSpPr>
          <p:spPr>
            <a:xfrm>
              <a:off x="10469448" y="12910783"/>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5541" name="Google Shape;5541;p24"/>
            <p:cNvSpPr/>
            <p:nvPr/>
          </p:nvSpPr>
          <p:spPr>
            <a:xfrm flipH="1">
              <a:off x="10469448" y="16942284"/>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5542" name="Google Shape;5542;p24"/>
            <p:cNvSpPr/>
            <p:nvPr/>
          </p:nvSpPr>
          <p:spPr>
            <a:xfrm flipH="1">
              <a:off x="10469448" y="14972360"/>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5543" name="Google Shape;5543;p24"/>
            <p:cNvSpPr/>
            <p:nvPr/>
          </p:nvSpPr>
          <p:spPr>
            <a:xfrm flipH="1" rot="9431070">
              <a:off x="13129467" y="16279912"/>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50000"/>
              </a:blip>
              <a:stretch>
                <a:fillRect b="0" l="-51634" r="0" t="-79882"/>
              </a:stretch>
            </a:blipFill>
            <a:ln>
              <a:noFill/>
            </a:ln>
          </p:spPr>
        </p:sp>
        <p:grpSp>
          <p:nvGrpSpPr>
            <p:cNvPr id="5544" name="Google Shape;5544;p24"/>
            <p:cNvGrpSpPr/>
            <p:nvPr/>
          </p:nvGrpSpPr>
          <p:grpSpPr>
            <a:xfrm>
              <a:off x="12890189" y="15631698"/>
              <a:ext cx="300891" cy="307943"/>
              <a:chOff x="0" y="-19050"/>
              <a:chExt cx="812800" cy="831850"/>
            </a:xfrm>
          </p:grpSpPr>
          <p:sp>
            <p:nvSpPr>
              <p:cNvPr id="5545" name="Google Shape;5545;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6" name="Google Shape;5546;p2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47" name="Google Shape;5547;p24"/>
            <p:cNvGrpSpPr/>
            <p:nvPr/>
          </p:nvGrpSpPr>
          <p:grpSpPr>
            <a:xfrm>
              <a:off x="10319002" y="16935232"/>
              <a:ext cx="300891" cy="307943"/>
              <a:chOff x="0" y="-19050"/>
              <a:chExt cx="812800" cy="831850"/>
            </a:xfrm>
          </p:grpSpPr>
          <p:sp>
            <p:nvSpPr>
              <p:cNvPr id="5548" name="Google Shape;5548;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9" name="Google Shape;5549;p2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550" name="Google Shape;5550;p24"/>
            <p:cNvSpPr/>
            <p:nvPr/>
          </p:nvSpPr>
          <p:spPr>
            <a:xfrm>
              <a:off x="17339912" y="13128987"/>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5551" name="Google Shape;5551;p24"/>
            <p:cNvSpPr/>
            <p:nvPr/>
          </p:nvSpPr>
          <p:spPr>
            <a:xfrm>
              <a:off x="15758630" y="12910783"/>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5552" name="Google Shape;5552;p24"/>
            <p:cNvSpPr/>
            <p:nvPr/>
          </p:nvSpPr>
          <p:spPr>
            <a:xfrm flipH="1">
              <a:off x="15758630" y="16942284"/>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5553" name="Google Shape;5553;p24"/>
            <p:cNvSpPr/>
            <p:nvPr/>
          </p:nvSpPr>
          <p:spPr>
            <a:xfrm flipH="1">
              <a:off x="15758630" y="14972360"/>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5554" name="Google Shape;5554;p24"/>
            <p:cNvSpPr/>
            <p:nvPr/>
          </p:nvSpPr>
          <p:spPr>
            <a:xfrm flipH="1" rot="9431070">
              <a:off x="18418649" y="16279912"/>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50000"/>
              </a:blip>
              <a:stretch>
                <a:fillRect b="0" l="-51634" r="0" t="-79882"/>
              </a:stretch>
            </a:blipFill>
            <a:ln>
              <a:noFill/>
            </a:ln>
          </p:spPr>
        </p:sp>
        <p:grpSp>
          <p:nvGrpSpPr>
            <p:cNvPr id="5555" name="Google Shape;5555;p24"/>
            <p:cNvGrpSpPr/>
            <p:nvPr/>
          </p:nvGrpSpPr>
          <p:grpSpPr>
            <a:xfrm>
              <a:off x="18179371" y="15631698"/>
              <a:ext cx="300891" cy="307943"/>
              <a:chOff x="0" y="-19050"/>
              <a:chExt cx="812800" cy="831850"/>
            </a:xfrm>
          </p:grpSpPr>
          <p:sp>
            <p:nvSpPr>
              <p:cNvPr id="5556" name="Google Shape;5556;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7" name="Google Shape;5557;p2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58" name="Google Shape;5558;p24"/>
            <p:cNvGrpSpPr/>
            <p:nvPr/>
          </p:nvGrpSpPr>
          <p:grpSpPr>
            <a:xfrm>
              <a:off x="15608185" y="16935232"/>
              <a:ext cx="300891" cy="307943"/>
              <a:chOff x="0" y="-19050"/>
              <a:chExt cx="812800" cy="831850"/>
            </a:xfrm>
          </p:grpSpPr>
          <p:sp>
            <p:nvSpPr>
              <p:cNvPr id="5559" name="Google Shape;5559;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0" name="Google Shape;5560;p2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561" name="Google Shape;5561;p24"/>
            <p:cNvSpPr/>
            <p:nvPr/>
          </p:nvSpPr>
          <p:spPr>
            <a:xfrm>
              <a:off x="12050730" y="19696462"/>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5562" name="Google Shape;5562;p24"/>
            <p:cNvSpPr/>
            <p:nvPr/>
          </p:nvSpPr>
          <p:spPr>
            <a:xfrm>
              <a:off x="10469448" y="19478259"/>
              <a:ext cx="1980078" cy="1633670"/>
            </a:xfrm>
            <a:custGeom>
              <a:rect b="b" l="l" r="r" t="t"/>
              <a:pathLst>
                <a:path extrusionOk="0" h="1633670" w="1980078">
                  <a:moveTo>
                    <a:pt x="0" y="0"/>
                  </a:moveTo>
                  <a:lnTo>
                    <a:pt x="1980078" y="0"/>
                  </a:lnTo>
                  <a:lnTo>
                    <a:pt x="1980078" y="1633669"/>
                  </a:lnTo>
                  <a:lnTo>
                    <a:pt x="0" y="1633669"/>
                  </a:lnTo>
                  <a:lnTo>
                    <a:pt x="0" y="0"/>
                  </a:lnTo>
                  <a:close/>
                </a:path>
              </a:pathLst>
            </a:custGeom>
            <a:blipFill rotWithShape="1">
              <a:blip r:embed="rId4">
                <a:alphaModFix amt="50000"/>
              </a:blip>
              <a:stretch>
                <a:fillRect b="0" l="-51634" r="0" t="-79882"/>
              </a:stretch>
            </a:blipFill>
            <a:ln>
              <a:noFill/>
            </a:ln>
          </p:spPr>
        </p:sp>
        <p:sp>
          <p:nvSpPr>
            <p:cNvPr id="5563" name="Google Shape;5563;p24"/>
            <p:cNvSpPr/>
            <p:nvPr/>
          </p:nvSpPr>
          <p:spPr>
            <a:xfrm flipH="1">
              <a:off x="10469448" y="23509759"/>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5564" name="Google Shape;5564;p24"/>
            <p:cNvSpPr/>
            <p:nvPr/>
          </p:nvSpPr>
          <p:spPr>
            <a:xfrm flipH="1">
              <a:off x="10469448" y="21539835"/>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5565" name="Google Shape;5565;p24"/>
            <p:cNvSpPr/>
            <p:nvPr/>
          </p:nvSpPr>
          <p:spPr>
            <a:xfrm flipH="1" rot="9431070">
              <a:off x="13129467" y="22847387"/>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50000"/>
              </a:blip>
              <a:stretch>
                <a:fillRect b="0" l="-51634" r="0" t="-79882"/>
              </a:stretch>
            </a:blipFill>
            <a:ln>
              <a:noFill/>
            </a:ln>
          </p:spPr>
        </p:sp>
        <p:grpSp>
          <p:nvGrpSpPr>
            <p:cNvPr id="5566" name="Google Shape;5566;p24"/>
            <p:cNvGrpSpPr/>
            <p:nvPr/>
          </p:nvGrpSpPr>
          <p:grpSpPr>
            <a:xfrm>
              <a:off x="12890189" y="22199173"/>
              <a:ext cx="300891" cy="307943"/>
              <a:chOff x="0" y="-19050"/>
              <a:chExt cx="812800" cy="831850"/>
            </a:xfrm>
          </p:grpSpPr>
          <p:sp>
            <p:nvSpPr>
              <p:cNvPr id="5567" name="Google Shape;5567;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8" name="Google Shape;5568;p2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69" name="Google Shape;5569;p24"/>
            <p:cNvGrpSpPr/>
            <p:nvPr/>
          </p:nvGrpSpPr>
          <p:grpSpPr>
            <a:xfrm>
              <a:off x="10319002" y="23502707"/>
              <a:ext cx="300891" cy="307943"/>
              <a:chOff x="0" y="-19050"/>
              <a:chExt cx="812800" cy="831850"/>
            </a:xfrm>
          </p:grpSpPr>
          <p:sp>
            <p:nvSpPr>
              <p:cNvPr id="5570" name="Google Shape;5570;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1" name="Google Shape;5571;p2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572" name="Google Shape;5572;p24"/>
            <p:cNvSpPr/>
            <p:nvPr/>
          </p:nvSpPr>
          <p:spPr>
            <a:xfrm>
              <a:off x="17339912" y="19696462"/>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5573" name="Google Shape;5573;p24"/>
            <p:cNvSpPr/>
            <p:nvPr/>
          </p:nvSpPr>
          <p:spPr>
            <a:xfrm>
              <a:off x="15758630" y="19478259"/>
              <a:ext cx="1980078" cy="1633670"/>
            </a:xfrm>
            <a:custGeom>
              <a:rect b="b" l="l" r="r" t="t"/>
              <a:pathLst>
                <a:path extrusionOk="0" h="1633670" w="1980078">
                  <a:moveTo>
                    <a:pt x="0" y="0"/>
                  </a:moveTo>
                  <a:lnTo>
                    <a:pt x="1980078" y="0"/>
                  </a:lnTo>
                  <a:lnTo>
                    <a:pt x="1980078" y="1633669"/>
                  </a:lnTo>
                  <a:lnTo>
                    <a:pt x="0" y="1633669"/>
                  </a:lnTo>
                  <a:lnTo>
                    <a:pt x="0" y="0"/>
                  </a:lnTo>
                  <a:close/>
                </a:path>
              </a:pathLst>
            </a:custGeom>
            <a:blipFill rotWithShape="1">
              <a:blip r:embed="rId4">
                <a:alphaModFix amt="50000"/>
              </a:blip>
              <a:stretch>
                <a:fillRect b="0" l="-51634" r="0" t="-79882"/>
              </a:stretch>
            </a:blipFill>
            <a:ln>
              <a:noFill/>
            </a:ln>
          </p:spPr>
        </p:sp>
        <p:sp>
          <p:nvSpPr>
            <p:cNvPr id="5574" name="Google Shape;5574;p24"/>
            <p:cNvSpPr/>
            <p:nvPr/>
          </p:nvSpPr>
          <p:spPr>
            <a:xfrm flipH="1">
              <a:off x="15758630" y="23509759"/>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5575" name="Google Shape;5575;p24"/>
            <p:cNvSpPr/>
            <p:nvPr/>
          </p:nvSpPr>
          <p:spPr>
            <a:xfrm flipH="1">
              <a:off x="15758630" y="21539835"/>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5576" name="Google Shape;5576;p24"/>
            <p:cNvSpPr/>
            <p:nvPr/>
          </p:nvSpPr>
          <p:spPr>
            <a:xfrm flipH="1" rot="9431070">
              <a:off x="18418649" y="22847387"/>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50000"/>
              </a:blip>
              <a:stretch>
                <a:fillRect b="0" l="-51634" r="0" t="-79882"/>
              </a:stretch>
            </a:blipFill>
            <a:ln>
              <a:noFill/>
            </a:ln>
          </p:spPr>
        </p:sp>
        <p:grpSp>
          <p:nvGrpSpPr>
            <p:cNvPr id="5577" name="Google Shape;5577;p24"/>
            <p:cNvGrpSpPr/>
            <p:nvPr/>
          </p:nvGrpSpPr>
          <p:grpSpPr>
            <a:xfrm>
              <a:off x="18179371" y="22199173"/>
              <a:ext cx="300891" cy="307943"/>
              <a:chOff x="0" y="-19050"/>
              <a:chExt cx="812800" cy="831850"/>
            </a:xfrm>
          </p:grpSpPr>
          <p:sp>
            <p:nvSpPr>
              <p:cNvPr id="5578" name="Google Shape;5578;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9" name="Google Shape;5579;p2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80" name="Google Shape;5580;p24"/>
            <p:cNvGrpSpPr/>
            <p:nvPr/>
          </p:nvGrpSpPr>
          <p:grpSpPr>
            <a:xfrm>
              <a:off x="15608185" y="23502707"/>
              <a:ext cx="300891" cy="307943"/>
              <a:chOff x="0" y="-19050"/>
              <a:chExt cx="812800" cy="831850"/>
            </a:xfrm>
          </p:grpSpPr>
          <p:sp>
            <p:nvSpPr>
              <p:cNvPr id="5581" name="Google Shape;5581;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2" name="Google Shape;5582;p2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83" name="Google Shape;5583;p24"/>
            <p:cNvGrpSpPr/>
            <p:nvPr/>
          </p:nvGrpSpPr>
          <p:grpSpPr>
            <a:xfrm>
              <a:off x="13825386" y="18571638"/>
              <a:ext cx="399221" cy="408578"/>
              <a:chOff x="0" y="-19050"/>
              <a:chExt cx="812800" cy="831850"/>
            </a:xfrm>
          </p:grpSpPr>
          <p:sp>
            <p:nvSpPr>
              <p:cNvPr id="5584" name="Google Shape;5584;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5" name="Google Shape;5585;p2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86" name="Google Shape;5586;p24"/>
            <p:cNvGrpSpPr/>
            <p:nvPr/>
          </p:nvGrpSpPr>
          <p:grpSpPr>
            <a:xfrm>
              <a:off x="19311229" y="18571638"/>
              <a:ext cx="399221" cy="408578"/>
              <a:chOff x="0" y="-19050"/>
              <a:chExt cx="812800" cy="831850"/>
            </a:xfrm>
          </p:grpSpPr>
          <p:sp>
            <p:nvSpPr>
              <p:cNvPr id="5587" name="Google Shape;5587;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8" name="Google Shape;5588;p2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589" name="Google Shape;5589;p24"/>
            <p:cNvSpPr/>
            <p:nvPr/>
          </p:nvSpPr>
          <p:spPr>
            <a:xfrm>
              <a:off x="1731727" y="218203"/>
              <a:ext cx="2964328" cy="2830933"/>
            </a:xfrm>
            <a:custGeom>
              <a:rect b="b" l="l" r="r" t="t"/>
              <a:pathLst>
                <a:path extrusionOk="0" h="2830933" w="2964328">
                  <a:moveTo>
                    <a:pt x="0" y="0"/>
                  </a:moveTo>
                  <a:lnTo>
                    <a:pt x="2964328" y="0"/>
                  </a:lnTo>
                  <a:lnTo>
                    <a:pt x="2964328" y="2830933"/>
                  </a:lnTo>
                  <a:lnTo>
                    <a:pt x="0" y="2830933"/>
                  </a:lnTo>
                  <a:lnTo>
                    <a:pt x="0" y="0"/>
                  </a:lnTo>
                  <a:close/>
                </a:path>
              </a:pathLst>
            </a:custGeom>
            <a:blipFill rotWithShape="1">
              <a:blip r:embed="rId3">
                <a:alphaModFix amt="50000"/>
              </a:blip>
              <a:stretch>
                <a:fillRect b="0" l="0" r="0" t="0"/>
              </a:stretch>
            </a:blipFill>
            <a:ln>
              <a:noFill/>
            </a:ln>
          </p:spPr>
        </p:sp>
        <p:sp>
          <p:nvSpPr>
            <p:cNvPr id="5590" name="Google Shape;5590;p24"/>
            <p:cNvSpPr/>
            <p:nvPr/>
          </p:nvSpPr>
          <p:spPr>
            <a:xfrm>
              <a:off x="150445" y="0"/>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5591" name="Google Shape;5591;p24"/>
            <p:cNvSpPr/>
            <p:nvPr/>
          </p:nvSpPr>
          <p:spPr>
            <a:xfrm flipH="1">
              <a:off x="150445" y="4031500"/>
              <a:ext cx="2420741" cy="2311808"/>
            </a:xfrm>
            <a:custGeom>
              <a:rect b="b" l="l" r="r" t="t"/>
              <a:pathLst>
                <a:path extrusionOk="0" h="2311808" w="2420741">
                  <a:moveTo>
                    <a:pt x="2420742" y="0"/>
                  </a:moveTo>
                  <a:lnTo>
                    <a:pt x="0" y="0"/>
                  </a:lnTo>
                  <a:lnTo>
                    <a:pt x="0" y="2311808"/>
                  </a:lnTo>
                  <a:lnTo>
                    <a:pt x="2420742" y="2311808"/>
                  </a:lnTo>
                  <a:lnTo>
                    <a:pt x="2420742" y="0"/>
                  </a:lnTo>
                  <a:close/>
                </a:path>
              </a:pathLst>
            </a:custGeom>
            <a:blipFill rotWithShape="1">
              <a:blip r:embed="rId3">
                <a:alphaModFix amt="50000"/>
              </a:blip>
              <a:stretch>
                <a:fillRect b="0" l="0" r="0" t="0"/>
              </a:stretch>
            </a:blipFill>
            <a:ln>
              <a:noFill/>
            </a:ln>
          </p:spPr>
        </p:sp>
        <p:sp>
          <p:nvSpPr>
            <p:cNvPr id="5592" name="Google Shape;5592;p24"/>
            <p:cNvSpPr/>
            <p:nvPr/>
          </p:nvSpPr>
          <p:spPr>
            <a:xfrm flipH="1">
              <a:off x="150445" y="2061577"/>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5593" name="Google Shape;5593;p24"/>
            <p:cNvSpPr/>
            <p:nvPr/>
          </p:nvSpPr>
          <p:spPr>
            <a:xfrm flipH="1" rot="9431070">
              <a:off x="2810464" y="3369128"/>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grpSp>
          <p:nvGrpSpPr>
            <p:cNvPr id="5594" name="Google Shape;5594;p24"/>
            <p:cNvGrpSpPr/>
            <p:nvPr/>
          </p:nvGrpSpPr>
          <p:grpSpPr>
            <a:xfrm>
              <a:off x="2571187" y="2720914"/>
              <a:ext cx="300891" cy="307943"/>
              <a:chOff x="0" y="-19050"/>
              <a:chExt cx="812800" cy="831850"/>
            </a:xfrm>
          </p:grpSpPr>
          <p:sp>
            <p:nvSpPr>
              <p:cNvPr id="5595" name="Google Shape;5595;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6" name="Google Shape;5596;p2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97" name="Google Shape;5597;p24"/>
            <p:cNvGrpSpPr/>
            <p:nvPr/>
          </p:nvGrpSpPr>
          <p:grpSpPr>
            <a:xfrm>
              <a:off x="0" y="4024448"/>
              <a:ext cx="300891" cy="307943"/>
              <a:chOff x="0" y="-19050"/>
              <a:chExt cx="812800" cy="831850"/>
            </a:xfrm>
          </p:grpSpPr>
          <p:sp>
            <p:nvSpPr>
              <p:cNvPr id="5598" name="Google Shape;5598;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9" name="Google Shape;5599;p2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600" name="Google Shape;5600;p24"/>
            <p:cNvSpPr/>
            <p:nvPr/>
          </p:nvSpPr>
          <p:spPr>
            <a:xfrm>
              <a:off x="7020910" y="218203"/>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5601" name="Google Shape;5601;p24"/>
            <p:cNvSpPr/>
            <p:nvPr/>
          </p:nvSpPr>
          <p:spPr>
            <a:xfrm>
              <a:off x="5439628" y="0"/>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5602" name="Google Shape;5602;p24"/>
            <p:cNvSpPr/>
            <p:nvPr/>
          </p:nvSpPr>
          <p:spPr>
            <a:xfrm flipH="1">
              <a:off x="5439628" y="4031500"/>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5603" name="Google Shape;5603;p24"/>
            <p:cNvSpPr/>
            <p:nvPr/>
          </p:nvSpPr>
          <p:spPr>
            <a:xfrm flipH="1">
              <a:off x="5439628" y="2061577"/>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5604" name="Google Shape;5604;p24"/>
            <p:cNvSpPr/>
            <p:nvPr/>
          </p:nvSpPr>
          <p:spPr>
            <a:xfrm flipH="1" rot="9431070">
              <a:off x="8099647" y="3369128"/>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grpSp>
          <p:nvGrpSpPr>
            <p:cNvPr id="5605" name="Google Shape;5605;p24"/>
            <p:cNvGrpSpPr/>
            <p:nvPr/>
          </p:nvGrpSpPr>
          <p:grpSpPr>
            <a:xfrm>
              <a:off x="7860369" y="2720914"/>
              <a:ext cx="300891" cy="307943"/>
              <a:chOff x="0" y="-19050"/>
              <a:chExt cx="812800" cy="831850"/>
            </a:xfrm>
          </p:grpSpPr>
          <p:sp>
            <p:nvSpPr>
              <p:cNvPr id="5606" name="Google Shape;5606;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7" name="Google Shape;5607;p2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08" name="Google Shape;5608;p24"/>
            <p:cNvGrpSpPr/>
            <p:nvPr/>
          </p:nvGrpSpPr>
          <p:grpSpPr>
            <a:xfrm>
              <a:off x="5289182" y="4024448"/>
              <a:ext cx="300891" cy="307943"/>
              <a:chOff x="0" y="-19050"/>
              <a:chExt cx="812800" cy="831850"/>
            </a:xfrm>
          </p:grpSpPr>
          <p:sp>
            <p:nvSpPr>
              <p:cNvPr id="5609" name="Google Shape;5609;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0" name="Google Shape;5610;p2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611" name="Google Shape;5611;p24"/>
            <p:cNvSpPr/>
            <p:nvPr/>
          </p:nvSpPr>
          <p:spPr>
            <a:xfrm>
              <a:off x="1731727" y="6785678"/>
              <a:ext cx="2964328" cy="2830933"/>
            </a:xfrm>
            <a:custGeom>
              <a:rect b="b" l="l" r="r" t="t"/>
              <a:pathLst>
                <a:path extrusionOk="0" h="2830933" w="2964328">
                  <a:moveTo>
                    <a:pt x="0" y="0"/>
                  </a:moveTo>
                  <a:lnTo>
                    <a:pt x="2964328" y="0"/>
                  </a:lnTo>
                  <a:lnTo>
                    <a:pt x="2964328" y="2830933"/>
                  </a:lnTo>
                  <a:lnTo>
                    <a:pt x="0" y="2830933"/>
                  </a:lnTo>
                  <a:lnTo>
                    <a:pt x="0" y="0"/>
                  </a:lnTo>
                  <a:close/>
                </a:path>
              </a:pathLst>
            </a:custGeom>
            <a:blipFill rotWithShape="1">
              <a:blip r:embed="rId3">
                <a:alphaModFix amt="50000"/>
              </a:blip>
              <a:stretch>
                <a:fillRect b="0" l="0" r="0" t="0"/>
              </a:stretch>
            </a:blipFill>
            <a:ln>
              <a:noFill/>
            </a:ln>
          </p:spPr>
        </p:sp>
        <p:sp>
          <p:nvSpPr>
            <p:cNvPr id="5612" name="Google Shape;5612;p24"/>
            <p:cNvSpPr/>
            <p:nvPr/>
          </p:nvSpPr>
          <p:spPr>
            <a:xfrm>
              <a:off x="150445" y="6567475"/>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5613" name="Google Shape;5613;p24"/>
            <p:cNvSpPr/>
            <p:nvPr/>
          </p:nvSpPr>
          <p:spPr>
            <a:xfrm flipH="1">
              <a:off x="150445" y="10598975"/>
              <a:ext cx="2420741" cy="2311808"/>
            </a:xfrm>
            <a:custGeom>
              <a:rect b="b" l="l" r="r" t="t"/>
              <a:pathLst>
                <a:path extrusionOk="0" h="2311808" w="2420741">
                  <a:moveTo>
                    <a:pt x="2420742" y="0"/>
                  </a:moveTo>
                  <a:lnTo>
                    <a:pt x="0" y="0"/>
                  </a:lnTo>
                  <a:lnTo>
                    <a:pt x="0" y="2311808"/>
                  </a:lnTo>
                  <a:lnTo>
                    <a:pt x="2420742" y="2311808"/>
                  </a:lnTo>
                  <a:lnTo>
                    <a:pt x="2420742" y="0"/>
                  </a:lnTo>
                  <a:close/>
                </a:path>
              </a:pathLst>
            </a:custGeom>
            <a:blipFill rotWithShape="1">
              <a:blip r:embed="rId3">
                <a:alphaModFix amt="50000"/>
              </a:blip>
              <a:stretch>
                <a:fillRect b="0" l="0" r="0" t="0"/>
              </a:stretch>
            </a:blipFill>
            <a:ln>
              <a:noFill/>
            </a:ln>
          </p:spPr>
        </p:sp>
        <p:sp>
          <p:nvSpPr>
            <p:cNvPr id="5614" name="Google Shape;5614;p24"/>
            <p:cNvSpPr/>
            <p:nvPr/>
          </p:nvSpPr>
          <p:spPr>
            <a:xfrm flipH="1">
              <a:off x="150445" y="8629052"/>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5615" name="Google Shape;5615;p24"/>
            <p:cNvSpPr/>
            <p:nvPr/>
          </p:nvSpPr>
          <p:spPr>
            <a:xfrm flipH="1" rot="9431070">
              <a:off x="2810464" y="9936603"/>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grpSp>
          <p:nvGrpSpPr>
            <p:cNvPr id="5616" name="Google Shape;5616;p24"/>
            <p:cNvGrpSpPr/>
            <p:nvPr/>
          </p:nvGrpSpPr>
          <p:grpSpPr>
            <a:xfrm>
              <a:off x="2571187" y="9288390"/>
              <a:ext cx="300891" cy="307943"/>
              <a:chOff x="0" y="-19050"/>
              <a:chExt cx="812800" cy="831850"/>
            </a:xfrm>
          </p:grpSpPr>
          <p:sp>
            <p:nvSpPr>
              <p:cNvPr id="5617" name="Google Shape;5617;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8" name="Google Shape;5618;p2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19" name="Google Shape;5619;p24"/>
            <p:cNvGrpSpPr/>
            <p:nvPr/>
          </p:nvGrpSpPr>
          <p:grpSpPr>
            <a:xfrm>
              <a:off x="0" y="10591923"/>
              <a:ext cx="300891" cy="307943"/>
              <a:chOff x="0" y="-19050"/>
              <a:chExt cx="812800" cy="831850"/>
            </a:xfrm>
          </p:grpSpPr>
          <p:sp>
            <p:nvSpPr>
              <p:cNvPr id="5620" name="Google Shape;5620;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1" name="Google Shape;5621;p2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622" name="Google Shape;5622;p24"/>
            <p:cNvSpPr/>
            <p:nvPr/>
          </p:nvSpPr>
          <p:spPr>
            <a:xfrm>
              <a:off x="7020910" y="6785678"/>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5623" name="Google Shape;5623;p24"/>
            <p:cNvSpPr/>
            <p:nvPr/>
          </p:nvSpPr>
          <p:spPr>
            <a:xfrm>
              <a:off x="5439628" y="6567475"/>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5624" name="Google Shape;5624;p24"/>
            <p:cNvSpPr/>
            <p:nvPr/>
          </p:nvSpPr>
          <p:spPr>
            <a:xfrm flipH="1">
              <a:off x="5439628" y="10598975"/>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5625" name="Google Shape;5625;p24"/>
            <p:cNvSpPr/>
            <p:nvPr/>
          </p:nvSpPr>
          <p:spPr>
            <a:xfrm flipH="1">
              <a:off x="5439628" y="8629052"/>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5626" name="Google Shape;5626;p24"/>
            <p:cNvSpPr/>
            <p:nvPr/>
          </p:nvSpPr>
          <p:spPr>
            <a:xfrm flipH="1" rot="9431070">
              <a:off x="8099647" y="9936603"/>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grpSp>
          <p:nvGrpSpPr>
            <p:cNvPr id="5627" name="Google Shape;5627;p24"/>
            <p:cNvGrpSpPr/>
            <p:nvPr/>
          </p:nvGrpSpPr>
          <p:grpSpPr>
            <a:xfrm>
              <a:off x="7860369" y="9288390"/>
              <a:ext cx="300891" cy="307943"/>
              <a:chOff x="0" y="-19050"/>
              <a:chExt cx="812800" cy="831850"/>
            </a:xfrm>
          </p:grpSpPr>
          <p:sp>
            <p:nvSpPr>
              <p:cNvPr id="5628" name="Google Shape;5628;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9" name="Google Shape;5629;p2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30" name="Google Shape;5630;p24"/>
            <p:cNvGrpSpPr/>
            <p:nvPr/>
          </p:nvGrpSpPr>
          <p:grpSpPr>
            <a:xfrm>
              <a:off x="5289182" y="10591923"/>
              <a:ext cx="300891" cy="307943"/>
              <a:chOff x="0" y="-19050"/>
              <a:chExt cx="812800" cy="831850"/>
            </a:xfrm>
          </p:grpSpPr>
          <p:sp>
            <p:nvSpPr>
              <p:cNvPr id="5631" name="Google Shape;5631;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2" name="Google Shape;5632;p2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33" name="Google Shape;5633;p24"/>
            <p:cNvGrpSpPr/>
            <p:nvPr/>
          </p:nvGrpSpPr>
          <p:grpSpPr>
            <a:xfrm>
              <a:off x="3506384" y="5660855"/>
              <a:ext cx="399221" cy="408578"/>
              <a:chOff x="0" y="-19050"/>
              <a:chExt cx="812800" cy="831850"/>
            </a:xfrm>
          </p:grpSpPr>
          <p:sp>
            <p:nvSpPr>
              <p:cNvPr id="5634" name="Google Shape;5634;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5" name="Google Shape;5635;p2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36" name="Google Shape;5636;p24"/>
            <p:cNvGrpSpPr/>
            <p:nvPr/>
          </p:nvGrpSpPr>
          <p:grpSpPr>
            <a:xfrm>
              <a:off x="8992227" y="5660855"/>
              <a:ext cx="399221" cy="408578"/>
              <a:chOff x="0" y="-19050"/>
              <a:chExt cx="812800" cy="831850"/>
            </a:xfrm>
          </p:grpSpPr>
          <p:sp>
            <p:nvSpPr>
              <p:cNvPr id="5637" name="Google Shape;5637;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8" name="Google Shape;5638;p2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639" name="Google Shape;5639;p24"/>
            <p:cNvSpPr/>
            <p:nvPr/>
          </p:nvSpPr>
          <p:spPr>
            <a:xfrm>
              <a:off x="12050730" y="218203"/>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5640" name="Google Shape;5640;p24"/>
            <p:cNvSpPr/>
            <p:nvPr/>
          </p:nvSpPr>
          <p:spPr>
            <a:xfrm>
              <a:off x="10469448" y="0"/>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5641" name="Google Shape;5641;p24"/>
            <p:cNvSpPr/>
            <p:nvPr/>
          </p:nvSpPr>
          <p:spPr>
            <a:xfrm flipH="1">
              <a:off x="10469448" y="4031500"/>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5642" name="Google Shape;5642;p24"/>
            <p:cNvSpPr/>
            <p:nvPr/>
          </p:nvSpPr>
          <p:spPr>
            <a:xfrm flipH="1">
              <a:off x="10469448" y="2061577"/>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5643" name="Google Shape;5643;p24"/>
            <p:cNvSpPr/>
            <p:nvPr/>
          </p:nvSpPr>
          <p:spPr>
            <a:xfrm flipH="1" rot="9431070">
              <a:off x="13129467" y="3369128"/>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grpSp>
          <p:nvGrpSpPr>
            <p:cNvPr id="5644" name="Google Shape;5644;p24"/>
            <p:cNvGrpSpPr/>
            <p:nvPr/>
          </p:nvGrpSpPr>
          <p:grpSpPr>
            <a:xfrm>
              <a:off x="12890189" y="2720914"/>
              <a:ext cx="300891" cy="307943"/>
              <a:chOff x="0" y="-19050"/>
              <a:chExt cx="812800" cy="831850"/>
            </a:xfrm>
          </p:grpSpPr>
          <p:sp>
            <p:nvSpPr>
              <p:cNvPr id="5645" name="Google Shape;5645;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6" name="Google Shape;5646;p2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47" name="Google Shape;5647;p24"/>
            <p:cNvGrpSpPr/>
            <p:nvPr/>
          </p:nvGrpSpPr>
          <p:grpSpPr>
            <a:xfrm>
              <a:off x="10319002" y="4024448"/>
              <a:ext cx="300891" cy="307943"/>
              <a:chOff x="0" y="-19050"/>
              <a:chExt cx="812800" cy="831850"/>
            </a:xfrm>
          </p:grpSpPr>
          <p:sp>
            <p:nvSpPr>
              <p:cNvPr id="5648" name="Google Shape;5648;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9" name="Google Shape;5649;p2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650" name="Google Shape;5650;p24"/>
            <p:cNvSpPr/>
            <p:nvPr/>
          </p:nvSpPr>
          <p:spPr>
            <a:xfrm>
              <a:off x="17339912" y="218203"/>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5651" name="Google Shape;5651;p24"/>
            <p:cNvSpPr/>
            <p:nvPr/>
          </p:nvSpPr>
          <p:spPr>
            <a:xfrm>
              <a:off x="15758630" y="0"/>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5652" name="Google Shape;5652;p24"/>
            <p:cNvSpPr/>
            <p:nvPr/>
          </p:nvSpPr>
          <p:spPr>
            <a:xfrm flipH="1">
              <a:off x="15758630" y="4031500"/>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5653" name="Google Shape;5653;p24"/>
            <p:cNvSpPr/>
            <p:nvPr/>
          </p:nvSpPr>
          <p:spPr>
            <a:xfrm flipH="1">
              <a:off x="15758630" y="2061577"/>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5654" name="Google Shape;5654;p24"/>
            <p:cNvSpPr/>
            <p:nvPr/>
          </p:nvSpPr>
          <p:spPr>
            <a:xfrm flipH="1" rot="9431070">
              <a:off x="18418649" y="3369128"/>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grpSp>
          <p:nvGrpSpPr>
            <p:cNvPr id="5655" name="Google Shape;5655;p24"/>
            <p:cNvGrpSpPr/>
            <p:nvPr/>
          </p:nvGrpSpPr>
          <p:grpSpPr>
            <a:xfrm>
              <a:off x="18179371" y="2720914"/>
              <a:ext cx="300891" cy="307943"/>
              <a:chOff x="0" y="-19050"/>
              <a:chExt cx="812800" cy="831850"/>
            </a:xfrm>
          </p:grpSpPr>
          <p:sp>
            <p:nvSpPr>
              <p:cNvPr id="5656" name="Google Shape;5656;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7" name="Google Shape;5657;p2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58" name="Google Shape;5658;p24"/>
            <p:cNvGrpSpPr/>
            <p:nvPr/>
          </p:nvGrpSpPr>
          <p:grpSpPr>
            <a:xfrm>
              <a:off x="15608185" y="4024448"/>
              <a:ext cx="300891" cy="307943"/>
              <a:chOff x="0" y="-19050"/>
              <a:chExt cx="812800" cy="831850"/>
            </a:xfrm>
          </p:grpSpPr>
          <p:sp>
            <p:nvSpPr>
              <p:cNvPr id="5659" name="Google Shape;5659;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0" name="Google Shape;5660;p2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661" name="Google Shape;5661;p24"/>
            <p:cNvSpPr/>
            <p:nvPr/>
          </p:nvSpPr>
          <p:spPr>
            <a:xfrm>
              <a:off x="12050730" y="6785678"/>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5662" name="Google Shape;5662;p24"/>
            <p:cNvSpPr/>
            <p:nvPr/>
          </p:nvSpPr>
          <p:spPr>
            <a:xfrm>
              <a:off x="10469448" y="6567475"/>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5663" name="Google Shape;5663;p24"/>
            <p:cNvSpPr/>
            <p:nvPr/>
          </p:nvSpPr>
          <p:spPr>
            <a:xfrm flipH="1">
              <a:off x="10469448" y="10598975"/>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5664" name="Google Shape;5664;p24"/>
            <p:cNvSpPr/>
            <p:nvPr/>
          </p:nvSpPr>
          <p:spPr>
            <a:xfrm flipH="1">
              <a:off x="10469448" y="8629052"/>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5665" name="Google Shape;5665;p24"/>
            <p:cNvSpPr/>
            <p:nvPr/>
          </p:nvSpPr>
          <p:spPr>
            <a:xfrm flipH="1" rot="9431070">
              <a:off x="13129467" y="9936603"/>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grpSp>
          <p:nvGrpSpPr>
            <p:cNvPr id="5666" name="Google Shape;5666;p24"/>
            <p:cNvGrpSpPr/>
            <p:nvPr/>
          </p:nvGrpSpPr>
          <p:grpSpPr>
            <a:xfrm>
              <a:off x="12890189" y="9288390"/>
              <a:ext cx="300891" cy="307943"/>
              <a:chOff x="0" y="-19050"/>
              <a:chExt cx="812800" cy="831850"/>
            </a:xfrm>
          </p:grpSpPr>
          <p:sp>
            <p:nvSpPr>
              <p:cNvPr id="5667" name="Google Shape;5667;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8" name="Google Shape;5668;p2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69" name="Google Shape;5669;p24"/>
            <p:cNvGrpSpPr/>
            <p:nvPr/>
          </p:nvGrpSpPr>
          <p:grpSpPr>
            <a:xfrm>
              <a:off x="10319002" y="10591923"/>
              <a:ext cx="300891" cy="307943"/>
              <a:chOff x="0" y="-19050"/>
              <a:chExt cx="812800" cy="831850"/>
            </a:xfrm>
          </p:grpSpPr>
          <p:sp>
            <p:nvSpPr>
              <p:cNvPr id="5670" name="Google Shape;5670;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1" name="Google Shape;5671;p2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672" name="Google Shape;5672;p24"/>
            <p:cNvSpPr/>
            <p:nvPr/>
          </p:nvSpPr>
          <p:spPr>
            <a:xfrm>
              <a:off x="17339912" y="6785678"/>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5673" name="Google Shape;5673;p24"/>
            <p:cNvSpPr/>
            <p:nvPr/>
          </p:nvSpPr>
          <p:spPr>
            <a:xfrm>
              <a:off x="15758630" y="6567475"/>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5674" name="Google Shape;5674;p24"/>
            <p:cNvSpPr/>
            <p:nvPr/>
          </p:nvSpPr>
          <p:spPr>
            <a:xfrm flipH="1">
              <a:off x="15758630" y="10598975"/>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5675" name="Google Shape;5675;p24"/>
            <p:cNvSpPr/>
            <p:nvPr/>
          </p:nvSpPr>
          <p:spPr>
            <a:xfrm flipH="1">
              <a:off x="15758630" y="8629052"/>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5676" name="Google Shape;5676;p24"/>
            <p:cNvSpPr/>
            <p:nvPr/>
          </p:nvSpPr>
          <p:spPr>
            <a:xfrm flipH="1" rot="9431070">
              <a:off x="18418649" y="9936603"/>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grpSp>
          <p:nvGrpSpPr>
            <p:cNvPr id="5677" name="Google Shape;5677;p24"/>
            <p:cNvGrpSpPr/>
            <p:nvPr/>
          </p:nvGrpSpPr>
          <p:grpSpPr>
            <a:xfrm>
              <a:off x="18179371" y="9288390"/>
              <a:ext cx="300891" cy="307943"/>
              <a:chOff x="0" y="-19050"/>
              <a:chExt cx="812800" cy="831850"/>
            </a:xfrm>
          </p:grpSpPr>
          <p:sp>
            <p:nvSpPr>
              <p:cNvPr id="5678" name="Google Shape;5678;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9" name="Google Shape;5679;p2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80" name="Google Shape;5680;p24"/>
            <p:cNvGrpSpPr/>
            <p:nvPr/>
          </p:nvGrpSpPr>
          <p:grpSpPr>
            <a:xfrm>
              <a:off x="15608185" y="10591923"/>
              <a:ext cx="300891" cy="307943"/>
              <a:chOff x="0" y="-19050"/>
              <a:chExt cx="812800" cy="831850"/>
            </a:xfrm>
          </p:grpSpPr>
          <p:sp>
            <p:nvSpPr>
              <p:cNvPr id="5681" name="Google Shape;5681;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2" name="Google Shape;5682;p2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83" name="Google Shape;5683;p24"/>
            <p:cNvGrpSpPr/>
            <p:nvPr/>
          </p:nvGrpSpPr>
          <p:grpSpPr>
            <a:xfrm>
              <a:off x="13825386" y="5660855"/>
              <a:ext cx="399221" cy="408578"/>
              <a:chOff x="0" y="-19050"/>
              <a:chExt cx="812800" cy="831850"/>
            </a:xfrm>
          </p:grpSpPr>
          <p:sp>
            <p:nvSpPr>
              <p:cNvPr id="5684" name="Google Shape;5684;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5" name="Google Shape;5685;p2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86" name="Google Shape;5686;p24"/>
            <p:cNvGrpSpPr/>
            <p:nvPr/>
          </p:nvGrpSpPr>
          <p:grpSpPr>
            <a:xfrm>
              <a:off x="19311229" y="5660855"/>
              <a:ext cx="399221" cy="408578"/>
              <a:chOff x="0" y="-19050"/>
              <a:chExt cx="812800" cy="831850"/>
            </a:xfrm>
          </p:grpSpPr>
          <p:sp>
            <p:nvSpPr>
              <p:cNvPr id="5687" name="Google Shape;5687;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8" name="Google Shape;5688;p2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89" name="Google Shape;5689;p24"/>
            <p:cNvGrpSpPr/>
            <p:nvPr/>
          </p:nvGrpSpPr>
          <p:grpSpPr>
            <a:xfrm>
              <a:off x="3655263" y="12387079"/>
              <a:ext cx="511712" cy="523705"/>
              <a:chOff x="0" y="-19050"/>
              <a:chExt cx="812800" cy="831850"/>
            </a:xfrm>
          </p:grpSpPr>
          <p:sp>
            <p:nvSpPr>
              <p:cNvPr id="5690" name="Google Shape;5690;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1" name="Google Shape;5691;p24"/>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92" name="Google Shape;5692;p24"/>
            <p:cNvGrpSpPr/>
            <p:nvPr/>
          </p:nvGrpSpPr>
          <p:grpSpPr>
            <a:xfrm>
              <a:off x="8943778" y="12387079"/>
              <a:ext cx="511712" cy="523705"/>
              <a:chOff x="0" y="-19050"/>
              <a:chExt cx="812800" cy="831850"/>
            </a:xfrm>
          </p:grpSpPr>
          <p:sp>
            <p:nvSpPr>
              <p:cNvPr id="5693" name="Google Shape;5693;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4" name="Google Shape;5694;p24"/>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95" name="Google Shape;5695;p24"/>
            <p:cNvGrpSpPr/>
            <p:nvPr/>
          </p:nvGrpSpPr>
          <p:grpSpPr>
            <a:xfrm>
              <a:off x="14232293" y="12387079"/>
              <a:ext cx="511712" cy="523705"/>
              <a:chOff x="0" y="-19050"/>
              <a:chExt cx="812800" cy="831850"/>
            </a:xfrm>
          </p:grpSpPr>
          <p:sp>
            <p:nvSpPr>
              <p:cNvPr id="5696" name="Google Shape;5696;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7" name="Google Shape;5697;p24"/>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98" name="Google Shape;5698;p24"/>
            <p:cNvGrpSpPr/>
            <p:nvPr/>
          </p:nvGrpSpPr>
          <p:grpSpPr>
            <a:xfrm>
              <a:off x="19520808" y="12387079"/>
              <a:ext cx="511712" cy="523705"/>
              <a:chOff x="0" y="-19050"/>
              <a:chExt cx="812800" cy="831850"/>
            </a:xfrm>
          </p:grpSpPr>
          <p:sp>
            <p:nvSpPr>
              <p:cNvPr id="5699" name="Google Shape;5699;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0" name="Google Shape;5700;p24"/>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5701" name="Google Shape;5701;p24"/>
          <p:cNvPicPr preferRelativeResize="0"/>
          <p:nvPr/>
        </p:nvPicPr>
        <p:blipFill>
          <a:blip r:embed="rId5">
            <a:alphaModFix/>
          </a:blip>
          <a:stretch>
            <a:fillRect/>
          </a:stretch>
        </p:blipFill>
        <p:spPr>
          <a:xfrm>
            <a:off x="9472825" y="3069800"/>
            <a:ext cx="5246374" cy="6381086"/>
          </a:xfrm>
          <a:prstGeom prst="rect">
            <a:avLst/>
          </a:prstGeom>
          <a:noFill/>
          <a:ln>
            <a:noFill/>
          </a:ln>
        </p:spPr>
      </p:pic>
      <p:grpSp>
        <p:nvGrpSpPr>
          <p:cNvPr id="5702" name="Google Shape;5702;p24"/>
          <p:cNvGrpSpPr/>
          <p:nvPr/>
        </p:nvGrpSpPr>
        <p:grpSpPr>
          <a:xfrm>
            <a:off x="-6354994" y="-4469986"/>
            <a:ext cx="15478503" cy="19366175"/>
            <a:chOff x="0" y="0"/>
            <a:chExt cx="20638005" cy="25821567"/>
          </a:xfrm>
        </p:grpSpPr>
        <p:sp>
          <p:nvSpPr>
            <p:cNvPr id="5703" name="Google Shape;5703;p24"/>
            <p:cNvSpPr/>
            <p:nvPr/>
          </p:nvSpPr>
          <p:spPr>
            <a:xfrm>
              <a:off x="1731727" y="13128987"/>
              <a:ext cx="2964328" cy="2830933"/>
            </a:xfrm>
            <a:custGeom>
              <a:rect b="b" l="l" r="r" t="t"/>
              <a:pathLst>
                <a:path extrusionOk="0" h="2830933" w="2964328">
                  <a:moveTo>
                    <a:pt x="0" y="0"/>
                  </a:moveTo>
                  <a:lnTo>
                    <a:pt x="2964328" y="0"/>
                  </a:lnTo>
                  <a:lnTo>
                    <a:pt x="2964328" y="2830933"/>
                  </a:lnTo>
                  <a:lnTo>
                    <a:pt x="0" y="2830933"/>
                  </a:lnTo>
                  <a:lnTo>
                    <a:pt x="0" y="0"/>
                  </a:lnTo>
                  <a:close/>
                </a:path>
              </a:pathLst>
            </a:custGeom>
            <a:blipFill rotWithShape="1">
              <a:blip r:embed="rId3">
                <a:alphaModFix amt="50000"/>
              </a:blip>
              <a:stretch>
                <a:fillRect b="0" l="0" r="0" t="0"/>
              </a:stretch>
            </a:blipFill>
            <a:ln>
              <a:noFill/>
            </a:ln>
          </p:spPr>
        </p:sp>
        <p:sp>
          <p:nvSpPr>
            <p:cNvPr id="5704" name="Google Shape;5704;p24"/>
            <p:cNvSpPr/>
            <p:nvPr/>
          </p:nvSpPr>
          <p:spPr>
            <a:xfrm>
              <a:off x="150445" y="12910783"/>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5705" name="Google Shape;5705;p24"/>
            <p:cNvSpPr/>
            <p:nvPr/>
          </p:nvSpPr>
          <p:spPr>
            <a:xfrm flipH="1">
              <a:off x="150445" y="16942284"/>
              <a:ext cx="2420741" cy="2311808"/>
            </a:xfrm>
            <a:custGeom>
              <a:rect b="b" l="l" r="r" t="t"/>
              <a:pathLst>
                <a:path extrusionOk="0" h="2311808" w="2420741">
                  <a:moveTo>
                    <a:pt x="2420742" y="0"/>
                  </a:moveTo>
                  <a:lnTo>
                    <a:pt x="0" y="0"/>
                  </a:lnTo>
                  <a:lnTo>
                    <a:pt x="0" y="2311808"/>
                  </a:lnTo>
                  <a:lnTo>
                    <a:pt x="2420742" y="2311808"/>
                  </a:lnTo>
                  <a:lnTo>
                    <a:pt x="2420742" y="0"/>
                  </a:lnTo>
                  <a:close/>
                </a:path>
              </a:pathLst>
            </a:custGeom>
            <a:blipFill rotWithShape="1">
              <a:blip r:embed="rId3">
                <a:alphaModFix amt="50000"/>
              </a:blip>
              <a:stretch>
                <a:fillRect b="0" l="0" r="0" t="0"/>
              </a:stretch>
            </a:blipFill>
            <a:ln>
              <a:noFill/>
            </a:ln>
          </p:spPr>
        </p:sp>
        <p:sp>
          <p:nvSpPr>
            <p:cNvPr id="5706" name="Google Shape;5706;p24"/>
            <p:cNvSpPr/>
            <p:nvPr/>
          </p:nvSpPr>
          <p:spPr>
            <a:xfrm flipH="1">
              <a:off x="150445" y="14972360"/>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5707" name="Google Shape;5707;p24"/>
            <p:cNvSpPr/>
            <p:nvPr/>
          </p:nvSpPr>
          <p:spPr>
            <a:xfrm flipH="1" rot="9431070">
              <a:off x="2810464" y="16279912"/>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50000"/>
              </a:blip>
              <a:stretch>
                <a:fillRect b="0" l="-51634" r="0" t="-79882"/>
              </a:stretch>
            </a:blipFill>
            <a:ln>
              <a:noFill/>
            </a:ln>
          </p:spPr>
        </p:sp>
        <p:grpSp>
          <p:nvGrpSpPr>
            <p:cNvPr id="5708" name="Google Shape;5708;p24"/>
            <p:cNvGrpSpPr/>
            <p:nvPr/>
          </p:nvGrpSpPr>
          <p:grpSpPr>
            <a:xfrm>
              <a:off x="2571187" y="15631698"/>
              <a:ext cx="300891" cy="307943"/>
              <a:chOff x="0" y="-19050"/>
              <a:chExt cx="812800" cy="831850"/>
            </a:xfrm>
          </p:grpSpPr>
          <p:sp>
            <p:nvSpPr>
              <p:cNvPr id="5709" name="Google Shape;5709;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0" name="Google Shape;5710;p2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11" name="Google Shape;5711;p24"/>
            <p:cNvGrpSpPr/>
            <p:nvPr/>
          </p:nvGrpSpPr>
          <p:grpSpPr>
            <a:xfrm>
              <a:off x="0" y="16935232"/>
              <a:ext cx="300891" cy="307943"/>
              <a:chOff x="0" y="-19050"/>
              <a:chExt cx="812800" cy="831850"/>
            </a:xfrm>
          </p:grpSpPr>
          <p:sp>
            <p:nvSpPr>
              <p:cNvPr id="5712" name="Google Shape;5712;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3" name="Google Shape;5713;p2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714" name="Google Shape;5714;p24"/>
            <p:cNvSpPr/>
            <p:nvPr/>
          </p:nvSpPr>
          <p:spPr>
            <a:xfrm>
              <a:off x="7020910" y="13128987"/>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5715" name="Google Shape;5715;p24"/>
            <p:cNvSpPr/>
            <p:nvPr/>
          </p:nvSpPr>
          <p:spPr>
            <a:xfrm>
              <a:off x="5439628" y="12910783"/>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5716" name="Google Shape;5716;p24"/>
            <p:cNvSpPr/>
            <p:nvPr/>
          </p:nvSpPr>
          <p:spPr>
            <a:xfrm flipH="1">
              <a:off x="5439628" y="16942284"/>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5717" name="Google Shape;5717;p24"/>
            <p:cNvSpPr/>
            <p:nvPr/>
          </p:nvSpPr>
          <p:spPr>
            <a:xfrm flipH="1">
              <a:off x="5439628" y="14972360"/>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5718" name="Google Shape;5718;p24"/>
            <p:cNvSpPr/>
            <p:nvPr/>
          </p:nvSpPr>
          <p:spPr>
            <a:xfrm flipH="1" rot="9431070">
              <a:off x="8099647" y="16279912"/>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50000"/>
              </a:blip>
              <a:stretch>
                <a:fillRect b="0" l="-51634" r="0" t="-79882"/>
              </a:stretch>
            </a:blipFill>
            <a:ln>
              <a:noFill/>
            </a:ln>
          </p:spPr>
        </p:sp>
        <p:grpSp>
          <p:nvGrpSpPr>
            <p:cNvPr id="5719" name="Google Shape;5719;p24"/>
            <p:cNvGrpSpPr/>
            <p:nvPr/>
          </p:nvGrpSpPr>
          <p:grpSpPr>
            <a:xfrm>
              <a:off x="7860369" y="15631698"/>
              <a:ext cx="300891" cy="307943"/>
              <a:chOff x="0" y="-19050"/>
              <a:chExt cx="812800" cy="831850"/>
            </a:xfrm>
          </p:grpSpPr>
          <p:sp>
            <p:nvSpPr>
              <p:cNvPr id="5720" name="Google Shape;5720;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1" name="Google Shape;5721;p2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22" name="Google Shape;5722;p24"/>
            <p:cNvGrpSpPr/>
            <p:nvPr/>
          </p:nvGrpSpPr>
          <p:grpSpPr>
            <a:xfrm>
              <a:off x="5289182" y="16935232"/>
              <a:ext cx="300891" cy="307943"/>
              <a:chOff x="0" y="-19050"/>
              <a:chExt cx="812800" cy="831850"/>
            </a:xfrm>
          </p:grpSpPr>
          <p:sp>
            <p:nvSpPr>
              <p:cNvPr id="5723" name="Google Shape;5723;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4" name="Google Shape;5724;p2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725" name="Google Shape;5725;p24"/>
            <p:cNvSpPr/>
            <p:nvPr/>
          </p:nvSpPr>
          <p:spPr>
            <a:xfrm>
              <a:off x="1731727" y="19696462"/>
              <a:ext cx="2964328" cy="2830933"/>
            </a:xfrm>
            <a:custGeom>
              <a:rect b="b" l="l" r="r" t="t"/>
              <a:pathLst>
                <a:path extrusionOk="0" h="2830933" w="2964328">
                  <a:moveTo>
                    <a:pt x="0" y="0"/>
                  </a:moveTo>
                  <a:lnTo>
                    <a:pt x="2964328" y="0"/>
                  </a:lnTo>
                  <a:lnTo>
                    <a:pt x="2964328" y="2830933"/>
                  </a:lnTo>
                  <a:lnTo>
                    <a:pt x="0" y="2830933"/>
                  </a:lnTo>
                  <a:lnTo>
                    <a:pt x="0" y="0"/>
                  </a:lnTo>
                  <a:close/>
                </a:path>
              </a:pathLst>
            </a:custGeom>
            <a:blipFill rotWithShape="1">
              <a:blip r:embed="rId3">
                <a:alphaModFix amt="50000"/>
              </a:blip>
              <a:stretch>
                <a:fillRect b="0" l="0" r="0" t="0"/>
              </a:stretch>
            </a:blipFill>
            <a:ln>
              <a:noFill/>
            </a:ln>
          </p:spPr>
        </p:sp>
        <p:sp>
          <p:nvSpPr>
            <p:cNvPr id="5726" name="Google Shape;5726;p24"/>
            <p:cNvSpPr/>
            <p:nvPr/>
          </p:nvSpPr>
          <p:spPr>
            <a:xfrm>
              <a:off x="150445" y="19478259"/>
              <a:ext cx="1980078" cy="1633670"/>
            </a:xfrm>
            <a:custGeom>
              <a:rect b="b" l="l" r="r" t="t"/>
              <a:pathLst>
                <a:path extrusionOk="0" h="1633670" w="1980078">
                  <a:moveTo>
                    <a:pt x="0" y="0"/>
                  </a:moveTo>
                  <a:lnTo>
                    <a:pt x="1980078" y="0"/>
                  </a:lnTo>
                  <a:lnTo>
                    <a:pt x="1980078" y="1633669"/>
                  </a:lnTo>
                  <a:lnTo>
                    <a:pt x="0" y="1633669"/>
                  </a:lnTo>
                  <a:lnTo>
                    <a:pt x="0" y="0"/>
                  </a:lnTo>
                  <a:close/>
                </a:path>
              </a:pathLst>
            </a:custGeom>
            <a:blipFill rotWithShape="1">
              <a:blip r:embed="rId4">
                <a:alphaModFix amt="50000"/>
              </a:blip>
              <a:stretch>
                <a:fillRect b="0" l="-51634" r="0" t="-79882"/>
              </a:stretch>
            </a:blipFill>
            <a:ln>
              <a:noFill/>
            </a:ln>
          </p:spPr>
        </p:sp>
        <p:sp>
          <p:nvSpPr>
            <p:cNvPr id="5727" name="Google Shape;5727;p24"/>
            <p:cNvSpPr/>
            <p:nvPr/>
          </p:nvSpPr>
          <p:spPr>
            <a:xfrm flipH="1">
              <a:off x="150445" y="23509759"/>
              <a:ext cx="2420741" cy="2311808"/>
            </a:xfrm>
            <a:custGeom>
              <a:rect b="b" l="l" r="r" t="t"/>
              <a:pathLst>
                <a:path extrusionOk="0" h="2311808" w="2420741">
                  <a:moveTo>
                    <a:pt x="2420742" y="0"/>
                  </a:moveTo>
                  <a:lnTo>
                    <a:pt x="0" y="0"/>
                  </a:lnTo>
                  <a:lnTo>
                    <a:pt x="0" y="2311808"/>
                  </a:lnTo>
                  <a:lnTo>
                    <a:pt x="2420742" y="2311808"/>
                  </a:lnTo>
                  <a:lnTo>
                    <a:pt x="2420742" y="0"/>
                  </a:lnTo>
                  <a:close/>
                </a:path>
              </a:pathLst>
            </a:custGeom>
            <a:blipFill rotWithShape="1">
              <a:blip r:embed="rId3">
                <a:alphaModFix amt="50000"/>
              </a:blip>
              <a:stretch>
                <a:fillRect b="0" l="0" r="0" t="0"/>
              </a:stretch>
            </a:blipFill>
            <a:ln>
              <a:noFill/>
            </a:ln>
          </p:spPr>
        </p:sp>
        <p:sp>
          <p:nvSpPr>
            <p:cNvPr id="5728" name="Google Shape;5728;p24"/>
            <p:cNvSpPr/>
            <p:nvPr/>
          </p:nvSpPr>
          <p:spPr>
            <a:xfrm flipH="1">
              <a:off x="150445" y="21539835"/>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5729" name="Google Shape;5729;p24"/>
            <p:cNvSpPr/>
            <p:nvPr/>
          </p:nvSpPr>
          <p:spPr>
            <a:xfrm flipH="1" rot="9431070">
              <a:off x="2810464" y="22847387"/>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50000"/>
              </a:blip>
              <a:stretch>
                <a:fillRect b="0" l="-51634" r="0" t="-79882"/>
              </a:stretch>
            </a:blipFill>
            <a:ln>
              <a:noFill/>
            </a:ln>
          </p:spPr>
        </p:sp>
        <p:grpSp>
          <p:nvGrpSpPr>
            <p:cNvPr id="5730" name="Google Shape;5730;p24"/>
            <p:cNvGrpSpPr/>
            <p:nvPr/>
          </p:nvGrpSpPr>
          <p:grpSpPr>
            <a:xfrm>
              <a:off x="2571187" y="22199173"/>
              <a:ext cx="300891" cy="307943"/>
              <a:chOff x="0" y="-19050"/>
              <a:chExt cx="812800" cy="831850"/>
            </a:xfrm>
          </p:grpSpPr>
          <p:sp>
            <p:nvSpPr>
              <p:cNvPr id="5731" name="Google Shape;5731;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2" name="Google Shape;5732;p2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33" name="Google Shape;5733;p24"/>
            <p:cNvGrpSpPr/>
            <p:nvPr/>
          </p:nvGrpSpPr>
          <p:grpSpPr>
            <a:xfrm>
              <a:off x="0" y="23502707"/>
              <a:ext cx="300891" cy="307943"/>
              <a:chOff x="0" y="-19050"/>
              <a:chExt cx="812800" cy="831850"/>
            </a:xfrm>
          </p:grpSpPr>
          <p:sp>
            <p:nvSpPr>
              <p:cNvPr id="5734" name="Google Shape;5734;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5" name="Google Shape;5735;p2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736" name="Google Shape;5736;p24"/>
            <p:cNvSpPr/>
            <p:nvPr/>
          </p:nvSpPr>
          <p:spPr>
            <a:xfrm>
              <a:off x="7020910" y="19696462"/>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5737" name="Google Shape;5737;p24"/>
            <p:cNvSpPr/>
            <p:nvPr/>
          </p:nvSpPr>
          <p:spPr>
            <a:xfrm>
              <a:off x="5439628" y="19478259"/>
              <a:ext cx="1980078" cy="1633670"/>
            </a:xfrm>
            <a:custGeom>
              <a:rect b="b" l="l" r="r" t="t"/>
              <a:pathLst>
                <a:path extrusionOk="0" h="1633670" w="1980078">
                  <a:moveTo>
                    <a:pt x="0" y="0"/>
                  </a:moveTo>
                  <a:lnTo>
                    <a:pt x="1980078" y="0"/>
                  </a:lnTo>
                  <a:lnTo>
                    <a:pt x="1980078" y="1633669"/>
                  </a:lnTo>
                  <a:lnTo>
                    <a:pt x="0" y="1633669"/>
                  </a:lnTo>
                  <a:lnTo>
                    <a:pt x="0" y="0"/>
                  </a:lnTo>
                  <a:close/>
                </a:path>
              </a:pathLst>
            </a:custGeom>
            <a:blipFill rotWithShape="1">
              <a:blip r:embed="rId4">
                <a:alphaModFix amt="50000"/>
              </a:blip>
              <a:stretch>
                <a:fillRect b="0" l="-51634" r="0" t="-79882"/>
              </a:stretch>
            </a:blipFill>
            <a:ln>
              <a:noFill/>
            </a:ln>
          </p:spPr>
        </p:sp>
        <p:sp>
          <p:nvSpPr>
            <p:cNvPr id="5738" name="Google Shape;5738;p24"/>
            <p:cNvSpPr/>
            <p:nvPr/>
          </p:nvSpPr>
          <p:spPr>
            <a:xfrm flipH="1">
              <a:off x="5439628" y="23509759"/>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5739" name="Google Shape;5739;p24"/>
            <p:cNvSpPr/>
            <p:nvPr/>
          </p:nvSpPr>
          <p:spPr>
            <a:xfrm flipH="1">
              <a:off x="5439628" y="21539835"/>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5740" name="Google Shape;5740;p24"/>
            <p:cNvSpPr/>
            <p:nvPr/>
          </p:nvSpPr>
          <p:spPr>
            <a:xfrm flipH="1" rot="9431070">
              <a:off x="8099647" y="22847387"/>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50000"/>
              </a:blip>
              <a:stretch>
                <a:fillRect b="0" l="-51634" r="0" t="-79882"/>
              </a:stretch>
            </a:blipFill>
            <a:ln>
              <a:noFill/>
            </a:ln>
          </p:spPr>
        </p:sp>
        <p:grpSp>
          <p:nvGrpSpPr>
            <p:cNvPr id="5741" name="Google Shape;5741;p24"/>
            <p:cNvGrpSpPr/>
            <p:nvPr/>
          </p:nvGrpSpPr>
          <p:grpSpPr>
            <a:xfrm>
              <a:off x="7860369" y="22199173"/>
              <a:ext cx="300891" cy="307943"/>
              <a:chOff x="0" y="-19050"/>
              <a:chExt cx="812800" cy="831850"/>
            </a:xfrm>
          </p:grpSpPr>
          <p:sp>
            <p:nvSpPr>
              <p:cNvPr id="5742" name="Google Shape;5742;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3" name="Google Shape;5743;p2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44" name="Google Shape;5744;p24"/>
            <p:cNvGrpSpPr/>
            <p:nvPr/>
          </p:nvGrpSpPr>
          <p:grpSpPr>
            <a:xfrm>
              <a:off x="5289182" y="23502707"/>
              <a:ext cx="300891" cy="307943"/>
              <a:chOff x="0" y="-19050"/>
              <a:chExt cx="812800" cy="831850"/>
            </a:xfrm>
          </p:grpSpPr>
          <p:sp>
            <p:nvSpPr>
              <p:cNvPr id="5745" name="Google Shape;5745;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6" name="Google Shape;5746;p2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47" name="Google Shape;5747;p24"/>
            <p:cNvGrpSpPr/>
            <p:nvPr/>
          </p:nvGrpSpPr>
          <p:grpSpPr>
            <a:xfrm>
              <a:off x="3506384" y="18571638"/>
              <a:ext cx="399221" cy="408578"/>
              <a:chOff x="0" y="-19050"/>
              <a:chExt cx="812800" cy="831850"/>
            </a:xfrm>
          </p:grpSpPr>
          <p:sp>
            <p:nvSpPr>
              <p:cNvPr id="5748" name="Google Shape;5748;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9" name="Google Shape;5749;p2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50" name="Google Shape;5750;p24"/>
            <p:cNvGrpSpPr/>
            <p:nvPr/>
          </p:nvGrpSpPr>
          <p:grpSpPr>
            <a:xfrm>
              <a:off x="8992227" y="18571638"/>
              <a:ext cx="399221" cy="408578"/>
              <a:chOff x="0" y="-19050"/>
              <a:chExt cx="812800" cy="831850"/>
            </a:xfrm>
          </p:grpSpPr>
          <p:sp>
            <p:nvSpPr>
              <p:cNvPr id="5751" name="Google Shape;5751;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2" name="Google Shape;5752;p2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753" name="Google Shape;5753;p24"/>
            <p:cNvSpPr/>
            <p:nvPr/>
          </p:nvSpPr>
          <p:spPr>
            <a:xfrm>
              <a:off x="12050730" y="13128987"/>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5754" name="Google Shape;5754;p24"/>
            <p:cNvSpPr/>
            <p:nvPr/>
          </p:nvSpPr>
          <p:spPr>
            <a:xfrm>
              <a:off x="10469448" y="12910783"/>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5755" name="Google Shape;5755;p24"/>
            <p:cNvSpPr/>
            <p:nvPr/>
          </p:nvSpPr>
          <p:spPr>
            <a:xfrm flipH="1">
              <a:off x="10469448" y="16942284"/>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5756" name="Google Shape;5756;p24"/>
            <p:cNvSpPr/>
            <p:nvPr/>
          </p:nvSpPr>
          <p:spPr>
            <a:xfrm flipH="1">
              <a:off x="10469448" y="14972360"/>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5757" name="Google Shape;5757;p24"/>
            <p:cNvSpPr/>
            <p:nvPr/>
          </p:nvSpPr>
          <p:spPr>
            <a:xfrm flipH="1" rot="9431070">
              <a:off x="13129467" y="16279912"/>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50000"/>
              </a:blip>
              <a:stretch>
                <a:fillRect b="0" l="-51634" r="0" t="-79882"/>
              </a:stretch>
            </a:blipFill>
            <a:ln>
              <a:noFill/>
            </a:ln>
          </p:spPr>
        </p:sp>
        <p:grpSp>
          <p:nvGrpSpPr>
            <p:cNvPr id="5758" name="Google Shape;5758;p24"/>
            <p:cNvGrpSpPr/>
            <p:nvPr/>
          </p:nvGrpSpPr>
          <p:grpSpPr>
            <a:xfrm>
              <a:off x="12890189" y="15631698"/>
              <a:ext cx="300891" cy="307943"/>
              <a:chOff x="0" y="-19050"/>
              <a:chExt cx="812800" cy="831850"/>
            </a:xfrm>
          </p:grpSpPr>
          <p:sp>
            <p:nvSpPr>
              <p:cNvPr id="5759" name="Google Shape;5759;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0" name="Google Shape;5760;p2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61" name="Google Shape;5761;p24"/>
            <p:cNvGrpSpPr/>
            <p:nvPr/>
          </p:nvGrpSpPr>
          <p:grpSpPr>
            <a:xfrm>
              <a:off x="10319002" y="16935232"/>
              <a:ext cx="300891" cy="307943"/>
              <a:chOff x="0" y="-19050"/>
              <a:chExt cx="812800" cy="831850"/>
            </a:xfrm>
          </p:grpSpPr>
          <p:sp>
            <p:nvSpPr>
              <p:cNvPr id="5762" name="Google Shape;5762;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3" name="Google Shape;5763;p2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764" name="Google Shape;5764;p24"/>
            <p:cNvSpPr/>
            <p:nvPr/>
          </p:nvSpPr>
          <p:spPr>
            <a:xfrm>
              <a:off x="17339912" y="13128987"/>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5765" name="Google Shape;5765;p24"/>
            <p:cNvSpPr/>
            <p:nvPr/>
          </p:nvSpPr>
          <p:spPr>
            <a:xfrm>
              <a:off x="15758630" y="12910783"/>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5766" name="Google Shape;5766;p24"/>
            <p:cNvSpPr/>
            <p:nvPr/>
          </p:nvSpPr>
          <p:spPr>
            <a:xfrm flipH="1">
              <a:off x="15758630" y="16942284"/>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5767" name="Google Shape;5767;p24"/>
            <p:cNvSpPr/>
            <p:nvPr/>
          </p:nvSpPr>
          <p:spPr>
            <a:xfrm flipH="1">
              <a:off x="15758630" y="14972360"/>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5768" name="Google Shape;5768;p24"/>
            <p:cNvSpPr/>
            <p:nvPr/>
          </p:nvSpPr>
          <p:spPr>
            <a:xfrm flipH="1" rot="9431070">
              <a:off x="18418649" y="16279912"/>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50000"/>
              </a:blip>
              <a:stretch>
                <a:fillRect b="0" l="-51634" r="0" t="-79882"/>
              </a:stretch>
            </a:blipFill>
            <a:ln>
              <a:noFill/>
            </a:ln>
          </p:spPr>
        </p:sp>
        <p:grpSp>
          <p:nvGrpSpPr>
            <p:cNvPr id="5769" name="Google Shape;5769;p24"/>
            <p:cNvGrpSpPr/>
            <p:nvPr/>
          </p:nvGrpSpPr>
          <p:grpSpPr>
            <a:xfrm>
              <a:off x="18179371" y="15631698"/>
              <a:ext cx="300891" cy="307943"/>
              <a:chOff x="0" y="-19050"/>
              <a:chExt cx="812800" cy="831850"/>
            </a:xfrm>
          </p:grpSpPr>
          <p:sp>
            <p:nvSpPr>
              <p:cNvPr id="5770" name="Google Shape;5770;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1" name="Google Shape;5771;p2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72" name="Google Shape;5772;p24"/>
            <p:cNvGrpSpPr/>
            <p:nvPr/>
          </p:nvGrpSpPr>
          <p:grpSpPr>
            <a:xfrm>
              <a:off x="15608185" y="16935232"/>
              <a:ext cx="300891" cy="307943"/>
              <a:chOff x="0" y="-19050"/>
              <a:chExt cx="812800" cy="831850"/>
            </a:xfrm>
          </p:grpSpPr>
          <p:sp>
            <p:nvSpPr>
              <p:cNvPr id="5773" name="Google Shape;5773;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4" name="Google Shape;5774;p2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775" name="Google Shape;5775;p24"/>
            <p:cNvSpPr/>
            <p:nvPr/>
          </p:nvSpPr>
          <p:spPr>
            <a:xfrm>
              <a:off x="12050730" y="19696462"/>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5776" name="Google Shape;5776;p24"/>
            <p:cNvSpPr/>
            <p:nvPr/>
          </p:nvSpPr>
          <p:spPr>
            <a:xfrm>
              <a:off x="10469448" y="19478259"/>
              <a:ext cx="1980078" cy="1633670"/>
            </a:xfrm>
            <a:custGeom>
              <a:rect b="b" l="l" r="r" t="t"/>
              <a:pathLst>
                <a:path extrusionOk="0" h="1633670" w="1980078">
                  <a:moveTo>
                    <a:pt x="0" y="0"/>
                  </a:moveTo>
                  <a:lnTo>
                    <a:pt x="1980078" y="0"/>
                  </a:lnTo>
                  <a:lnTo>
                    <a:pt x="1980078" y="1633669"/>
                  </a:lnTo>
                  <a:lnTo>
                    <a:pt x="0" y="1633669"/>
                  </a:lnTo>
                  <a:lnTo>
                    <a:pt x="0" y="0"/>
                  </a:lnTo>
                  <a:close/>
                </a:path>
              </a:pathLst>
            </a:custGeom>
            <a:blipFill rotWithShape="1">
              <a:blip r:embed="rId4">
                <a:alphaModFix amt="50000"/>
              </a:blip>
              <a:stretch>
                <a:fillRect b="0" l="-51634" r="0" t="-79882"/>
              </a:stretch>
            </a:blipFill>
            <a:ln>
              <a:noFill/>
            </a:ln>
          </p:spPr>
        </p:sp>
        <p:sp>
          <p:nvSpPr>
            <p:cNvPr id="5777" name="Google Shape;5777;p24"/>
            <p:cNvSpPr/>
            <p:nvPr/>
          </p:nvSpPr>
          <p:spPr>
            <a:xfrm flipH="1">
              <a:off x="10469448" y="23509759"/>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5778" name="Google Shape;5778;p24"/>
            <p:cNvSpPr/>
            <p:nvPr/>
          </p:nvSpPr>
          <p:spPr>
            <a:xfrm flipH="1">
              <a:off x="10469448" y="21539835"/>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5779" name="Google Shape;5779;p24"/>
            <p:cNvSpPr/>
            <p:nvPr/>
          </p:nvSpPr>
          <p:spPr>
            <a:xfrm flipH="1" rot="9431070">
              <a:off x="13129467" y="22847387"/>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50000"/>
              </a:blip>
              <a:stretch>
                <a:fillRect b="0" l="-51634" r="0" t="-79882"/>
              </a:stretch>
            </a:blipFill>
            <a:ln>
              <a:noFill/>
            </a:ln>
          </p:spPr>
        </p:sp>
        <p:grpSp>
          <p:nvGrpSpPr>
            <p:cNvPr id="5780" name="Google Shape;5780;p24"/>
            <p:cNvGrpSpPr/>
            <p:nvPr/>
          </p:nvGrpSpPr>
          <p:grpSpPr>
            <a:xfrm>
              <a:off x="12890189" y="22199173"/>
              <a:ext cx="300891" cy="307943"/>
              <a:chOff x="0" y="-19050"/>
              <a:chExt cx="812800" cy="831850"/>
            </a:xfrm>
          </p:grpSpPr>
          <p:sp>
            <p:nvSpPr>
              <p:cNvPr id="5781" name="Google Shape;5781;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2" name="Google Shape;5782;p2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83" name="Google Shape;5783;p24"/>
            <p:cNvGrpSpPr/>
            <p:nvPr/>
          </p:nvGrpSpPr>
          <p:grpSpPr>
            <a:xfrm>
              <a:off x="10319002" y="23502707"/>
              <a:ext cx="300891" cy="307943"/>
              <a:chOff x="0" y="-19050"/>
              <a:chExt cx="812800" cy="831850"/>
            </a:xfrm>
          </p:grpSpPr>
          <p:sp>
            <p:nvSpPr>
              <p:cNvPr id="5784" name="Google Shape;5784;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5" name="Google Shape;5785;p2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786" name="Google Shape;5786;p24"/>
            <p:cNvSpPr/>
            <p:nvPr/>
          </p:nvSpPr>
          <p:spPr>
            <a:xfrm>
              <a:off x="17339912" y="19696462"/>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5787" name="Google Shape;5787;p24"/>
            <p:cNvSpPr/>
            <p:nvPr/>
          </p:nvSpPr>
          <p:spPr>
            <a:xfrm>
              <a:off x="15758630" y="19478259"/>
              <a:ext cx="1980078" cy="1633670"/>
            </a:xfrm>
            <a:custGeom>
              <a:rect b="b" l="l" r="r" t="t"/>
              <a:pathLst>
                <a:path extrusionOk="0" h="1633670" w="1980078">
                  <a:moveTo>
                    <a:pt x="0" y="0"/>
                  </a:moveTo>
                  <a:lnTo>
                    <a:pt x="1980078" y="0"/>
                  </a:lnTo>
                  <a:lnTo>
                    <a:pt x="1980078" y="1633669"/>
                  </a:lnTo>
                  <a:lnTo>
                    <a:pt x="0" y="1633669"/>
                  </a:lnTo>
                  <a:lnTo>
                    <a:pt x="0" y="0"/>
                  </a:lnTo>
                  <a:close/>
                </a:path>
              </a:pathLst>
            </a:custGeom>
            <a:blipFill rotWithShape="1">
              <a:blip r:embed="rId4">
                <a:alphaModFix amt="50000"/>
              </a:blip>
              <a:stretch>
                <a:fillRect b="0" l="-51634" r="0" t="-79882"/>
              </a:stretch>
            </a:blipFill>
            <a:ln>
              <a:noFill/>
            </a:ln>
          </p:spPr>
        </p:sp>
        <p:sp>
          <p:nvSpPr>
            <p:cNvPr id="5788" name="Google Shape;5788;p24"/>
            <p:cNvSpPr/>
            <p:nvPr/>
          </p:nvSpPr>
          <p:spPr>
            <a:xfrm flipH="1">
              <a:off x="15758630" y="23509759"/>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5789" name="Google Shape;5789;p24"/>
            <p:cNvSpPr/>
            <p:nvPr/>
          </p:nvSpPr>
          <p:spPr>
            <a:xfrm flipH="1">
              <a:off x="15758630" y="21539835"/>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5790" name="Google Shape;5790;p24"/>
            <p:cNvSpPr/>
            <p:nvPr/>
          </p:nvSpPr>
          <p:spPr>
            <a:xfrm flipH="1" rot="9431070">
              <a:off x="18418649" y="22847387"/>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50000"/>
              </a:blip>
              <a:stretch>
                <a:fillRect b="0" l="-51634" r="0" t="-79882"/>
              </a:stretch>
            </a:blipFill>
            <a:ln>
              <a:noFill/>
            </a:ln>
          </p:spPr>
        </p:sp>
        <p:grpSp>
          <p:nvGrpSpPr>
            <p:cNvPr id="5791" name="Google Shape;5791;p24"/>
            <p:cNvGrpSpPr/>
            <p:nvPr/>
          </p:nvGrpSpPr>
          <p:grpSpPr>
            <a:xfrm>
              <a:off x="18179371" y="22199173"/>
              <a:ext cx="300891" cy="307943"/>
              <a:chOff x="0" y="-19050"/>
              <a:chExt cx="812800" cy="831850"/>
            </a:xfrm>
          </p:grpSpPr>
          <p:sp>
            <p:nvSpPr>
              <p:cNvPr id="5792" name="Google Shape;5792;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3" name="Google Shape;5793;p2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94" name="Google Shape;5794;p24"/>
            <p:cNvGrpSpPr/>
            <p:nvPr/>
          </p:nvGrpSpPr>
          <p:grpSpPr>
            <a:xfrm>
              <a:off x="15608185" y="23502707"/>
              <a:ext cx="300891" cy="307943"/>
              <a:chOff x="0" y="-19050"/>
              <a:chExt cx="812800" cy="831850"/>
            </a:xfrm>
          </p:grpSpPr>
          <p:sp>
            <p:nvSpPr>
              <p:cNvPr id="5795" name="Google Shape;5795;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6" name="Google Shape;5796;p2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97" name="Google Shape;5797;p24"/>
            <p:cNvGrpSpPr/>
            <p:nvPr/>
          </p:nvGrpSpPr>
          <p:grpSpPr>
            <a:xfrm>
              <a:off x="13825386" y="18571638"/>
              <a:ext cx="399221" cy="408578"/>
              <a:chOff x="0" y="-19050"/>
              <a:chExt cx="812800" cy="831850"/>
            </a:xfrm>
          </p:grpSpPr>
          <p:sp>
            <p:nvSpPr>
              <p:cNvPr id="5798" name="Google Shape;5798;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9" name="Google Shape;5799;p2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00" name="Google Shape;5800;p24"/>
            <p:cNvGrpSpPr/>
            <p:nvPr/>
          </p:nvGrpSpPr>
          <p:grpSpPr>
            <a:xfrm>
              <a:off x="19311229" y="18571638"/>
              <a:ext cx="399221" cy="408578"/>
              <a:chOff x="0" y="-19050"/>
              <a:chExt cx="812800" cy="831850"/>
            </a:xfrm>
          </p:grpSpPr>
          <p:sp>
            <p:nvSpPr>
              <p:cNvPr id="5801" name="Google Shape;5801;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2" name="Google Shape;5802;p2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803" name="Google Shape;5803;p24"/>
            <p:cNvSpPr/>
            <p:nvPr/>
          </p:nvSpPr>
          <p:spPr>
            <a:xfrm>
              <a:off x="1731727" y="218203"/>
              <a:ext cx="2964328" cy="2830933"/>
            </a:xfrm>
            <a:custGeom>
              <a:rect b="b" l="l" r="r" t="t"/>
              <a:pathLst>
                <a:path extrusionOk="0" h="2830933" w="2964328">
                  <a:moveTo>
                    <a:pt x="0" y="0"/>
                  </a:moveTo>
                  <a:lnTo>
                    <a:pt x="2964328" y="0"/>
                  </a:lnTo>
                  <a:lnTo>
                    <a:pt x="2964328" y="2830933"/>
                  </a:lnTo>
                  <a:lnTo>
                    <a:pt x="0" y="2830933"/>
                  </a:lnTo>
                  <a:lnTo>
                    <a:pt x="0" y="0"/>
                  </a:lnTo>
                  <a:close/>
                </a:path>
              </a:pathLst>
            </a:custGeom>
            <a:blipFill rotWithShape="1">
              <a:blip r:embed="rId3">
                <a:alphaModFix amt="50000"/>
              </a:blip>
              <a:stretch>
                <a:fillRect b="0" l="0" r="0" t="0"/>
              </a:stretch>
            </a:blipFill>
            <a:ln>
              <a:noFill/>
            </a:ln>
          </p:spPr>
        </p:sp>
        <p:sp>
          <p:nvSpPr>
            <p:cNvPr id="5804" name="Google Shape;5804;p24"/>
            <p:cNvSpPr/>
            <p:nvPr/>
          </p:nvSpPr>
          <p:spPr>
            <a:xfrm>
              <a:off x="150445" y="0"/>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5805" name="Google Shape;5805;p24"/>
            <p:cNvSpPr/>
            <p:nvPr/>
          </p:nvSpPr>
          <p:spPr>
            <a:xfrm flipH="1">
              <a:off x="150445" y="4031500"/>
              <a:ext cx="2420741" cy="2311808"/>
            </a:xfrm>
            <a:custGeom>
              <a:rect b="b" l="l" r="r" t="t"/>
              <a:pathLst>
                <a:path extrusionOk="0" h="2311808" w="2420741">
                  <a:moveTo>
                    <a:pt x="2420742" y="0"/>
                  </a:moveTo>
                  <a:lnTo>
                    <a:pt x="0" y="0"/>
                  </a:lnTo>
                  <a:lnTo>
                    <a:pt x="0" y="2311808"/>
                  </a:lnTo>
                  <a:lnTo>
                    <a:pt x="2420742" y="2311808"/>
                  </a:lnTo>
                  <a:lnTo>
                    <a:pt x="2420742" y="0"/>
                  </a:lnTo>
                  <a:close/>
                </a:path>
              </a:pathLst>
            </a:custGeom>
            <a:blipFill rotWithShape="1">
              <a:blip r:embed="rId3">
                <a:alphaModFix amt="50000"/>
              </a:blip>
              <a:stretch>
                <a:fillRect b="0" l="0" r="0" t="0"/>
              </a:stretch>
            </a:blipFill>
            <a:ln>
              <a:noFill/>
            </a:ln>
          </p:spPr>
        </p:sp>
        <p:sp>
          <p:nvSpPr>
            <p:cNvPr id="5806" name="Google Shape;5806;p24"/>
            <p:cNvSpPr/>
            <p:nvPr/>
          </p:nvSpPr>
          <p:spPr>
            <a:xfrm flipH="1">
              <a:off x="150445" y="2061577"/>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5807" name="Google Shape;5807;p24"/>
            <p:cNvSpPr/>
            <p:nvPr/>
          </p:nvSpPr>
          <p:spPr>
            <a:xfrm flipH="1" rot="9431070">
              <a:off x="2810464" y="3369128"/>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grpSp>
          <p:nvGrpSpPr>
            <p:cNvPr id="5808" name="Google Shape;5808;p24"/>
            <p:cNvGrpSpPr/>
            <p:nvPr/>
          </p:nvGrpSpPr>
          <p:grpSpPr>
            <a:xfrm>
              <a:off x="2571187" y="2720914"/>
              <a:ext cx="300891" cy="307943"/>
              <a:chOff x="0" y="-19050"/>
              <a:chExt cx="812800" cy="831850"/>
            </a:xfrm>
          </p:grpSpPr>
          <p:sp>
            <p:nvSpPr>
              <p:cNvPr id="5809" name="Google Shape;5809;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0" name="Google Shape;5810;p2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11" name="Google Shape;5811;p24"/>
            <p:cNvGrpSpPr/>
            <p:nvPr/>
          </p:nvGrpSpPr>
          <p:grpSpPr>
            <a:xfrm>
              <a:off x="0" y="4024448"/>
              <a:ext cx="300891" cy="307943"/>
              <a:chOff x="0" y="-19050"/>
              <a:chExt cx="812800" cy="831850"/>
            </a:xfrm>
          </p:grpSpPr>
          <p:sp>
            <p:nvSpPr>
              <p:cNvPr id="5812" name="Google Shape;5812;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3" name="Google Shape;5813;p2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814" name="Google Shape;5814;p24"/>
            <p:cNvSpPr/>
            <p:nvPr/>
          </p:nvSpPr>
          <p:spPr>
            <a:xfrm>
              <a:off x="7020910" y="218203"/>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5815" name="Google Shape;5815;p24"/>
            <p:cNvSpPr/>
            <p:nvPr/>
          </p:nvSpPr>
          <p:spPr>
            <a:xfrm>
              <a:off x="5439628" y="0"/>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5816" name="Google Shape;5816;p24"/>
            <p:cNvSpPr/>
            <p:nvPr/>
          </p:nvSpPr>
          <p:spPr>
            <a:xfrm flipH="1">
              <a:off x="5439628" y="4031500"/>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5817" name="Google Shape;5817;p24"/>
            <p:cNvSpPr/>
            <p:nvPr/>
          </p:nvSpPr>
          <p:spPr>
            <a:xfrm flipH="1">
              <a:off x="5439628" y="2061577"/>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5818" name="Google Shape;5818;p24"/>
            <p:cNvSpPr/>
            <p:nvPr/>
          </p:nvSpPr>
          <p:spPr>
            <a:xfrm flipH="1" rot="9431070">
              <a:off x="8099647" y="3369128"/>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grpSp>
          <p:nvGrpSpPr>
            <p:cNvPr id="5819" name="Google Shape;5819;p24"/>
            <p:cNvGrpSpPr/>
            <p:nvPr/>
          </p:nvGrpSpPr>
          <p:grpSpPr>
            <a:xfrm>
              <a:off x="7860369" y="2720914"/>
              <a:ext cx="300891" cy="307943"/>
              <a:chOff x="0" y="-19050"/>
              <a:chExt cx="812800" cy="831850"/>
            </a:xfrm>
          </p:grpSpPr>
          <p:sp>
            <p:nvSpPr>
              <p:cNvPr id="5820" name="Google Shape;5820;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1" name="Google Shape;5821;p2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22" name="Google Shape;5822;p24"/>
            <p:cNvGrpSpPr/>
            <p:nvPr/>
          </p:nvGrpSpPr>
          <p:grpSpPr>
            <a:xfrm>
              <a:off x="5289182" y="4024448"/>
              <a:ext cx="300891" cy="307943"/>
              <a:chOff x="0" y="-19050"/>
              <a:chExt cx="812800" cy="831850"/>
            </a:xfrm>
          </p:grpSpPr>
          <p:sp>
            <p:nvSpPr>
              <p:cNvPr id="5823" name="Google Shape;5823;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4" name="Google Shape;5824;p2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825" name="Google Shape;5825;p24"/>
            <p:cNvSpPr/>
            <p:nvPr/>
          </p:nvSpPr>
          <p:spPr>
            <a:xfrm>
              <a:off x="1731727" y="6785678"/>
              <a:ext cx="2964328" cy="2830933"/>
            </a:xfrm>
            <a:custGeom>
              <a:rect b="b" l="l" r="r" t="t"/>
              <a:pathLst>
                <a:path extrusionOk="0" h="2830933" w="2964328">
                  <a:moveTo>
                    <a:pt x="0" y="0"/>
                  </a:moveTo>
                  <a:lnTo>
                    <a:pt x="2964328" y="0"/>
                  </a:lnTo>
                  <a:lnTo>
                    <a:pt x="2964328" y="2830933"/>
                  </a:lnTo>
                  <a:lnTo>
                    <a:pt x="0" y="2830933"/>
                  </a:lnTo>
                  <a:lnTo>
                    <a:pt x="0" y="0"/>
                  </a:lnTo>
                  <a:close/>
                </a:path>
              </a:pathLst>
            </a:custGeom>
            <a:blipFill rotWithShape="1">
              <a:blip r:embed="rId3">
                <a:alphaModFix amt="50000"/>
              </a:blip>
              <a:stretch>
                <a:fillRect b="0" l="0" r="0" t="0"/>
              </a:stretch>
            </a:blipFill>
            <a:ln>
              <a:noFill/>
            </a:ln>
          </p:spPr>
        </p:sp>
        <p:sp>
          <p:nvSpPr>
            <p:cNvPr id="5826" name="Google Shape;5826;p24"/>
            <p:cNvSpPr/>
            <p:nvPr/>
          </p:nvSpPr>
          <p:spPr>
            <a:xfrm>
              <a:off x="150445" y="6567475"/>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5827" name="Google Shape;5827;p24"/>
            <p:cNvSpPr/>
            <p:nvPr/>
          </p:nvSpPr>
          <p:spPr>
            <a:xfrm flipH="1">
              <a:off x="150445" y="10598975"/>
              <a:ext cx="2420741" cy="2311808"/>
            </a:xfrm>
            <a:custGeom>
              <a:rect b="b" l="l" r="r" t="t"/>
              <a:pathLst>
                <a:path extrusionOk="0" h="2311808" w="2420741">
                  <a:moveTo>
                    <a:pt x="2420742" y="0"/>
                  </a:moveTo>
                  <a:lnTo>
                    <a:pt x="0" y="0"/>
                  </a:lnTo>
                  <a:lnTo>
                    <a:pt x="0" y="2311808"/>
                  </a:lnTo>
                  <a:lnTo>
                    <a:pt x="2420742" y="2311808"/>
                  </a:lnTo>
                  <a:lnTo>
                    <a:pt x="2420742" y="0"/>
                  </a:lnTo>
                  <a:close/>
                </a:path>
              </a:pathLst>
            </a:custGeom>
            <a:blipFill rotWithShape="1">
              <a:blip r:embed="rId3">
                <a:alphaModFix amt="50000"/>
              </a:blip>
              <a:stretch>
                <a:fillRect b="0" l="0" r="0" t="0"/>
              </a:stretch>
            </a:blipFill>
            <a:ln>
              <a:noFill/>
            </a:ln>
          </p:spPr>
        </p:sp>
        <p:sp>
          <p:nvSpPr>
            <p:cNvPr id="5828" name="Google Shape;5828;p24"/>
            <p:cNvSpPr/>
            <p:nvPr/>
          </p:nvSpPr>
          <p:spPr>
            <a:xfrm flipH="1">
              <a:off x="150445" y="8629052"/>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5829" name="Google Shape;5829;p24"/>
            <p:cNvSpPr/>
            <p:nvPr/>
          </p:nvSpPr>
          <p:spPr>
            <a:xfrm flipH="1" rot="9431070">
              <a:off x="2810464" y="9936603"/>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grpSp>
          <p:nvGrpSpPr>
            <p:cNvPr id="5830" name="Google Shape;5830;p24"/>
            <p:cNvGrpSpPr/>
            <p:nvPr/>
          </p:nvGrpSpPr>
          <p:grpSpPr>
            <a:xfrm>
              <a:off x="2571187" y="9288390"/>
              <a:ext cx="300891" cy="307943"/>
              <a:chOff x="0" y="-19050"/>
              <a:chExt cx="812800" cy="831850"/>
            </a:xfrm>
          </p:grpSpPr>
          <p:sp>
            <p:nvSpPr>
              <p:cNvPr id="5831" name="Google Shape;5831;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2" name="Google Shape;5832;p2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33" name="Google Shape;5833;p24"/>
            <p:cNvGrpSpPr/>
            <p:nvPr/>
          </p:nvGrpSpPr>
          <p:grpSpPr>
            <a:xfrm>
              <a:off x="0" y="10591923"/>
              <a:ext cx="300891" cy="307943"/>
              <a:chOff x="0" y="-19050"/>
              <a:chExt cx="812800" cy="831850"/>
            </a:xfrm>
          </p:grpSpPr>
          <p:sp>
            <p:nvSpPr>
              <p:cNvPr id="5834" name="Google Shape;5834;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5" name="Google Shape;5835;p2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836" name="Google Shape;5836;p24"/>
            <p:cNvSpPr/>
            <p:nvPr/>
          </p:nvSpPr>
          <p:spPr>
            <a:xfrm>
              <a:off x="7020910" y="6785678"/>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5837" name="Google Shape;5837;p24"/>
            <p:cNvSpPr/>
            <p:nvPr/>
          </p:nvSpPr>
          <p:spPr>
            <a:xfrm>
              <a:off x="5439628" y="6567475"/>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5838" name="Google Shape;5838;p24"/>
            <p:cNvSpPr/>
            <p:nvPr/>
          </p:nvSpPr>
          <p:spPr>
            <a:xfrm flipH="1">
              <a:off x="5439628" y="10598975"/>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5839" name="Google Shape;5839;p24"/>
            <p:cNvSpPr/>
            <p:nvPr/>
          </p:nvSpPr>
          <p:spPr>
            <a:xfrm flipH="1">
              <a:off x="5439628" y="8629052"/>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5840" name="Google Shape;5840;p24"/>
            <p:cNvSpPr/>
            <p:nvPr/>
          </p:nvSpPr>
          <p:spPr>
            <a:xfrm flipH="1" rot="9431070">
              <a:off x="8099647" y="9936603"/>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grpSp>
          <p:nvGrpSpPr>
            <p:cNvPr id="5841" name="Google Shape;5841;p24"/>
            <p:cNvGrpSpPr/>
            <p:nvPr/>
          </p:nvGrpSpPr>
          <p:grpSpPr>
            <a:xfrm>
              <a:off x="7860369" y="9288390"/>
              <a:ext cx="300891" cy="307943"/>
              <a:chOff x="0" y="-19050"/>
              <a:chExt cx="812800" cy="831850"/>
            </a:xfrm>
          </p:grpSpPr>
          <p:sp>
            <p:nvSpPr>
              <p:cNvPr id="5842" name="Google Shape;5842;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3" name="Google Shape;5843;p2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44" name="Google Shape;5844;p24"/>
            <p:cNvGrpSpPr/>
            <p:nvPr/>
          </p:nvGrpSpPr>
          <p:grpSpPr>
            <a:xfrm>
              <a:off x="5289182" y="10591923"/>
              <a:ext cx="300891" cy="307943"/>
              <a:chOff x="0" y="-19050"/>
              <a:chExt cx="812800" cy="831850"/>
            </a:xfrm>
          </p:grpSpPr>
          <p:sp>
            <p:nvSpPr>
              <p:cNvPr id="5845" name="Google Shape;5845;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6" name="Google Shape;5846;p2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47" name="Google Shape;5847;p24"/>
            <p:cNvGrpSpPr/>
            <p:nvPr/>
          </p:nvGrpSpPr>
          <p:grpSpPr>
            <a:xfrm>
              <a:off x="3506384" y="5660855"/>
              <a:ext cx="399221" cy="408578"/>
              <a:chOff x="0" y="-19050"/>
              <a:chExt cx="812800" cy="831850"/>
            </a:xfrm>
          </p:grpSpPr>
          <p:sp>
            <p:nvSpPr>
              <p:cNvPr id="5848" name="Google Shape;5848;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9" name="Google Shape;5849;p2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50" name="Google Shape;5850;p24"/>
            <p:cNvGrpSpPr/>
            <p:nvPr/>
          </p:nvGrpSpPr>
          <p:grpSpPr>
            <a:xfrm>
              <a:off x="8992227" y="5660855"/>
              <a:ext cx="399221" cy="408578"/>
              <a:chOff x="0" y="-19050"/>
              <a:chExt cx="812800" cy="831850"/>
            </a:xfrm>
          </p:grpSpPr>
          <p:sp>
            <p:nvSpPr>
              <p:cNvPr id="5851" name="Google Shape;5851;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2" name="Google Shape;5852;p2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853" name="Google Shape;5853;p24"/>
            <p:cNvSpPr/>
            <p:nvPr/>
          </p:nvSpPr>
          <p:spPr>
            <a:xfrm>
              <a:off x="12050730" y="218203"/>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5854" name="Google Shape;5854;p24"/>
            <p:cNvSpPr/>
            <p:nvPr/>
          </p:nvSpPr>
          <p:spPr>
            <a:xfrm>
              <a:off x="10469448" y="0"/>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5855" name="Google Shape;5855;p24"/>
            <p:cNvSpPr/>
            <p:nvPr/>
          </p:nvSpPr>
          <p:spPr>
            <a:xfrm flipH="1">
              <a:off x="10469448" y="4031500"/>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5856" name="Google Shape;5856;p24"/>
            <p:cNvSpPr/>
            <p:nvPr/>
          </p:nvSpPr>
          <p:spPr>
            <a:xfrm flipH="1">
              <a:off x="10469448" y="2061577"/>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5857" name="Google Shape;5857;p24"/>
            <p:cNvSpPr/>
            <p:nvPr/>
          </p:nvSpPr>
          <p:spPr>
            <a:xfrm flipH="1" rot="9431070">
              <a:off x="13129467" y="3369128"/>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grpSp>
          <p:nvGrpSpPr>
            <p:cNvPr id="5858" name="Google Shape;5858;p24"/>
            <p:cNvGrpSpPr/>
            <p:nvPr/>
          </p:nvGrpSpPr>
          <p:grpSpPr>
            <a:xfrm>
              <a:off x="12890189" y="2720914"/>
              <a:ext cx="300891" cy="307943"/>
              <a:chOff x="0" y="-19050"/>
              <a:chExt cx="812800" cy="831850"/>
            </a:xfrm>
          </p:grpSpPr>
          <p:sp>
            <p:nvSpPr>
              <p:cNvPr id="5859" name="Google Shape;5859;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0" name="Google Shape;5860;p2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61" name="Google Shape;5861;p24"/>
            <p:cNvGrpSpPr/>
            <p:nvPr/>
          </p:nvGrpSpPr>
          <p:grpSpPr>
            <a:xfrm>
              <a:off x="10319002" y="4024448"/>
              <a:ext cx="300891" cy="307943"/>
              <a:chOff x="0" y="-19050"/>
              <a:chExt cx="812800" cy="831850"/>
            </a:xfrm>
          </p:grpSpPr>
          <p:sp>
            <p:nvSpPr>
              <p:cNvPr id="5862" name="Google Shape;5862;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3" name="Google Shape;5863;p2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864" name="Google Shape;5864;p24"/>
            <p:cNvSpPr/>
            <p:nvPr/>
          </p:nvSpPr>
          <p:spPr>
            <a:xfrm>
              <a:off x="17339912" y="218203"/>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5865" name="Google Shape;5865;p24"/>
            <p:cNvSpPr/>
            <p:nvPr/>
          </p:nvSpPr>
          <p:spPr>
            <a:xfrm>
              <a:off x="15758630" y="0"/>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5866" name="Google Shape;5866;p24"/>
            <p:cNvSpPr/>
            <p:nvPr/>
          </p:nvSpPr>
          <p:spPr>
            <a:xfrm flipH="1">
              <a:off x="15758630" y="4031500"/>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5867" name="Google Shape;5867;p24"/>
            <p:cNvSpPr/>
            <p:nvPr/>
          </p:nvSpPr>
          <p:spPr>
            <a:xfrm flipH="1">
              <a:off x="15758630" y="2061577"/>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5868" name="Google Shape;5868;p24"/>
            <p:cNvSpPr/>
            <p:nvPr/>
          </p:nvSpPr>
          <p:spPr>
            <a:xfrm flipH="1" rot="9431070">
              <a:off x="18418649" y="3369128"/>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grpSp>
          <p:nvGrpSpPr>
            <p:cNvPr id="5869" name="Google Shape;5869;p24"/>
            <p:cNvGrpSpPr/>
            <p:nvPr/>
          </p:nvGrpSpPr>
          <p:grpSpPr>
            <a:xfrm>
              <a:off x="18179371" y="2720914"/>
              <a:ext cx="300891" cy="307943"/>
              <a:chOff x="0" y="-19050"/>
              <a:chExt cx="812800" cy="831850"/>
            </a:xfrm>
          </p:grpSpPr>
          <p:sp>
            <p:nvSpPr>
              <p:cNvPr id="5870" name="Google Shape;5870;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1" name="Google Shape;5871;p2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72" name="Google Shape;5872;p24"/>
            <p:cNvGrpSpPr/>
            <p:nvPr/>
          </p:nvGrpSpPr>
          <p:grpSpPr>
            <a:xfrm>
              <a:off x="15608185" y="4024448"/>
              <a:ext cx="300891" cy="307943"/>
              <a:chOff x="0" y="-19050"/>
              <a:chExt cx="812800" cy="831850"/>
            </a:xfrm>
          </p:grpSpPr>
          <p:sp>
            <p:nvSpPr>
              <p:cNvPr id="5873" name="Google Shape;5873;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4" name="Google Shape;5874;p2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875" name="Google Shape;5875;p24"/>
            <p:cNvSpPr/>
            <p:nvPr/>
          </p:nvSpPr>
          <p:spPr>
            <a:xfrm>
              <a:off x="12050730" y="6785678"/>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5876" name="Google Shape;5876;p24"/>
            <p:cNvSpPr/>
            <p:nvPr/>
          </p:nvSpPr>
          <p:spPr>
            <a:xfrm>
              <a:off x="10469448" y="6567475"/>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5877" name="Google Shape;5877;p24"/>
            <p:cNvSpPr/>
            <p:nvPr/>
          </p:nvSpPr>
          <p:spPr>
            <a:xfrm flipH="1">
              <a:off x="10469448" y="10598975"/>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5878" name="Google Shape;5878;p24"/>
            <p:cNvSpPr/>
            <p:nvPr/>
          </p:nvSpPr>
          <p:spPr>
            <a:xfrm flipH="1">
              <a:off x="10469448" y="8629052"/>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5879" name="Google Shape;5879;p24"/>
            <p:cNvSpPr/>
            <p:nvPr/>
          </p:nvSpPr>
          <p:spPr>
            <a:xfrm flipH="1" rot="9431070">
              <a:off x="13129467" y="9936603"/>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grpSp>
          <p:nvGrpSpPr>
            <p:cNvPr id="5880" name="Google Shape;5880;p24"/>
            <p:cNvGrpSpPr/>
            <p:nvPr/>
          </p:nvGrpSpPr>
          <p:grpSpPr>
            <a:xfrm>
              <a:off x="12890189" y="9288390"/>
              <a:ext cx="300891" cy="307943"/>
              <a:chOff x="0" y="-19050"/>
              <a:chExt cx="812800" cy="831850"/>
            </a:xfrm>
          </p:grpSpPr>
          <p:sp>
            <p:nvSpPr>
              <p:cNvPr id="5881" name="Google Shape;5881;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2" name="Google Shape;5882;p2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83" name="Google Shape;5883;p24"/>
            <p:cNvGrpSpPr/>
            <p:nvPr/>
          </p:nvGrpSpPr>
          <p:grpSpPr>
            <a:xfrm>
              <a:off x="10319002" y="10591923"/>
              <a:ext cx="300891" cy="307943"/>
              <a:chOff x="0" y="-19050"/>
              <a:chExt cx="812800" cy="831850"/>
            </a:xfrm>
          </p:grpSpPr>
          <p:sp>
            <p:nvSpPr>
              <p:cNvPr id="5884" name="Google Shape;5884;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5" name="Google Shape;5885;p2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886" name="Google Shape;5886;p24"/>
            <p:cNvSpPr/>
            <p:nvPr/>
          </p:nvSpPr>
          <p:spPr>
            <a:xfrm>
              <a:off x="17339912" y="6785678"/>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5887" name="Google Shape;5887;p24"/>
            <p:cNvSpPr/>
            <p:nvPr/>
          </p:nvSpPr>
          <p:spPr>
            <a:xfrm>
              <a:off x="15758630" y="6567475"/>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5888" name="Google Shape;5888;p24"/>
            <p:cNvSpPr/>
            <p:nvPr/>
          </p:nvSpPr>
          <p:spPr>
            <a:xfrm flipH="1">
              <a:off x="15758630" y="10598975"/>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5889" name="Google Shape;5889;p24"/>
            <p:cNvSpPr/>
            <p:nvPr/>
          </p:nvSpPr>
          <p:spPr>
            <a:xfrm flipH="1">
              <a:off x="15758630" y="8629052"/>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5890" name="Google Shape;5890;p24"/>
            <p:cNvSpPr/>
            <p:nvPr/>
          </p:nvSpPr>
          <p:spPr>
            <a:xfrm flipH="1" rot="9431070">
              <a:off x="18418649" y="9936603"/>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grpSp>
          <p:nvGrpSpPr>
            <p:cNvPr id="5891" name="Google Shape;5891;p24"/>
            <p:cNvGrpSpPr/>
            <p:nvPr/>
          </p:nvGrpSpPr>
          <p:grpSpPr>
            <a:xfrm>
              <a:off x="18179371" y="9288390"/>
              <a:ext cx="300891" cy="307943"/>
              <a:chOff x="0" y="-19050"/>
              <a:chExt cx="812800" cy="831850"/>
            </a:xfrm>
          </p:grpSpPr>
          <p:sp>
            <p:nvSpPr>
              <p:cNvPr id="5892" name="Google Shape;5892;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3" name="Google Shape;5893;p2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94" name="Google Shape;5894;p24"/>
            <p:cNvGrpSpPr/>
            <p:nvPr/>
          </p:nvGrpSpPr>
          <p:grpSpPr>
            <a:xfrm>
              <a:off x="15608185" y="10591923"/>
              <a:ext cx="300891" cy="307943"/>
              <a:chOff x="0" y="-19050"/>
              <a:chExt cx="812800" cy="831850"/>
            </a:xfrm>
          </p:grpSpPr>
          <p:sp>
            <p:nvSpPr>
              <p:cNvPr id="5895" name="Google Shape;5895;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6" name="Google Shape;5896;p2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97" name="Google Shape;5897;p24"/>
            <p:cNvGrpSpPr/>
            <p:nvPr/>
          </p:nvGrpSpPr>
          <p:grpSpPr>
            <a:xfrm>
              <a:off x="13825386" y="5660855"/>
              <a:ext cx="399221" cy="408578"/>
              <a:chOff x="0" y="-19050"/>
              <a:chExt cx="812800" cy="831850"/>
            </a:xfrm>
          </p:grpSpPr>
          <p:sp>
            <p:nvSpPr>
              <p:cNvPr id="5898" name="Google Shape;5898;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9" name="Google Shape;5899;p2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00" name="Google Shape;5900;p24"/>
            <p:cNvGrpSpPr/>
            <p:nvPr/>
          </p:nvGrpSpPr>
          <p:grpSpPr>
            <a:xfrm>
              <a:off x="19311229" y="5660855"/>
              <a:ext cx="399221" cy="408578"/>
              <a:chOff x="0" y="-19050"/>
              <a:chExt cx="812800" cy="831850"/>
            </a:xfrm>
          </p:grpSpPr>
          <p:sp>
            <p:nvSpPr>
              <p:cNvPr id="5901" name="Google Shape;5901;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2" name="Google Shape;5902;p2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03" name="Google Shape;5903;p24"/>
            <p:cNvGrpSpPr/>
            <p:nvPr/>
          </p:nvGrpSpPr>
          <p:grpSpPr>
            <a:xfrm>
              <a:off x="3655263" y="12387079"/>
              <a:ext cx="511712" cy="523705"/>
              <a:chOff x="0" y="-19050"/>
              <a:chExt cx="812800" cy="831850"/>
            </a:xfrm>
          </p:grpSpPr>
          <p:sp>
            <p:nvSpPr>
              <p:cNvPr id="5904" name="Google Shape;5904;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5" name="Google Shape;5905;p24"/>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06" name="Google Shape;5906;p24"/>
            <p:cNvGrpSpPr/>
            <p:nvPr/>
          </p:nvGrpSpPr>
          <p:grpSpPr>
            <a:xfrm>
              <a:off x="8943778" y="12387079"/>
              <a:ext cx="511712" cy="523705"/>
              <a:chOff x="0" y="-19050"/>
              <a:chExt cx="812800" cy="831850"/>
            </a:xfrm>
          </p:grpSpPr>
          <p:sp>
            <p:nvSpPr>
              <p:cNvPr id="5907" name="Google Shape;5907;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8" name="Google Shape;5908;p24"/>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09" name="Google Shape;5909;p24"/>
            <p:cNvGrpSpPr/>
            <p:nvPr/>
          </p:nvGrpSpPr>
          <p:grpSpPr>
            <a:xfrm>
              <a:off x="14232293" y="12387079"/>
              <a:ext cx="511712" cy="523705"/>
              <a:chOff x="0" y="-19050"/>
              <a:chExt cx="812800" cy="831850"/>
            </a:xfrm>
          </p:grpSpPr>
          <p:sp>
            <p:nvSpPr>
              <p:cNvPr id="5910" name="Google Shape;5910;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1" name="Google Shape;5911;p24"/>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12" name="Google Shape;5912;p24"/>
            <p:cNvGrpSpPr/>
            <p:nvPr/>
          </p:nvGrpSpPr>
          <p:grpSpPr>
            <a:xfrm>
              <a:off x="19520808" y="12387079"/>
              <a:ext cx="511712" cy="523705"/>
              <a:chOff x="0" y="-19050"/>
              <a:chExt cx="812800" cy="831850"/>
            </a:xfrm>
          </p:grpSpPr>
          <p:sp>
            <p:nvSpPr>
              <p:cNvPr id="5913" name="Google Shape;5913;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4" name="Google Shape;5914;p24"/>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915" name="Google Shape;5915;p24"/>
          <p:cNvGrpSpPr/>
          <p:nvPr/>
        </p:nvGrpSpPr>
        <p:grpSpPr>
          <a:xfrm>
            <a:off x="11721042" y="819447"/>
            <a:ext cx="6059643" cy="3592013"/>
            <a:chOff x="0" y="-95250"/>
            <a:chExt cx="1595955" cy="946044"/>
          </a:xfrm>
        </p:grpSpPr>
        <p:sp>
          <p:nvSpPr>
            <p:cNvPr id="5916" name="Google Shape;5916;p24"/>
            <p:cNvSpPr/>
            <p:nvPr/>
          </p:nvSpPr>
          <p:spPr>
            <a:xfrm>
              <a:off x="0" y="0"/>
              <a:ext cx="1595955" cy="850794"/>
            </a:xfrm>
            <a:custGeom>
              <a:rect b="b" l="l" r="r" t="t"/>
              <a:pathLst>
                <a:path extrusionOk="0" h="850794" w="1595955">
                  <a:moveTo>
                    <a:pt x="0" y="0"/>
                  </a:moveTo>
                  <a:lnTo>
                    <a:pt x="1595955" y="0"/>
                  </a:lnTo>
                  <a:lnTo>
                    <a:pt x="1595955" y="850794"/>
                  </a:lnTo>
                  <a:lnTo>
                    <a:pt x="0" y="850794"/>
                  </a:lnTo>
                  <a:close/>
                </a:path>
              </a:pathLst>
            </a:custGeom>
            <a:solidFill>
              <a:srgbClr val="000000"/>
            </a:solidFill>
            <a:ln>
              <a:noFill/>
            </a:ln>
          </p:spPr>
        </p:sp>
        <p:sp>
          <p:nvSpPr>
            <p:cNvPr id="5917" name="Google Shape;5917;p24"/>
            <p:cNvSpPr txBox="1"/>
            <p:nvPr/>
          </p:nvSpPr>
          <p:spPr>
            <a:xfrm>
              <a:off x="0" y="-95250"/>
              <a:ext cx="1595955" cy="94604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18" name="Google Shape;5918;p24"/>
          <p:cNvGrpSpPr/>
          <p:nvPr/>
        </p:nvGrpSpPr>
        <p:grpSpPr>
          <a:xfrm>
            <a:off x="11568642" y="667047"/>
            <a:ext cx="6059643" cy="3592013"/>
            <a:chOff x="0" y="-95250"/>
            <a:chExt cx="1595955" cy="946044"/>
          </a:xfrm>
        </p:grpSpPr>
        <p:sp>
          <p:nvSpPr>
            <p:cNvPr id="5919" name="Google Shape;5919;p24"/>
            <p:cNvSpPr/>
            <p:nvPr/>
          </p:nvSpPr>
          <p:spPr>
            <a:xfrm>
              <a:off x="0" y="0"/>
              <a:ext cx="1595955" cy="850794"/>
            </a:xfrm>
            <a:custGeom>
              <a:rect b="b" l="l" r="r" t="t"/>
              <a:pathLst>
                <a:path extrusionOk="0" h="850794" w="1595955">
                  <a:moveTo>
                    <a:pt x="0" y="0"/>
                  </a:moveTo>
                  <a:lnTo>
                    <a:pt x="1595955" y="0"/>
                  </a:lnTo>
                  <a:lnTo>
                    <a:pt x="1595955" y="850794"/>
                  </a:lnTo>
                  <a:lnTo>
                    <a:pt x="0" y="850794"/>
                  </a:lnTo>
                  <a:close/>
                </a:path>
              </a:pathLst>
            </a:custGeom>
            <a:solidFill>
              <a:srgbClr val="FFA49C"/>
            </a:solidFill>
            <a:ln>
              <a:noFill/>
            </a:ln>
          </p:spPr>
        </p:sp>
        <p:sp>
          <p:nvSpPr>
            <p:cNvPr id="5920" name="Google Shape;5920;p24"/>
            <p:cNvSpPr txBox="1"/>
            <p:nvPr/>
          </p:nvSpPr>
          <p:spPr>
            <a:xfrm>
              <a:off x="0" y="-95250"/>
              <a:ext cx="1595955" cy="94604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921" name="Google Shape;5921;p24"/>
          <p:cNvSpPr txBox="1"/>
          <p:nvPr/>
        </p:nvSpPr>
        <p:spPr>
          <a:xfrm>
            <a:off x="12136217" y="2160010"/>
            <a:ext cx="3025800" cy="79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000000"/>
                </a:solidFill>
                <a:latin typeface="Alegreya Sans"/>
                <a:ea typeface="Alegreya Sans"/>
                <a:cs typeface="Alegreya Sans"/>
                <a:sym typeface="Alegreya Sans"/>
              </a:rPr>
              <a:t>Elaborate on what you want to discuss. </a:t>
            </a:r>
            <a:endParaRPr/>
          </a:p>
        </p:txBody>
      </p:sp>
      <p:grpSp>
        <p:nvGrpSpPr>
          <p:cNvPr id="5922" name="Google Shape;5922;p24"/>
          <p:cNvGrpSpPr/>
          <p:nvPr/>
        </p:nvGrpSpPr>
        <p:grpSpPr>
          <a:xfrm>
            <a:off x="659715" y="5859146"/>
            <a:ext cx="6059643" cy="3592013"/>
            <a:chOff x="0" y="-95250"/>
            <a:chExt cx="1595955" cy="946044"/>
          </a:xfrm>
        </p:grpSpPr>
        <p:sp>
          <p:nvSpPr>
            <p:cNvPr id="5923" name="Google Shape;5923;p24"/>
            <p:cNvSpPr/>
            <p:nvPr/>
          </p:nvSpPr>
          <p:spPr>
            <a:xfrm>
              <a:off x="0" y="0"/>
              <a:ext cx="1595955" cy="850794"/>
            </a:xfrm>
            <a:custGeom>
              <a:rect b="b" l="l" r="r" t="t"/>
              <a:pathLst>
                <a:path extrusionOk="0" h="850794" w="1595955">
                  <a:moveTo>
                    <a:pt x="0" y="0"/>
                  </a:moveTo>
                  <a:lnTo>
                    <a:pt x="1595955" y="0"/>
                  </a:lnTo>
                  <a:lnTo>
                    <a:pt x="1595955" y="850794"/>
                  </a:lnTo>
                  <a:lnTo>
                    <a:pt x="0" y="850794"/>
                  </a:lnTo>
                  <a:close/>
                </a:path>
              </a:pathLst>
            </a:custGeom>
            <a:solidFill>
              <a:srgbClr val="000000"/>
            </a:solidFill>
            <a:ln>
              <a:noFill/>
            </a:ln>
          </p:spPr>
        </p:sp>
        <p:sp>
          <p:nvSpPr>
            <p:cNvPr id="5924" name="Google Shape;5924;p24"/>
            <p:cNvSpPr txBox="1"/>
            <p:nvPr/>
          </p:nvSpPr>
          <p:spPr>
            <a:xfrm>
              <a:off x="0" y="-95250"/>
              <a:ext cx="1595955" cy="94604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925" name="Google Shape;5925;p24"/>
          <p:cNvPicPr preferRelativeResize="0"/>
          <p:nvPr/>
        </p:nvPicPr>
        <p:blipFill>
          <a:blip r:embed="rId6">
            <a:alphaModFix/>
          </a:blip>
          <a:stretch>
            <a:fillRect/>
          </a:stretch>
        </p:blipFill>
        <p:spPr>
          <a:xfrm>
            <a:off x="3226950" y="1028075"/>
            <a:ext cx="5246374" cy="6381045"/>
          </a:xfrm>
          <a:prstGeom prst="rect">
            <a:avLst/>
          </a:prstGeom>
          <a:noFill/>
          <a:ln>
            <a:noFill/>
          </a:ln>
        </p:spPr>
      </p:pic>
      <p:grpSp>
        <p:nvGrpSpPr>
          <p:cNvPr id="5926" name="Google Shape;5926;p24"/>
          <p:cNvGrpSpPr/>
          <p:nvPr/>
        </p:nvGrpSpPr>
        <p:grpSpPr>
          <a:xfrm>
            <a:off x="507315" y="5706746"/>
            <a:ext cx="6059643" cy="3592013"/>
            <a:chOff x="0" y="-95250"/>
            <a:chExt cx="1595955" cy="946044"/>
          </a:xfrm>
        </p:grpSpPr>
        <p:sp>
          <p:nvSpPr>
            <p:cNvPr id="5927" name="Google Shape;5927;p24"/>
            <p:cNvSpPr/>
            <p:nvPr/>
          </p:nvSpPr>
          <p:spPr>
            <a:xfrm>
              <a:off x="0" y="0"/>
              <a:ext cx="1595955" cy="850794"/>
            </a:xfrm>
            <a:custGeom>
              <a:rect b="b" l="l" r="r" t="t"/>
              <a:pathLst>
                <a:path extrusionOk="0" h="850794" w="1595955">
                  <a:moveTo>
                    <a:pt x="0" y="0"/>
                  </a:moveTo>
                  <a:lnTo>
                    <a:pt x="1595955" y="0"/>
                  </a:lnTo>
                  <a:lnTo>
                    <a:pt x="1595955" y="850794"/>
                  </a:lnTo>
                  <a:lnTo>
                    <a:pt x="0" y="850794"/>
                  </a:lnTo>
                  <a:close/>
                </a:path>
              </a:pathLst>
            </a:custGeom>
            <a:solidFill>
              <a:srgbClr val="FFE17E"/>
            </a:solidFill>
            <a:ln>
              <a:noFill/>
            </a:ln>
          </p:spPr>
        </p:sp>
        <p:sp>
          <p:nvSpPr>
            <p:cNvPr id="5928" name="Google Shape;5928;p24"/>
            <p:cNvSpPr txBox="1"/>
            <p:nvPr/>
          </p:nvSpPr>
          <p:spPr>
            <a:xfrm>
              <a:off x="0" y="-95250"/>
              <a:ext cx="1595955" cy="94604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929" name="Google Shape;5929;p24"/>
          <p:cNvSpPr txBox="1"/>
          <p:nvPr/>
        </p:nvSpPr>
        <p:spPr>
          <a:xfrm>
            <a:off x="2761715" y="6590603"/>
            <a:ext cx="3306074" cy="49339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3200" u="none" cap="none" strike="noStrike">
                <a:solidFill>
                  <a:srgbClr val="000000"/>
                </a:solidFill>
                <a:latin typeface="Exo 2"/>
                <a:ea typeface="Exo 2"/>
                <a:cs typeface="Exo 2"/>
                <a:sym typeface="Exo 2"/>
              </a:rPr>
              <a:t>CLIENT NAME</a:t>
            </a:r>
            <a:endParaRPr/>
          </a:p>
        </p:txBody>
      </p:sp>
      <p:sp>
        <p:nvSpPr>
          <p:cNvPr id="5930" name="Google Shape;5930;p24"/>
          <p:cNvSpPr txBox="1"/>
          <p:nvPr/>
        </p:nvSpPr>
        <p:spPr>
          <a:xfrm>
            <a:off x="2914115" y="7199709"/>
            <a:ext cx="3153600" cy="7941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US" sz="2400" u="none" cap="none" strike="noStrike">
                <a:solidFill>
                  <a:srgbClr val="000000"/>
                </a:solidFill>
                <a:latin typeface="Alegreya Sans"/>
                <a:ea typeface="Alegreya Sans"/>
                <a:cs typeface="Alegreya Sans"/>
                <a:sym typeface="Alegreya Sans"/>
              </a:rPr>
              <a:t>Elaborate on what you want to discuss. </a:t>
            </a:r>
            <a:endParaRPr/>
          </a:p>
        </p:txBody>
      </p:sp>
      <p:sp>
        <p:nvSpPr>
          <p:cNvPr id="5931" name="Google Shape;5931;p24"/>
          <p:cNvSpPr txBox="1"/>
          <p:nvPr/>
        </p:nvSpPr>
        <p:spPr>
          <a:xfrm>
            <a:off x="12136217" y="1550903"/>
            <a:ext cx="3306074" cy="49339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000000"/>
                </a:solidFill>
                <a:latin typeface="Exo 2"/>
                <a:ea typeface="Exo 2"/>
                <a:cs typeface="Exo 2"/>
                <a:sym typeface="Exo 2"/>
              </a:rPr>
              <a:t>CLIENT NAME</a:t>
            </a:r>
            <a:endParaRPr/>
          </a:p>
        </p:txBody>
      </p:sp>
      <p:sp>
        <p:nvSpPr>
          <p:cNvPr id="5932" name="Google Shape;5932;p24"/>
          <p:cNvSpPr/>
          <p:nvPr/>
        </p:nvSpPr>
        <p:spPr>
          <a:xfrm>
            <a:off x="-995570" y="8072199"/>
            <a:ext cx="4048540" cy="3866356"/>
          </a:xfrm>
          <a:custGeom>
            <a:rect b="b" l="l" r="r" t="t"/>
            <a:pathLst>
              <a:path extrusionOk="0" h="3866356" w="4048540">
                <a:moveTo>
                  <a:pt x="0" y="0"/>
                </a:moveTo>
                <a:lnTo>
                  <a:pt x="4048540" y="0"/>
                </a:lnTo>
                <a:lnTo>
                  <a:pt x="4048540" y="3866356"/>
                </a:lnTo>
                <a:lnTo>
                  <a:pt x="0" y="3866356"/>
                </a:lnTo>
                <a:lnTo>
                  <a:pt x="0" y="0"/>
                </a:lnTo>
                <a:close/>
              </a:path>
            </a:pathLst>
          </a:custGeom>
          <a:blipFill rotWithShape="1">
            <a:blip r:embed="rId7">
              <a:alphaModFix/>
            </a:blip>
            <a:stretch>
              <a:fillRect b="0" l="0" r="0" t="0"/>
            </a:stretch>
          </a:blipFill>
          <a:ln>
            <a:noFill/>
          </a:ln>
        </p:spPr>
      </p:sp>
      <p:sp>
        <p:nvSpPr>
          <p:cNvPr id="5933" name="Google Shape;5933;p24"/>
          <p:cNvSpPr/>
          <p:nvPr/>
        </p:nvSpPr>
        <p:spPr>
          <a:xfrm flipH="1">
            <a:off x="15944224" y="-887282"/>
            <a:ext cx="4687552" cy="4136765"/>
          </a:xfrm>
          <a:custGeom>
            <a:rect b="b" l="l" r="r" t="t"/>
            <a:pathLst>
              <a:path extrusionOk="0" h="4136765" w="4687552">
                <a:moveTo>
                  <a:pt x="4687552" y="0"/>
                </a:moveTo>
                <a:lnTo>
                  <a:pt x="0" y="0"/>
                </a:lnTo>
                <a:lnTo>
                  <a:pt x="0" y="4136764"/>
                </a:lnTo>
                <a:lnTo>
                  <a:pt x="4687552" y="4136764"/>
                </a:lnTo>
                <a:lnTo>
                  <a:pt x="4687552" y="0"/>
                </a:lnTo>
                <a:close/>
              </a:path>
            </a:pathLst>
          </a:custGeom>
          <a:blipFill rotWithShape="1">
            <a:blip r:embed="rId8">
              <a:alphaModFix/>
            </a:blip>
            <a:stretch>
              <a:fillRect b="0" l="0" r="0" t="0"/>
            </a:stretch>
          </a:blipFill>
          <a:ln>
            <a:noFill/>
          </a:ln>
        </p:spPr>
      </p:sp>
      <p:sp>
        <p:nvSpPr>
          <p:cNvPr id="5934" name="Google Shape;5934;p24"/>
          <p:cNvSpPr/>
          <p:nvPr/>
        </p:nvSpPr>
        <p:spPr>
          <a:xfrm flipH="1">
            <a:off x="13314318" y="7083998"/>
            <a:ext cx="2890169" cy="2760111"/>
          </a:xfrm>
          <a:custGeom>
            <a:rect b="b" l="l" r="r" t="t"/>
            <a:pathLst>
              <a:path extrusionOk="0" h="2760111" w="2890169">
                <a:moveTo>
                  <a:pt x="2890169" y="0"/>
                </a:moveTo>
                <a:lnTo>
                  <a:pt x="0" y="0"/>
                </a:lnTo>
                <a:lnTo>
                  <a:pt x="0" y="2760111"/>
                </a:lnTo>
                <a:lnTo>
                  <a:pt x="2890169" y="2760111"/>
                </a:lnTo>
                <a:lnTo>
                  <a:pt x="2890169" y="0"/>
                </a:lnTo>
                <a:close/>
              </a:path>
            </a:pathLst>
          </a:custGeom>
          <a:blipFill rotWithShape="1">
            <a:blip r:embed="rId9">
              <a:alphaModFix/>
            </a:blip>
            <a:stretch>
              <a:fillRect b="0" l="0" r="0" t="0"/>
            </a:stretch>
          </a:blipFill>
          <a:ln>
            <a:noFill/>
          </a:ln>
        </p:spPr>
      </p:sp>
      <p:grpSp>
        <p:nvGrpSpPr>
          <p:cNvPr id="5935" name="Google Shape;5935;p24"/>
          <p:cNvGrpSpPr/>
          <p:nvPr/>
        </p:nvGrpSpPr>
        <p:grpSpPr>
          <a:xfrm>
            <a:off x="659715" y="-1587786"/>
            <a:ext cx="3755036" cy="3843045"/>
            <a:chOff x="0" y="-19050"/>
            <a:chExt cx="812800" cy="831850"/>
          </a:xfrm>
        </p:grpSpPr>
        <p:sp>
          <p:nvSpPr>
            <p:cNvPr id="5936" name="Google Shape;5936;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7" name="Google Shape;5937;p24"/>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38" name="Google Shape;5938;p24"/>
          <p:cNvGrpSpPr/>
          <p:nvPr/>
        </p:nvGrpSpPr>
        <p:grpSpPr>
          <a:xfrm>
            <a:off x="829354" y="2823810"/>
            <a:ext cx="398692" cy="408036"/>
            <a:chOff x="0" y="-19050"/>
            <a:chExt cx="812800" cy="831850"/>
          </a:xfrm>
        </p:grpSpPr>
        <p:sp>
          <p:nvSpPr>
            <p:cNvPr id="5939" name="Google Shape;5939;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4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0" name="Google Shape;5940;p24"/>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41" name="Google Shape;5941;p24"/>
          <p:cNvGrpSpPr/>
          <p:nvPr/>
        </p:nvGrpSpPr>
        <p:grpSpPr>
          <a:xfrm>
            <a:off x="16860608" y="6875308"/>
            <a:ext cx="398692" cy="408036"/>
            <a:chOff x="0" y="-19050"/>
            <a:chExt cx="812800" cy="831850"/>
          </a:xfrm>
        </p:grpSpPr>
        <p:sp>
          <p:nvSpPr>
            <p:cNvPr id="5942" name="Google Shape;5942;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E1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3" name="Google Shape;5943;p24"/>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transition spd="med">
    <p:push/>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17E"/>
        </a:solidFill>
      </p:bgPr>
    </p:bg>
    <p:spTree>
      <p:nvGrpSpPr>
        <p:cNvPr id="5947" name="Shape 5947"/>
        <p:cNvGrpSpPr/>
        <p:nvPr/>
      </p:nvGrpSpPr>
      <p:grpSpPr>
        <a:xfrm>
          <a:off x="0" y="0"/>
          <a:ext cx="0" cy="0"/>
          <a:chOff x="0" y="0"/>
          <a:chExt cx="0" cy="0"/>
        </a:xfrm>
      </p:grpSpPr>
      <p:grpSp>
        <p:nvGrpSpPr>
          <p:cNvPr id="5948" name="Google Shape;5948;p25"/>
          <p:cNvGrpSpPr/>
          <p:nvPr/>
        </p:nvGrpSpPr>
        <p:grpSpPr>
          <a:xfrm>
            <a:off x="9123510" y="-4469986"/>
            <a:ext cx="15478503" cy="19366175"/>
            <a:chOff x="0" y="0"/>
            <a:chExt cx="20638005" cy="25821567"/>
          </a:xfrm>
        </p:grpSpPr>
        <p:sp>
          <p:nvSpPr>
            <p:cNvPr id="5949" name="Google Shape;5949;p25"/>
            <p:cNvSpPr/>
            <p:nvPr/>
          </p:nvSpPr>
          <p:spPr>
            <a:xfrm>
              <a:off x="1731727" y="13128987"/>
              <a:ext cx="2964328" cy="2830933"/>
            </a:xfrm>
            <a:custGeom>
              <a:rect b="b" l="l" r="r" t="t"/>
              <a:pathLst>
                <a:path extrusionOk="0" h="2830933" w="2964328">
                  <a:moveTo>
                    <a:pt x="0" y="0"/>
                  </a:moveTo>
                  <a:lnTo>
                    <a:pt x="2964328" y="0"/>
                  </a:lnTo>
                  <a:lnTo>
                    <a:pt x="2964328" y="2830933"/>
                  </a:lnTo>
                  <a:lnTo>
                    <a:pt x="0" y="2830933"/>
                  </a:lnTo>
                  <a:lnTo>
                    <a:pt x="0" y="0"/>
                  </a:lnTo>
                  <a:close/>
                </a:path>
              </a:pathLst>
            </a:custGeom>
            <a:blipFill rotWithShape="1">
              <a:blip r:embed="rId3">
                <a:alphaModFix amt="15000"/>
              </a:blip>
              <a:stretch>
                <a:fillRect b="0" l="0" r="0" t="0"/>
              </a:stretch>
            </a:blipFill>
            <a:ln>
              <a:noFill/>
            </a:ln>
          </p:spPr>
        </p:sp>
        <p:sp>
          <p:nvSpPr>
            <p:cNvPr id="5950" name="Google Shape;5950;p25"/>
            <p:cNvSpPr/>
            <p:nvPr/>
          </p:nvSpPr>
          <p:spPr>
            <a:xfrm>
              <a:off x="150445" y="12910783"/>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15000"/>
              </a:blip>
              <a:stretch>
                <a:fillRect b="0" l="-51634" r="0" t="-79882"/>
              </a:stretch>
            </a:blipFill>
            <a:ln>
              <a:noFill/>
            </a:ln>
          </p:spPr>
        </p:sp>
        <p:sp>
          <p:nvSpPr>
            <p:cNvPr id="5951" name="Google Shape;5951;p25"/>
            <p:cNvSpPr/>
            <p:nvPr/>
          </p:nvSpPr>
          <p:spPr>
            <a:xfrm flipH="1">
              <a:off x="150445" y="16942284"/>
              <a:ext cx="2420741" cy="2311808"/>
            </a:xfrm>
            <a:custGeom>
              <a:rect b="b" l="l" r="r" t="t"/>
              <a:pathLst>
                <a:path extrusionOk="0" h="2311808" w="2420741">
                  <a:moveTo>
                    <a:pt x="2420742" y="0"/>
                  </a:moveTo>
                  <a:lnTo>
                    <a:pt x="0" y="0"/>
                  </a:lnTo>
                  <a:lnTo>
                    <a:pt x="0" y="2311808"/>
                  </a:lnTo>
                  <a:lnTo>
                    <a:pt x="2420742" y="2311808"/>
                  </a:lnTo>
                  <a:lnTo>
                    <a:pt x="2420742" y="0"/>
                  </a:lnTo>
                  <a:close/>
                </a:path>
              </a:pathLst>
            </a:custGeom>
            <a:blipFill rotWithShape="1">
              <a:blip r:embed="rId3">
                <a:alphaModFix amt="15000"/>
              </a:blip>
              <a:stretch>
                <a:fillRect b="0" l="0" r="0" t="0"/>
              </a:stretch>
            </a:blipFill>
            <a:ln>
              <a:noFill/>
            </a:ln>
          </p:spPr>
        </p:sp>
        <p:sp>
          <p:nvSpPr>
            <p:cNvPr id="5952" name="Google Shape;5952;p25"/>
            <p:cNvSpPr/>
            <p:nvPr/>
          </p:nvSpPr>
          <p:spPr>
            <a:xfrm flipH="1">
              <a:off x="150445" y="14972360"/>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5953" name="Google Shape;5953;p25"/>
            <p:cNvSpPr/>
            <p:nvPr/>
          </p:nvSpPr>
          <p:spPr>
            <a:xfrm flipH="1" rot="9431070">
              <a:off x="2810464" y="16279912"/>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15000"/>
              </a:blip>
              <a:stretch>
                <a:fillRect b="0" l="-51634" r="0" t="-79882"/>
              </a:stretch>
            </a:blipFill>
            <a:ln>
              <a:noFill/>
            </a:ln>
          </p:spPr>
        </p:sp>
        <p:grpSp>
          <p:nvGrpSpPr>
            <p:cNvPr id="5954" name="Google Shape;5954;p25"/>
            <p:cNvGrpSpPr/>
            <p:nvPr/>
          </p:nvGrpSpPr>
          <p:grpSpPr>
            <a:xfrm>
              <a:off x="2571187" y="15631698"/>
              <a:ext cx="300891" cy="307943"/>
              <a:chOff x="0" y="-19050"/>
              <a:chExt cx="812800" cy="831850"/>
            </a:xfrm>
          </p:grpSpPr>
          <p:sp>
            <p:nvSpPr>
              <p:cNvPr id="5955" name="Google Shape;5955;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6" name="Google Shape;5956;p2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57" name="Google Shape;5957;p25"/>
            <p:cNvGrpSpPr/>
            <p:nvPr/>
          </p:nvGrpSpPr>
          <p:grpSpPr>
            <a:xfrm>
              <a:off x="0" y="16935232"/>
              <a:ext cx="300891" cy="307943"/>
              <a:chOff x="0" y="-19050"/>
              <a:chExt cx="812800" cy="831850"/>
            </a:xfrm>
          </p:grpSpPr>
          <p:sp>
            <p:nvSpPr>
              <p:cNvPr id="5958" name="Google Shape;5958;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9" name="Google Shape;5959;p2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960" name="Google Shape;5960;p25"/>
            <p:cNvSpPr/>
            <p:nvPr/>
          </p:nvSpPr>
          <p:spPr>
            <a:xfrm>
              <a:off x="7020910" y="13128987"/>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15000"/>
              </a:blip>
              <a:stretch>
                <a:fillRect b="0" l="0" r="0" t="0"/>
              </a:stretch>
            </a:blipFill>
            <a:ln>
              <a:noFill/>
            </a:ln>
          </p:spPr>
        </p:sp>
        <p:sp>
          <p:nvSpPr>
            <p:cNvPr id="5961" name="Google Shape;5961;p25"/>
            <p:cNvSpPr/>
            <p:nvPr/>
          </p:nvSpPr>
          <p:spPr>
            <a:xfrm>
              <a:off x="5439628" y="12910783"/>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15000"/>
              </a:blip>
              <a:stretch>
                <a:fillRect b="0" l="-51634" r="0" t="-79882"/>
              </a:stretch>
            </a:blipFill>
            <a:ln>
              <a:noFill/>
            </a:ln>
          </p:spPr>
        </p:sp>
        <p:sp>
          <p:nvSpPr>
            <p:cNvPr id="5962" name="Google Shape;5962;p25"/>
            <p:cNvSpPr/>
            <p:nvPr/>
          </p:nvSpPr>
          <p:spPr>
            <a:xfrm flipH="1">
              <a:off x="5439628" y="16942284"/>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15000"/>
              </a:blip>
              <a:stretch>
                <a:fillRect b="0" l="0" r="0" t="0"/>
              </a:stretch>
            </a:blipFill>
            <a:ln>
              <a:noFill/>
            </a:ln>
          </p:spPr>
        </p:sp>
        <p:sp>
          <p:nvSpPr>
            <p:cNvPr id="5963" name="Google Shape;5963;p25"/>
            <p:cNvSpPr/>
            <p:nvPr/>
          </p:nvSpPr>
          <p:spPr>
            <a:xfrm flipH="1">
              <a:off x="5439628" y="14972360"/>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5964" name="Google Shape;5964;p25"/>
            <p:cNvSpPr/>
            <p:nvPr/>
          </p:nvSpPr>
          <p:spPr>
            <a:xfrm flipH="1" rot="9431070">
              <a:off x="8099647" y="16279912"/>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15000"/>
              </a:blip>
              <a:stretch>
                <a:fillRect b="0" l="-51634" r="0" t="-79882"/>
              </a:stretch>
            </a:blipFill>
            <a:ln>
              <a:noFill/>
            </a:ln>
          </p:spPr>
        </p:sp>
        <p:grpSp>
          <p:nvGrpSpPr>
            <p:cNvPr id="5965" name="Google Shape;5965;p25"/>
            <p:cNvGrpSpPr/>
            <p:nvPr/>
          </p:nvGrpSpPr>
          <p:grpSpPr>
            <a:xfrm>
              <a:off x="7860369" y="15631698"/>
              <a:ext cx="300891" cy="307943"/>
              <a:chOff x="0" y="-19050"/>
              <a:chExt cx="812800" cy="831850"/>
            </a:xfrm>
          </p:grpSpPr>
          <p:sp>
            <p:nvSpPr>
              <p:cNvPr id="5966" name="Google Shape;5966;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7" name="Google Shape;5967;p2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68" name="Google Shape;5968;p25"/>
            <p:cNvGrpSpPr/>
            <p:nvPr/>
          </p:nvGrpSpPr>
          <p:grpSpPr>
            <a:xfrm>
              <a:off x="5289182" y="16935232"/>
              <a:ext cx="300891" cy="307943"/>
              <a:chOff x="0" y="-19050"/>
              <a:chExt cx="812800" cy="831850"/>
            </a:xfrm>
          </p:grpSpPr>
          <p:sp>
            <p:nvSpPr>
              <p:cNvPr id="5969" name="Google Shape;5969;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0" name="Google Shape;5970;p2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971" name="Google Shape;5971;p25"/>
            <p:cNvSpPr/>
            <p:nvPr/>
          </p:nvSpPr>
          <p:spPr>
            <a:xfrm>
              <a:off x="1731727" y="19696462"/>
              <a:ext cx="2964328" cy="2830933"/>
            </a:xfrm>
            <a:custGeom>
              <a:rect b="b" l="l" r="r" t="t"/>
              <a:pathLst>
                <a:path extrusionOk="0" h="2830933" w="2964328">
                  <a:moveTo>
                    <a:pt x="0" y="0"/>
                  </a:moveTo>
                  <a:lnTo>
                    <a:pt x="2964328" y="0"/>
                  </a:lnTo>
                  <a:lnTo>
                    <a:pt x="2964328" y="2830933"/>
                  </a:lnTo>
                  <a:lnTo>
                    <a:pt x="0" y="2830933"/>
                  </a:lnTo>
                  <a:lnTo>
                    <a:pt x="0" y="0"/>
                  </a:lnTo>
                  <a:close/>
                </a:path>
              </a:pathLst>
            </a:custGeom>
            <a:blipFill rotWithShape="1">
              <a:blip r:embed="rId3">
                <a:alphaModFix amt="15000"/>
              </a:blip>
              <a:stretch>
                <a:fillRect b="0" l="0" r="0" t="0"/>
              </a:stretch>
            </a:blipFill>
            <a:ln>
              <a:noFill/>
            </a:ln>
          </p:spPr>
        </p:sp>
        <p:sp>
          <p:nvSpPr>
            <p:cNvPr id="5972" name="Google Shape;5972;p25"/>
            <p:cNvSpPr/>
            <p:nvPr/>
          </p:nvSpPr>
          <p:spPr>
            <a:xfrm>
              <a:off x="150445" y="19478259"/>
              <a:ext cx="1980078" cy="1633670"/>
            </a:xfrm>
            <a:custGeom>
              <a:rect b="b" l="l" r="r" t="t"/>
              <a:pathLst>
                <a:path extrusionOk="0" h="1633670" w="1980078">
                  <a:moveTo>
                    <a:pt x="0" y="0"/>
                  </a:moveTo>
                  <a:lnTo>
                    <a:pt x="1980078" y="0"/>
                  </a:lnTo>
                  <a:lnTo>
                    <a:pt x="1980078" y="1633669"/>
                  </a:lnTo>
                  <a:lnTo>
                    <a:pt x="0" y="1633669"/>
                  </a:lnTo>
                  <a:lnTo>
                    <a:pt x="0" y="0"/>
                  </a:lnTo>
                  <a:close/>
                </a:path>
              </a:pathLst>
            </a:custGeom>
            <a:blipFill rotWithShape="1">
              <a:blip r:embed="rId4">
                <a:alphaModFix amt="15000"/>
              </a:blip>
              <a:stretch>
                <a:fillRect b="0" l="-51634" r="0" t="-79882"/>
              </a:stretch>
            </a:blipFill>
            <a:ln>
              <a:noFill/>
            </a:ln>
          </p:spPr>
        </p:sp>
        <p:sp>
          <p:nvSpPr>
            <p:cNvPr id="5973" name="Google Shape;5973;p25"/>
            <p:cNvSpPr/>
            <p:nvPr/>
          </p:nvSpPr>
          <p:spPr>
            <a:xfrm flipH="1">
              <a:off x="150445" y="23509759"/>
              <a:ext cx="2420741" cy="2311808"/>
            </a:xfrm>
            <a:custGeom>
              <a:rect b="b" l="l" r="r" t="t"/>
              <a:pathLst>
                <a:path extrusionOk="0" h="2311808" w="2420741">
                  <a:moveTo>
                    <a:pt x="2420742" y="0"/>
                  </a:moveTo>
                  <a:lnTo>
                    <a:pt x="0" y="0"/>
                  </a:lnTo>
                  <a:lnTo>
                    <a:pt x="0" y="2311808"/>
                  </a:lnTo>
                  <a:lnTo>
                    <a:pt x="2420742" y="2311808"/>
                  </a:lnTo>
                  <a:lnTo>
                    <a:pt x="2420742" y="0"/>
                  </a:lnTo>
                  <a:close/>
                </a:path>
              </a:pathLst>
            </a:custGeom>
            <a:blipFill rotWithShape="1">
              <a:blip r:embed="rId3">
                <a:alphaModFix amt="15000"/>
              </a:blip>
              <a:stretch>
                <a:fillRect b="0" l="0" r="0" t="0"/>
              </a:stretch>
            </a:blipFill>
            <a:ln>
              <a:noFill/>
            </a:ln>
          </p:spPr>
        </p:sp>
        <p:sp>
          <p:nvSpPr>
            <p:cNvPr id="5974" name="Google Shape;5974;p25"/>
            <p:cNvSpPr/>
            <p:nvPr/>
          </p:nvSpPr>
          <p:spPr>
            <a:xfrm flipH="1">
              <a:off x="150445" y="21539835"/>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5975" name="Google Shape;5975;p25"/>
            <p:cNvSpPr/>
            <p:nvPr/>
          </p:nvSpPr>
          <p:spPr>
            <a:xfrm flipH="1" rot="9431070">
              <a:off x="2810464" y="22847387"/>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15000"/>
              </a:blip>
              <a:stretch>
                <a:fillRect b="0" l="-51634" r="0" t="-79882"/>
              </a:stretch>
            </a:blipFill>
            <a:ln>
              <a:noFill/>
            </a:ln>
          </p:spPr>
        </p:sp>
        <p:grpSp>
          <p:nvGrpSpPr>
            <p:cNvPr id="5976" name="Google Shape;5976;p25"/>
            <p:cNvGrpSpPr/>
            <p:nvPr/>
          </p:nvGrpSpPr>
          <p:grpSpPr>
            <a:xfrm>
              <a:off x="2571187" y="22199173"/>
              <a:ext cx="300891" cy="307943"/>
              <a:chOff x="0" y="-19050"/>
              <a:chExt cx="812800" cy="831850"/>
            </a:xfrm>
          </p:grpSpPr>
          <p:sp>
            <p:nvSpPr>
              <p:cNvPr id="5977" name="Google Shape;5977;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8" name="Google Shape;5978;p2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79" name="Google Shape;5979;p25"/>
            <p:cNvGrpSpPr/>
            <p:nvPr/>
          </p:nvGrpSpPr>
          <p:grpSpPr>
            <a:xfrm>
              <a:off x="0" y="23502707"/>
              <a:ext cx="300891" cy="307943"/>
              <a:chOff x="0" y="-19050"/>
              <a:chExt cx="812800" cy="831850"/>
            </a:xfrm>
          </p:grpSpPr>
          <p:sp>
            <p:nvSpPr>
              <p:cNvPr id="5980" name="Google Shape;5980;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1" name="Google Shape;5981;p2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982" name="Google Shape;5982;p25"/>
            <p:cNvSpPr/>
            <p:nvPr/>
          </p:nvSpPr>
          <p:spPr>
            <a:xfrm>
              <a:off x="7020910" y="19696462"/>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15000"/>
              </a:blip>
              <a:stretch>
                <a:fillRect b="0" l="0" r="0" t="0"/>
              </a:stretch>
            </a:blipFill>
            <a:ln>
              <a:noFill/>
            </a:ln>
          </p:spPr>
        </p:sp>
        <p:sp>
          <p:nvSpPr>
            <p:cNvPr id="5983" name="Google Shape;5983;p25"/>
            <p:cNvSpPr/>
            <p:nvPr/>
          </p:nvSpPr>
          <p:spPr>
            <a:xfrm>
              <a:off x="5439628" y="19478259"/>
              <a:ext cx="1980078" cy="1633670"/>
            </a:xfrm>
            <a:custGeom>
              <a:rect b="b" l="l" r="r" t="t"/>
              <a:pathLst>
                <a:path extrusionOk="0" h="1633670" w="1980078">
                  <a:moveTo>
                    <a:pt x="0" y="0"/>
                  </a:moveTo>
                  <a:lnTo>
                    <a:pt x="1980078" y="0"/>
                  </a:lnTo>
                  <a:lnTo>
                    <a:pt x="1980078" y="1633669"/>
                  </a:lnTo>
                  <a:lnTo>
                    <a:pt x="0" y="1633669"/>
                  </a:lnTo>
                  <a:lnTo>
                    <a:pt x="0" y="0"/>
                  </a:lnTo>
                  <a:close/>
                </a:path>
              </a:pathLst>
            </a:custGeom>
            <a:blipFill rotWithShape="1">
              <a:blip r:embed="rId4">
                <a:alphaModFix amt="15000"/>
              </a:blip>
              <a:stretch>
                <a:fillRect b="0" l="-51634" r="0" t="-79882"/>
              </a:stretch>
            </a:blipFill>
            <a:ln>
              <a:noFill/>
            </a:ln>
          </p:spPr>
        </p:sp>
        <p:sp>
          <p:nvSpPr>
            <p:cNvPr id="5984" name="Google Shape;5984;p25"/>
            <p:cNvSpPr/>
            <p:nvPr/>
          </p:nvSpPr>
          <p:spPr>
            <a:xfrm flipH="1">
              <a:off x="5439628" y="23509759"/>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15000"/>
              </a:blip>
              <a:stretch>
                <a:fillRect b="0" l="0" r="0" t="0"/>
              </a:stretch>
            </a:blipFill>
            <a:ln>
              <a:noFill/>
            </a:ln>
          </p:spPr>
        </p:sp>
        <p:sp>
          <p:nvSpPr>
            <p:cNvPr id="5985" name="Google Shape;5985;p25"/>
            <p:cNvSpPr/>
            <p:nvPr/>
          </p:nvSpPr>
          <p:spPr>
            <a:xfrm flipH="1">
              <a:off x="5439628" y="21539835"/>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5986" name="Google Shape;5986;p25"/>
            <p:cNvSpPr/>
            <p:nvPr/>
          </p:nvSpPr>
          <p:spPr>
            <a:xfrm flipH="1" rot="9431070">
              <a:off x="8099647" y="22847387"/>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15000"/>
              </a:blip>
              <a:stretch>
                <a:fillRect b="0" l="-51634" r="0" t="-79882"/>
              </a:stretch>
            </a:blipFill>
            <a:ln>
              <a:noFill/>
            </a:ln>
          </p:spPr>
        </p:sp>
        <p:grpSp>
          <p:nvGrpSpPr>
            <p:cNvPr id="5987" name="Google Shape;5987;p25"/>
            <p:cNvGrpSpPr/>
            <p:nvPr/>
          </p:nvGrpSpPr>
          <p:grpSpPr>
            <a:xfrm>
              <a:off x="7860369" y="22199173"/>
              <a:ext cx="300891" cy="307943"/>
              <a:chOff x="0" y="-19050"/>
              <a:chExt cx="812800" cy="831850"/>
            </a:xfrm>
          </p:grpSpPr>
          <p:sp>
            <p:nvSpPr>
              <p:cNvPr id="5988" name="Google Shape;5988;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9" name="Google Shape;5989;p2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90" name="Google Shape;5990;p25"/>
            <p:cNvGrpSpPr/>
            <p:nvPr/>
          </p:nvGrpSpPr>
          <p:grpSpPr>
            <a:xfrm>
              <a:off x="5289182" y="23502707"/>
              <a:ext cx="300891" cy="307943"/>
              <a:chOff x="0" y="-19050"/>
              <a:chExt cx="812800" cy="831850"/>
            </a:xfrm>
          </p:grpSpPr>
          <p:sp>
            <p:nvSpPr>
              <p:cNvPr id="5991" name="Google Shape;5991;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2" name="Google Shape;5992;p2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93" name="Google Shape;5993;p25"/>
            <p:cNvGrpSpPr/>
            <p:nvPr/>
          </p:nvGrpSpPr>
          <p:grpSpPr>
            <a:xfrm>
              <a:off x="3506384" y="18571638"/>
              <a:ext cx="399221" cy="408578"/>
              <a:chOff x="0" y="-19050"/>
              <a:chExt cx="812800" cy="831850"/>
            </a:xfrm>
          </p:grpSpPr>
          <p:sp>
            <p:nvSpPr>
              <p:cNvPr id="5994" name="Google Shape;5994;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5" name="Google Shape;5995;p2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96" name="Google Shape;5996;p25"/>
            <p:cNvGrpSpPr/>
            <p:nvPr/>
          </p:nvGrpSpPr>
          <p:grpSpPr>
            <a:xfrm>
              <a:off x="8992227" y="18571638"/>
              <a:ext cx="399221" cy="408578"/>
              <a:chOff x="0" y="-19050"/>
              <a:chExt cx="812800" cy="831850"/>
            </a:xfrm>
          </p:grpSpPr>
          <p:sp>
            <p:nvSpPr>
              <p:cNvPr id="5997" name="Google Shape;5997;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8" name="Google Shape;5998;p2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999" name="Google Shape;5999;p25"/>
            <p:cNvSpPr/>
            <p:nvPr/>
          </p:nvSpPr>
          <p:spPr>
            <a:xfrm>
              <a:off x="12050730" y="13128987"/>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15000"/>
              </a:blip>
              <a:stretch>
                <a:fillRect b="0" l="0" r="0" t="0"/>
              </a:stretch>
            </a:blipFill>
            <a:ln>
              <a:noFill/>
            </a:ln>
          </p:spPr>
        </p:sp>
        <p:sp>
          <p:nvSpPr>
            <p:cNvPr id="6000" name="Google Shape;6000;p25"/>
            <p:cNvSpPr/>
            <p:nvPr/>
          </p:nvSpPr>
          <p:spPr>
            <a:xfrm>
              <a:off x="10469448" y="12910783"/>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15000"/>
              </a:blip>
              <a:stretch>
                <a:fillRect b="0" l="-51634" r="0" t="-79882"/>
              </a:stretch>
            </a:blipFill>
            <a:ln>
              <a:noFill/>
            </a:ln>
          </p:spPr>
        </p:sp>
        <p:sp>
          <p:nvSpPr>
            <p:cNvPr id="6001" name="Google Shape;6001;p25"/>
            <p:cNvSpPr/>
            <p:nvPr/>
          </p:nvSpPr>
          <p:spPr>
            <a:xfrm flipH="1">
              <a:off x="10469448" y="16942284"/>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15000"/>
              </a:blip>
              <a:stretch>
                <a:fillRect b="0" l="0" r="0" t="0"/>
              </a:stretch>
            </a:blipFill>
            <a:ln>
              <a:noFill/>
            </a:ln>
          </p:spPr>
        </p:sp>
        <p:sp>
          <p:nvSpPr>
            <p:cNvPr id="6002" name="Google Shape;6002;p25"/>
            <p:cNvSpPr/>
            <p:nvPr/>
          </p:nvSpPr>
          <p:spPr>
            <a:xfrm flipH="1">
              <a:off x="10469448" y="14972360"/>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6003" name="Google Shape;6003;p25"/>
            <p:cNvSpPr/>
            <p:nvPr/>
          </p:nvSpPr>
          <p:spPr>
            <a:xfrm flipH="1" rot="9431070">
              <a:off x="13129467" y="16279912"/>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15000"/>
              </a:blip>
              <a:stretch>
                <a:fillRect b="0" l="-51634" r="0" t="-79882"/>
              </a:stretch>
            </a:blipFill>
            <a:ln>
              <a:noFill/>
            </a:ln>
          </p:spPr>
        </p:sp>
        <p:grpSp>
          <p:nvGrpSpPr>
            <p:cNvPr id="6004" name="Google Shape;6004;p25"/>
            <p:cNvGrpSpPr/>
            <p:nvPr/>
          </p:nvGrpSpPr>
          <p:grpSpPr>
            <a:xfrm>
              <a:off x="12890189" y="15631698"/>
              <a:ext cx="300891" cy="307943"/>
              <a:chOff x="0" y="-19050"/>
              <a:chExt cx="812800" cy="831850"/>
            </a:xfrm>
          </p:grpSpPr>
          <p:sp>
            <p:nvSpPr>
              <p:cNvPr id="6005" name="Google Shape;6005;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6" name="Google Shape;6006;p2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07" name="Google Shape;6007;p25"/>
            <p:cNvGrpSpPr/>
            <p:nvPr/>
          </p:nvGrpSpPr>
          <p:grpSpPr>
            <a:xfrm>
              <a:off x="10319002" y="16935232"/>
              <a:ext cx="300891" cy="307943"/>
              <a:chOff x="0" y="-19050"/>
              <a:chExt cx="812800" cy="831850"/>
            </a:xfrm>
          </p:grpSpPr>
          <p:sp>
            <p:nvSpPr>
              <p:cNvPr id="6008" name="Google Shape;6008;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9" name="Google Shape;6009;p2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010" name="Google Shape;6010;p25"/>
            <p:cNvSpPr/>
            <p:nvPr/>
          </p:nvSpPr>
          <p:spPr>
            <a:xfrm>
              <a:off x="17339912" y="13128987"/>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15000"/>
              </a:blip>
              <a:stretch>
                <a:fillRect b="0" l="0" r="0" t="0"/>
              </a:stretch>
            </a:blipFill>
            <a:ln>
              <a:noFill/>
            </a:ln>
          </p:spPr>
        </p:sp>
        <p:sp>
          <p:nvSpPr>
            <p:cNvPr id="6011" name="Google Shape;6011;p25"/>
            <p:cNvSpPr/>
            <p:nvPr/>
          </p:nvSpPr>
          <p:spPr>
            <a:xfrm>
              <a:off x="15758630" y="12910783"/>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15000"/>
              </a:blip>
              <a:stretch>
                <a:fillRect b="0" l="-51634" r="0" t="-79882"/>
              </a:stretch>
            </a:blipFill>
            <a:ln>
              <a:noFill/>
            </a:ln>
          </p:spPr>
        </p:sp>
        <p:sp>
          <p:nvSpPr>
            <p:cNvPr id="6012" name="Google Shape;6012;p25"/>
            <p:cNvSpPr/>
            <p:nvPr/>
          </p:nvSpPr>
          <p:spPr>
            <a:xfrm flipH="1">
              <a:off x="15758630" y="16942284"/>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15000"/>
              </a:blip>
              <a:stretch>
                <a:fillRect b="0" l="0" r="0" t="0"/>
              </a:stretch>
            </a:blipFill>
            <a:ln>
              <a:noFill/>
            </a:ln>
          </p:spPr>
        </p:sp>
        <p:sp>
          <p:nvSpPr>
            <p:cNvPr id="6013" name="Google Shape;6013;p25"/>
            <p:cNvSpPr/>
            <p:nvPr/>
          </p:nvSpPr>
          <p:spPr>
            <a:xfrm flipH="1">
              <a:off x="15758630" y="14972360"/>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6014" name="Google Shape;6014;p25"/>
            <p:cNvSpPr/>
            <p:nvPr/>
          </p:nvSpPr>
          <p:spPr>
            <a:xfrm flipH="1" rot="9431070">
              <a:off x="18418649" y="16279912"/>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15000"/>
              </a:blip>
              <a:stretch>
                <a:fillRect b="0" l="-51634" r="0" t="-79882"/>
              </a:stretch>
            </a:blipFill>
            <a:ln>
              <a:noFill/>
            </a:ln>
          </p:spPr>
        </p:sp>
        <p:grpSp>
          <p:nvGrpSpPr>
            <p:cNvPr id="6015" name="Google Shape;6015;p25"/>
            <p:cNvGrpSpPr/>
            <p:nvPr/>
          </p:nvGrpSpPr>
          <p:grpSpPr>
            <a:xfrm>
              <a:off x="18179371" y="15631698"/>
              <a:ext cx="300891" cy="307943"/>
              <a:chOff x="0" y="-19050"/>
              <a:chExt cx="812800" cy="831850"/>
            </a:xfrm>
          </p:grpSpPr>
          <p:sp>
            <p:nvSpPr>
              <p:cNvPr id="6016" name="Google Shape;6016;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7" name="Google Shape;6017;p2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18" name="Google Shape;6018;p25"/>
            <p:cNvGrpSpPr/>
            <p:nvPr/>
          </p:nvGrpSpPr>
          <p:grpSpPr>
            <a:xfrm>
              <a:off x="15608185" y="16935232"/>
              <a:ext cx="300891" cy="307943"/>
              <a:chOff x="0" y="-19050"/>
              <a:chExt cx="812800" cy="831850"/>
            </a:xfrm>
          </p:grpSpPr>
          <p:sp>
            <p:nvSpPr>
              <p:cNvPr id="6019" name="Google Shape;6019;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0" name="Google Shape;6020;p2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021" name="Google Shape;6021;p25"/>
            <p:cNvSpPr/>
            <p:nvPr/>
          </p:nvSpPr>
          <p:spPr>
            <a:xfrm>
              <a:off x="12050730" y="19696462"/>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15000"/>
              </a:blip>
              <a:stretch>
                <a:fillRect b="0" l="0" r="0" t="0"/>
              </a:stretch>
            </a:blipFill>
            <a:ln>
              <a:noFill/>
            </a:ln>
          </p:spPr>
        </p:sp>
        <p:sp>
          <p:nvSpPr>
            <p:cNvPr id="6022" name="Google Shape;6022;p25"/>
            <p:cNvSpPr/>
            <p:nvPr/>
          </p:nvSpPr>
          <p:spPr>
            <a:xfrm>
              <a:off x="10469448" y="19478259"/>
              <a:ext cx="1980078" cy="1633670"/>
            </a:xfrm>
            <a:custGeom>
              <a:rect b="b" l="l" r="r" t="t"/>
              <a:pathLst>
                <a:path extrusionOk="0" h="1633670" w="1980078">
                  <a:moveTo>
                    <a:pt x="0" y="0"/>
                  </a:moveTo>
                  <a:lnTo>
                    <a:pt x="1980078" y="0"/>
                  </a:lnTo>
                  <a:lnTo>
                    <a:pt x="1980078" y="1633669"/>
                  </a:lnTo>
                  <a:lnTo>
                    <a:pt x="0" y="1633669"/>
                  </a:lnTo>
                  <a:lnTo>
                    <a:pt x="0" y="0"/>
                  </a:lnTo>
                  <a:close/>
                </a:path>
              </a:pathLst>
            </a:custGeom>
            <a:blipFill rotWithShape="1">
              <a:blip r:embed="rId4">
                <a:alphaModFix amt="15000"/>
              </a:blip>
              <a:stretch>
                <a:fillRect b="0" l="-51634" r="0" t="-79882"/>
              </a:stretch>
            </a:blipFill>
            <a:ln>
              <a:noFill/>
            </a:ln>
          </p:spPr>
        </p:sp>
        <p:sp>
          <p:nvSpPr>
            <p:cNvPr id="6023" name="Google Shape;6023;p25"/>
            <p:cNvSpPr/>
            <p:nvPr/>
          </p:nvSpPr>
          <p:spPr>
            <a:xfrm flipH="1">
              <a:off x="10469448" y="23509759"/>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15000"/>
              </a:blip>
              <a:stretch>
                <a:fillRect b="0" l="0" r="0" t="0"/>
              </a:stretch>
            </a:blipFill>
            <a:ln>
              <a:noFill/>
            </a:ln>
          </p:spPr>
        </p:sp>
        <p:sp>
          <p:nvSpPr>
            <p:cNvPr id="6024" name="Google Shape;6024;p25"/>
            <p:cNvSpPr/>
            <p:nvPr/>
          </p:nvSpPr>
          <p:spPr>
            <a:xfrm flipH="1">
              <a:off x="10469448" y="21539835"/>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6025" name="Google Shape;6025;p25"/>
            <p:cNvSpPr/>
            <p:nvPr/>
          </p:nvSpPr>
          <p:spPr>
            <a:xfrm flipH="1" rot="9431070">
              <a:off x="13129467" y="22847387"/>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15000"/>
              </a:blip>
              <a:stretch>
                <a:fillRect b="0" l="-51634" r="0" t="-79882"/>
              </a:stretch>
            </a:blipFill>
            <a:ln>
              <a:noFill/>
            </a:ln>
          </p:spPr>
        </p:sp>
        <p:grpSp>
          <p:nvGrpSpPr>
            <p:cNvPr id="6026" name="Google Shape;6026;p25"/>
            <p:cNvGrpSpPr/>
            <p:nvPr/>
          </p:nvGrpSpPr>
          <p:grpSpPr>
            <a:xfrm>
              <a:off x="12890189" y="22199173"/>
              <a:ext cx="300891" cy="307943"/>
              <a:chOff x="0" y="-19050"/>
              <a:chExt cx="812800" cy="831850"/>
            </a:xfrm>
          </p:grpSpPr>
          <p:sp>
            <p:nvSpPr>
              <p:cNvPr id="6027" name="Google Shape;6027;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8" name="Google Shape;6028;p2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29" name="Google Shape;6029;p25"/>
            <p:cNvGrpSpPr/>
            <p:nvPr/>
          </p:nvGrpSpPr>
          <p:grpSpPr>
            <a:xfrm>
              <a:off x="10319002" y="23502707"/>
              <a:ext cx="300891" cy="307943"/>
              <a:chOff x="0" y="-19050"/>
              <a:chExt cx="812800" cy="831850"/>
            </a:xfrm>
          </p:grpSpPr>
          <p:sp>
            <p:nvSpPr>
              <p:cNvPr id="6030" name="Google Shape;6030;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1" name="Google Shape;6031;p2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032" name="Google Shape;6032;p25"/>
            <p:cNvSpPr/>
            <p:nvPr/>
          </p:nvSpPr>
          <p:spPr>
            <a:xfrm>
              <a:off x="17339912" y="19696462"/>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15000"/>
              </a:blip>
              <a:stretch>
                <a:fillRect b="0" l="0" r="0" t="0"/>
              </a:stretch>
            </a:blipFill>
            <a:ln>
              <a:noFill/>
            </a:ln>
          </p:spPr>
        </p:sp>
        <p:sp>
          <p:nvSpPr>
            <p:cNvPr id="6033" name="Google Shape;6033;p25"/>
            <p:cNvSpPr/>
            <p:nvPr/>
          </p:nvSpPr>
          <p:spPr>
            <a:xfrm>
              <a:off x="15758630" y="19478259"/>
              <a:ext cx="1980078" cy="1633670"/>
            </a:xfrm>
            <a:custGeom>
              <a:rect b="b" l="l" r="r" t="t"/>
              <a:pathLst>
                <a:path extrusionOk="0" h="1633670" w="1980078">
                  <a:moveTo>
                    <a:pt x="0" y="0"/>
                  </a:moveTo>
                  <a:lnTo>
                    <a:pt x="1980078" y="0"/>
                  </a:lnTo>
                  <a:lnTo>
                    <a:pt x="1980078" y="1633669"/>
                  </a:lnTo>
                  <a:lnTo>
                    <a:pt x="0" y="1633669"/>
                  </a:lnTo>
                  <a:lnTo>
                    <a:pt x="0" y="0"/>
                  </a:lnTo>
                  <a:close/>
                </a:path>
              </a:pathLst>
            </a:custGeom>
            <a:blipFill rotWithShape="1">
              <a:blip r:embed="rId4">
                <a:alphaModFix amt="15000"/>
              </a:blip>
              <a:stretch>
                <a:fillRect b="0" l="-51634" r="0" t="-79882"/>
              </a:stretch>
            </a:blipFill>
            <a:ln>
              <a:noFill/>
            </a:ln>
          </p:spPr>
        </p:sp>
        <p:sp>
          <p:nvSpPr>
            <p:cNvPr id="6034" name="Google Shape;6034;p25"/>
            <p:cNvSpPr/>
            <p:nvPr/>
          </p:nvSpPr>
          <p:spPr>
            <a:xfrm flipH="1">
              <a:off x="15758630" y="23509759"/>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15000"/>
              </a:blip>
              <a:stretch>
                <a:fillRect b="0" l="0" r="0" t="0"/>
              </a:stretch>
            </a:blipFill>
            <a:ln>
              <a:noFill/>
            </a:ln>
          </p:spPr>
        </p:sp>
        <p:sp>
          <p:nvSpPr>
            <p:cNvPr id="6035" name="Google Shape;6035;p25"/>
            <p:cNvSpPr/>
            <p:nvPr/>
          </p:nvSpPr>
          <p:spPr>
            <a:xfrm flipH="1">
              <a:off x="15758630" y="21539835"/>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6036" name="Google Shape;6036;p25"/>
            <p:cNvSpPr/>
            <p:nvPr/>
          </p:nvSpPr>
          <p:spPr>
            <a:xfrm flipH="1" rot="9431070">
              <a:off x="18418649" y="22847387"/>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15000"/>
              </a:blip>
              <a:stretch>
                <a:fillRect b="0" l="-51634" r="0" t="-79882"/>
              </a:stretch>
            </a:blipFill>
            <a:ln>
              <a:noFill/>
            </a:ln>
          </p:spPr>
        </p:sp>
        <p:grpSp>
          <p:nvGrpSpPr>
            <p:cNvPr id="6037" name="Google Shape;6037;p25"/>
            <p:cNvGrpSpPr/>
            <p:nvPr/>
          </p:nvGrpSpPr>
          <p:grpSpPr>
            <a:xfrm>
              <a:off x="18179371" y="22199173"/>
              <a:ext cx="300891" cy="307943"/>
              <a:chOff x="0" y="-19050"/>
              <a:chExt cx="812800" cy="831850"/>
            </a:xfrm>
          </p:grpSpPr>
          <p:sp>
            <p:nvSpPr>
              <p:cNvPr id="6038" name="Google Shape;6038;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9" name="Google Shape;6039;p2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40" name="Google Shape;6040;p25"/>
            <p:cNvGrpSpPr/>
            <p:nvPr/>
          </p:nvGrpSpPr>
          <p:grpSpPr>
            <a:xfrm>
              <a:off x="15608185" y="23502707"/>
              <a:ext cx="300891" cy="307943"/>
              <a:chOff x="0" y="-19050"/>
              <a:chExt cx="812800" cy="831850"/>
            </a:xfrm>
          </p:grpSpPr>
          <p:sp>
            <p:nvSpPr>
              <p:cNvPr id="6041" name="Google Shape;6041;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2" name="Google Shape;6042;p2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43" name="Google Shape;6043;p25"/>
            <p:cNvGrpSpPr/>
            <p:nvPr/>
          </p:nvGrpSpPr>
          <p:grpSpPr>
            <a:xfrm>
              <a:off x="13825386" y="18571638"/>
              <a:ext cx="399221" cy="408578"/>
              <a:chOff x="0" y="-19050"/>
              <a:chExt cx="812800" cy="831850"/>
            </a:xfrm>
          </p:grpSpPr>
          <p:sp>
            <p:nvSpPr>
              <p:cNvPr id="6044" name="Google Shape;6044;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5" name="Google Shape;6045;p2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46" name="Google Shape;6046;p25"/>
            <p:cNvGrpSpPr/>
            <p:nvPr/>
          </p:nvGrpSpPr>
          <p:grpSpPr>
            <a:xfrm>
              <a:off x="19311229" y="18571638"/>
              <a:ext cx="399221" cy="408578"/>
              <a:chOff x="0" y="-19050"/>
              <a:chExt cx="812800" cy="831850"/>
            </a:xfrm>
          </p:grpSpPr>
          <p:sp>
            <p:nvSpPr>
              <p:cNvPr id="6047" name="Google Shape;6047;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8" name="Google Shape;6048;p2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049" name="Google Shape;6049;p25"/>
            <p:cNvSpPr/>
            <p:nvPr/>
          </p:nvSpPr>
          <p:spPr>
            <a:xfrm>
              <a:off x="1731727" y="218203"/>
              <a:ext cx="2964328" cy="2830933"/>
            </a:xfrm>
            <a:custGeom>
              <a:rect b="b" l="l" r="r" t="t"/>
              <a:pathLst>
                <a:path extrusionOk="0" h="2830933" w="2964328">
                  <a:moveTo>
                    <a:pt x="0" y="0"/>
                  </a:moveTo>
                  <a:lnTo>
                    <a:pt x="2964328" y="0"/>
                  </a:lnTo>
                  <a:lnTo>
                    <a:pt x="2964328" y="2830933"/>
                  </a:lnTo>
                  <a:lnTo>
                    <a:pt x="0" y="2830933"/>
                  </a:lnTo>
                  <a:lnTo>
                    <a:pt x="0" y="0"/>
                  </a:lnTo>
                  <a:close/>
                </a:path>
              </a:pathLst>
            </a:custGeom>
            <a:blipFill rotWithShape="1">
              <a:blip r:embed="rId3">
                <a:alphaModFix amt="15000"/>
              </a:blip>
              <a:stretch>
                <a:fillRect b="0" l="0" r="0" t="0"/>
              </a:stretch>
            </a:blipFill>
            <a:ln>
              <a:noFill/>
            </a:ln>
          </p:spPr>
        </p:sp>
        <p:sp>
          <p:nvSpPr>
            <p:cNvPr id="6050" name="Google Shape;6050;p25"/>
            <p:cNvSpPr/>
            <p:nvPr/>
          </p:nvSpPr>
          <p:spPr>
            <a:xfrm>
              <a:off x="150445" y="0"/>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15000"/>
              </a:blip>
              <a:stretch>
                <a:fillRect b="0" l="-51634" r="0" t="-79882"/>
              </a:stretch>
            </a:blipFill>
            <a:ln>
              <a:noFill/>
            </a:ln>
          </p:spPr>
        </p:sp>
        <p:sp>
          <p:nvSpPr>
            <p:cNvPr id="6051" name="Google Shape;6051;p25"/>
            <p:cNvSpPr/>
            <p:nvPr/>
          </p:nvSpPr>
          <p:spPr>
            <a:xfrm flipH="1">
              <a:off x="150445" y="4031500"/>
              <a:ext cx="2420741" cy="2311808"/>
            </a:xfrm>
            <a:custGeom>
              <a:rect b="b" l="l" r="r" t="t"/>
              <a:pathLst>
                <a:path extrusionOk="0" h="2311808" w="2420741">
                  <a:moveTo>
                    <a:pt x="2420742" y="0"/>
                  </a:moveTo>
                  <a:lnTo>
                    <a:pt x="0" y="0"/>
                  </a:lnTo>
                  <a:lnTo>
                    <a:pt x="0" y="2311808"/>
                  </a:lnTo>
                  <a:lnTo>
                    <a:pt x="2420742" y="2311808"/>
                  </a:lnTo>
                  <a:lnTo>
                    <a:pt x="2420742" y="0"/>
                  </a:lnTo>
                  <a:close/>
                </a:path>
              </a:pathLst>
            </a:custGeom>
            <a:blipFill rotWithShape="1">
              <a:blip r:embed="rId3">
                <a:alphaModFix amt="15000"/>
              </a:blip>
              <a:stretch>
                <a:fillRect b="0" l="0" r="0" t="0"/>
              </a:stretch>
            </a:blipFill>
            <a:ln>
              <a:noFill/>
            </a:ln>
          </p:spPr>
        </p:sp>
        <p:sp>
          <p:nvSpPr>
            <p:cNvPr id="6052" name="Google Shape;6052;p25"/>
            <p:cNvSpPr/>
            <p:nvPr/>
          </p:nvSpPr>
          <p:spPr>
            <a:xfrm flipH="1">
              <a:off x="150445" y="2061577"/>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6053" name="Google Shape;6053;p25"/>
            <p:cNvSpPr/>
            <p:nvPr/>
          </p:nvSpPr>
          <p:spPr>
            <a:xfrm flipH="1" rot="9431070">
              <a:off x="2810464" y="3369128"/>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grpSp>
          <p:nvGrpSpPr>
            <p:cNvPr id="6054" name="Google Shape;6054;p25"/>
            <p:cNvGrpSpPr/>
            <p:nvPr/>
          </p:nvGrpSpPr>
          <p:grpSpPr>
            <a:xfrm>
              <a:off x="2571187" y="2720914"/>
              <a:ext cx="300891" cy="307943"/>
              <a:chOff x="0" y="-19050"/>
              <a:chExt cx="812800" cy="831850"/>
            </a:xfrm>
          </p:grpSpPr>
          <p:sp>
            <p:nvSpPr>
              <p:cNvPr id="6055" name="Google Shape;6055;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6" name="Google Shape;6056;p2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57" name="Google Shape;6057;p25"/>
            <p:cNvGrpSpPr/>
            <p:nvPr/>
          </p:nvGrpSpPr>
          <p:grpSpPr>
            <a:xfrm>
              <a:off x="0" y="4024448"/>
              <a:ext cx="300891" cy="307943"/>
              <a:chOff x="0" y="-19050"/>
              <a:chExt cx="812800" cy="831850"/>
            </a:xfrm>
          </p:grpSpPr>
          <p:sp>
            <p:nvSpPr>
              <p:cNvPr id="6058" name="Google Shape;6058;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9" name="Google Shape;6059;p2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060" name="Google Shape;6060;p25"/>
            <p:cNvSpPr/>
            <p:nvPr/>
          </p:nvSpPr>
          <p:spPr>
            <a:xfrm>
              <a:off x="7020910" y="218203"/>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15000"/>
              </a:blip>
              <a:stretch>
                <a:fillRect b="0" l="0" r="0" t="0"/>
              </a:stretch>
            </a:blipFill>
            <a:ln>
              <a:noFill/>
            </a:ln>
          </p:spPr>
        </p:sp>
        <p:sp>
          <p:nvSpPr>
            <p:cNvPr id="6061" name="Google Shape;6061;p25"/>
            <p:cNvSpPr/>
            <p:nvPr/>
          </p:nvSpPr>
          <p:spPr>
            <a:xfrm>
              <a:off x="5439628" y="0"/>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15000"/>
              </a:blip>
              <a:stretch>
                <a:fillRect b="0" l="-51634" r="0" t="-79882"/>
              </a:stretch>
            </a:blipFill>
            <a:ln>
              <a:noFill/>
            </a:ln>
          </p:spPr>
        </p:sp>
        <p:sp>
          <p:nvSpPr>
            <p:cNvPr id="6062" name="Google Shape;6062;p25"/>
            <p:cNvSpPr/>
            <p:nvPr/>
          </p:nvSpPr>
          <p:spPr>
            <a:xfrm flipH="1">
              <a:off x="5439628" y="4031500"/>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15000"/>
              </a:blip>
              <a:stretch>
                <a:fillRect b="0" l="0" r="0" t="0"/>
              </a:stretch>
            </a:blipFill>
            <a:ln>
              <a:noFill/>
            </a:ln>
          </p:spPr>
        </p:sp>
        <p:sp>
          <p:nvSpPr>
            <p:cNvPr id="6063" name="Google Shape;6063;p25"/>
            <p:cNvSpPr/>
            <p:nvPr/>
          </p:nvSpPr>
          <p:spPr>
            <a:xfrm flipH="1">
              <a:off x="5439628" y="2061577"/>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6064" name="Google Shape;6064;p25"/>
            <p:cNvSpPr/>
            <p:nvPr/>
          </p:nvSpPr>
          <p:spPr>
            <a:xfrm flipH="1" rot="9431070">
              <a:off x="8099647" y="3369128"/>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grpSp>
          <p:nvGrpSpPr>
            <p:cNvPr id="6065" name="Google Shape;6065;p25"/>
            <p:cNvGrpSpPr/>
            <p:nvPr/>
          </p:nvGrpSpPr>
          <p:grpSpPr>
            <a:xfrm>
              <a:off x="7860369" y="2720914"/>
              <a:ext cx="300891" cy="307943"/>
              <a:chOff x="0" y="-19050"/>
              <a:chExt cx="812800" cy="831850"/>
            </a:xfrm>
          </p:grpSpPr>
          <p:sp>
            <p:nvSpPr>
              <p:cNvPr id="6066" name="Google Shape;6066;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7" name="Google Shape;6067;p2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68" name="Google Shape;6068;p25"/>
            <p:cNvGrpSpPr/>
            <p:nvPr/>
          </p:nvGrpSpPr>
          <p:grpSpPr>
            <a:xfrm>
              <a:off x="5289182" y="4024448"/>
              <a:ext cx="300891" cy="307943"/>
              <a:chOff x="0" y="-19050"/>
              <a:chExt cx="812800" cy="831850"/>
            </a:xfrm>
          </p:grpSpPr>
          <p:sp>
            <p:nvSpPr>
              <p:cNvPr id="6069" name="Google Shape;6069;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0" name="Google Shape;6070;p2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071" name="Google Shape;6071;p25"/>
            <p:cNvSpPr/>
            <p:nvPr/>
          </p:nvSpPr>
          <p:spPr>
            <a:xfrm>
              <a:off x="1731727" y="6785678"/>
              <a:ext cx="2964328" cy="2830933"/>
            </a:xfrm>
            <a:custGeom>
              <a:rect b="b" l="l" r="r" t="t"/>
              <a:pathLst>
                <a:path extrusionOk="0" h="2830933" w="2964328">
                  <a:moveTo>
                    <a:pt x="0" y="0"/>
                  </a:moveTo>
                  <a:lnTo>
                    <a:pt x="2964328" y="0"/>
                  </a:lnTo>
                  <a:lnTo>
                    <a:pt x="2964328" y="2830933"/>
                  </a:lnTo>
                  <a:lnTo>
                    <a:pt x="0" y="2830933"/>
                  </a:lnTo>
                  <a:lnTo>
                    <a:pt x="0" y="0"/>
                  </a:lnTo>
                  <a:close/>
                </a:path>
              </a:pathLst>
            </a:custGeom>
            <a:blipFill rotWithShape="1">
              <a:blip r:embed="rId3">
                <a:alphaModFix amt="15000"/>
              </a:blip>
              <a:stretch>
                <a:fillRect b="0" l="0" r="0" t="0"/>
              </a:stretch>
            </a:blipFill>
            <a:ln>
              <a:noFill/>
            </a:ln>
          </p:spPr>
        </p:sp>
        <p:sp>
          <p:nvSpPr>
            <p:cNvPr id="6072" name="Google Shape;6072;p25"/>
            <p:cNvSpPr/>
            <p:nvPr/>
          </p:nvSpPr>
          <p:spPr>
            <a:xfrm>
              <a:off x="150445" y="6567475"/>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15000"/>
              </a:blip>
              <a:stretch>
                <a:fillRect b="0" l="-51634" r="0" t="-79882"/>
              </a:stretch>
            </a:blipFill>
            <a:ln>
              <a:noFill/>
            </a:ln>
          </p:spPr>
        </p:sp>
        <p:sp>
          <p:nvSpPr>
            <p:cNvPr id="6073" name="Google Shape;6073;p25"/>
            <p:cNvSpPr/>
            <p:nvPr/>
          </p:nvSpPr>
          <p:spPr>
            <a:xfrm flipH="1">
              <a:off x="150445" y="10598975"/>
              <a:ext cx="2420741" cy="2311808"/>
            </a:xfrm>
            <a:custGeom>
              <a:rect b="b" l="l" r="r" t="t"/>
              <a:pathLst>
                <a:path extrusionOk="0" h="2311808" w="2420741">
                  <a:moveTo>
                    <a:pt x="2420742" y="0"/>
                  </a:moveTo>
                  <a:lnTo>
                    <a:pt x="0" y="0"/>
                  </a:lnTo>
                  <a:lnTo>
                    <a:pt x="0" y="2311808"/>
                  </a:lnTo>
                  <a:lnTo>
                    <a:pt x="2420742" y="2311808"/>
                  </a:lnTo>
                  <a:lnTo>
                    <a:pt x="2420742" y="0"/>
                  </a:lnTo>
                  <a:close/>
                </a:path>
              </a:pathLst>
            </a:custGeom>
            <a:blipFill rotWithShape="1">
              <a:blip r:embed="rId3">
                <a:alphaModFix amt="15000"/>
              </a:blip>
              <a:stretch>
                <a:fillRect b="0" l="0" r="0" t="0"/>
              </a:stretch>
            </a:blipFill>
            <a:ln>
              <a:noFill/>
            </a:ln>
          </p:spPr>
        </p:sp>
        <p:sp>
          <p:nvSpPr>
            <p:cNvPr id="6074" name="Google Shape;6074;p25"/>
            <p:cNvSpPr/>
            <p:nvPr/>
          </p:nvSpPr>
          <p:spPr>
            <a:xfrm flipH="1">
              <a:off x="150445" y="8629052"/>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6075" name="Google Shape;6075;p25"/>
            <p:cNvSpPr/>
            <p:nvPr/>
          </p:nvSpPr>
          <p:spPr>
            <a:xfrm flipH="1" rot="9431070">
              <a:off x="2810464" y="9936603"/>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grpSp>
          <p:nvGrpSpPr>
            <p:cNvPr id="6076" name="Google Shape;6076;p25"/>
            <p:cNvGrpSpPr/>
            <p:nvPr/>
          </p:nvGrpSpPr>
          <p:grpSpPr>
            <a:xfrm>
              <a:off x="2571187" y="9288390"/>
              <a:ext cx="300891" cy="307943"/>
              <a:chOff x="0" y="-19050"/>
              <a:chExt cx="812800" cy="831850"/>
            </a:xfrm>
          </p:grpSpPr>
          <p:sp>
            <p:nvSpPr>
              <p:cNvPr id="6077" name="Google Shape;6077;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8" name="Google Shape;6078;p2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79" name="Google Shape;6079;p25"/>
            <p:cNvGrpSpPr/>
            <p:nvPr/>
          </p:nvGrpSpPr>
          <p:grpSpPr>
            <a:xfrm>
              <a:off x="0" y="10591923"/>
              <a:ext cx="300891" cy="307943"/>
              <a:chOff x="0" y="-19050"/>
              <a:chExt cx="812800" cy="831850"/>
            </a:xfrm>
          </p:grpSpPr>
          <p:sp>
            <p:nvSpPr>
              <p:cNvPr id="6080" name="Google Shape;6080;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1" name="Google Shape;6081;p2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082" name="Google Shape;6082;p25"/>
            <p:cNvSpPr/>
            <p:nvPr/>
          </p:nvSpPr>
          <p:spPr>
            <a:xfrm>
              <a:off x="7020910" y="6785678"/>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15000"/>
              </a:blip>
              <a:stretch>
                <a:fillRect b="0" l="0" r="0" t="0"/>
              </a:stretch>
            </a:blipFill>
            <a:ln>
              <a:noFill/>
            </a:ln>
          </p:spPr>
        </p:sp>
        <p:sp>
          <p:nvSpPr>
            <p:cNvPr id="6083" name="Google Shape;6083;p25"/>
            <p:cNvSpPr/>
            <p:nvPr/>
          </p:nvSpPr>
          <p:spPr>
            <a:xfrm>
              <a:off x="5439628" y="6567475"/>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15000"/>
              </a:blip>
              <a:stretch>
                <a:fillRect b="0" l="-51634" r="0" t="-79882"/>
              </a:stretch>
            </a:blipFill>
            <a:ln>
              <a:noFill/>
            </a:ln>
          </p:spPr>
        </p:sp>
        <p:sp>
          <p:nvSpPr>
            <p:cNvPr id="6084" name="Google Shape;6084;p25"/>
            <p:cNvSpPr/>
            <p:nvPr/>
          </p:nvSpPr>
          <p:spPr>
            <a:xfrm flipH="1">
              <a:off x="5439628" y="10598975"/>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15000"/>
              </a:blip>
              <a:stretch>
                <a:fillRect b="0" l="0" r="0" t="0"/>
              </a:stretch>
            </a:blipFill>
            <a:ln>
              <a:noFill/>
            </a:ln>
          </p:spPr>
        </p:sp>
        <p:sp>
          <p:nvSpPr>
            <p:cNvPr id="6085" name="Google Shape;6085;p25"/>
            <p:cNvSpPr/>
            <p:nvPr/>
          </p:nvSpPr>
          <p:spPr>
            <a:xfrm flipH="1">
              <a:off x="5439628" y="8629052"/>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6086" name="Google Shape;6086;p25"/>
            <p:cNvSpPr/>
            <p:nvPr/>
          </p:nvSpPr>
          <p:spPr>
            <a:xfrm flipH="1" rot="9431070">
              <a:off x="8099647" y="9936603"/>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grpSp>
          <p:nvGrpSpPr>
            <p:cNvPr id="6087" name="Google Shape;6087;p25"/>
            <p:cNvGrpSpPr/>
            <p:nvPr/>
          </p:nvGrpSpPr>
          <p:grpSpPr>
            <a:xfrm>
              <a:off x="7860369" y="9288390"/>
              <a:ext cx="300891" cy="307943"/>
              <a:chOff x="0" y="-19050"/>
              <a:chExt cx="812800" cy="831850"/>
            </a:xfrm>
          </p:grpSpPr>
          <p:sp>
            <p:nvSpPr>
              <p:cNvPr id="6088" name="Google Shape;6088;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9" name="Google Shape;6089;p2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90" name="Google Shape;6090;p25"/>
            <p:cNvGrpSpPr/>
            <p:nvPr/>
          </p:nvGrpSpPr>
          <p:grpSpPr>
            <a:xfrm>
              <a:off x="5289182" y="10591923"/>
              <a:ext cx="300891" cy="307943"/>
              <a:chOff x="0" y="-19050"/>
              <a:chExt cx="812800" cy="831850"/>
            </a:xfrm>
          </p:grpSpPr>
          <p:sp>
            <p:nvSpPr>
              <p:cNvPr id="6091" name="Google Shape;6091;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2" name="Google Shape;6092;p2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93" name="Google Shape;6093;p25"/>
            <p:cNvGrpSpPr/>
            <p:nvPr/>
          </p:nvGrpSpPr>
          <p:grpSpPr>
            <a:xfrm>
              <a:off x="3506384" y="5660855"/>
              <a:ext cx="399221" cy="408578"/>
              <a:chOff x="0" y="-19050"/>
              <a:chExt cx="812800" cy="831850"/>
            </a:xfrm>
          </p:grpSpPr>
          <p:sp>
            <p:nvSpPr>
              <p:cNvPr id="6094" name="Google Shape;6094;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5" name="Google Shape;6095;p2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96" name="Google Shape;6096;p25"/>
            <p:cNvGrpSpPr/>
            <p:nvPr/>
          </p:nvGrpSpPr>
          <p:grpSpPr>
            <a:xfrm>
              <a:off x="8992227" y="5660855"/>
              <a:ext cx="399221" cy="408578"/>
              <a:chOff x="0" y="-19050"/>
              <a:chExt cx="812800" cy="831850"/>
            </a:xfrm>
          </p:grpSpPr>
          <p:sp>
            <p:nvSpPr>
              <p:cNvPr id="6097" name="Google Shape;6097;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8" name="Google Shape;6098;p2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099" name="Google Shape;6099;p25"/>
            <p:cNvSpPr/>
            <p:nvPr/>
          </p:nvSpPr>
          <p:spPr>
            <a:xfrm>
              <a:off x="12050730" y="218203"/>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15000"/>
              </a:blip>
              <a:stretch>
                <a:fillRect b="0" l="0" r="0" t="0"/>
              </a:stretch>
            </a:blipFill>
            <a:ln>
              <a:noFill/>
            </a:ln>
          </p:spPr>
        </p:sp>
        <p:sp>
          <p:nvSpPr>
            <p:cNvPr id="6100" name="Google Shape;6100;p25"/>
            <p:cNvSpPr/>
            <p:nvPr/>
          </p:nvSpPr>
          <p:spPr>
            <a:xfrm>
              <a:off x="10469448" y="0"/>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15000"/>
              </a:blip>
              <a:stretch>
                <a:fillRect b="0" l="-51634" r="0" t="-79882"/>
              </a:stretch>
            </a:blipFill>
            <a:ln>
              <a:noFill/>
            </a:ln>
          </p:spPr>
        </p:sp>
        <p:sp>
          <p:nvSpPr>
            <p:cNvPr id="6101" name="Google Shape;6101;p25"/>
            <p:cNvSpPr/>
            <p:nvPr/>
          </p:nvSpPr>
          <p:spPr>
            <a:xfrm flipH="1">
              <a:off x="10469448" y="4031500"/>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15000"/>
              </a:blip>
              <a:stretch>
                <a:fillRect b="0" l="0" r="0" t="0"/>
              </a:stretch>
            </a:blipFill>
            <a:ln>
              <a:noFill/>
            </a:ln>
          </p:spPr>
        </p:sp>
        <p:sp>
          <p:nvSpPr>
            <p:cNvPr id="6102" name="Google Shape;6102;p25"/>
            <p:cNvSpPr/>
            <p:nvPr/>
          </p:nvSpPr>
          <p:spPr>
            <a:xfrm flipH="1">
              <a:off x="10469448" y="2061577"/>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6103" name="Google Shape;6103;p25"/>
            <p:cNvSpPr/>
            <p:nvPr/>
          </p:nvSpPr>
          <p:spPr>
            <a:xfrm flipH="1" rot="9431070">
              <a:off x="13129467" y="3369128"/>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grpSp>
          <p:nvGrpSpPr>
            <p:cNvPr id="6104" name="Google Shape;6104;p25"/>
            <p:cNvGrpSpPr/>
            <p:nvPr/>
          </p:nvGrpSpPr>
          <p:grpSpPr>
            <a:xfrm>
              <a:off x="12890189" y="2720914"/>
              <a:ext cx="300891" cy="307943"/>
              <a:chOff x="0" y="-19050"/>
              <a:chExt cx="812800" cy="831850"/>
            </a:xfrm>
          </p:grpSpPr>
          <p:sp>
            <p:nvSpPr>
              <p:cNvPr id="6105" name="Google Shape;6105;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6" name="Google Shape;6106;p2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07" name="Google Shape;6107;p25"/>
            <p:cNvGrpSpPr/>
            <p:nvPr/>
          </p:nvGrpSpPr>
          <p:grpSpPr>
            <a:xfrm>
              <a:off x="10319002" y="4024448"/>
              <a:ext cx="300891" cy="307943"/>
              <a:chOff x="0" y="-19050"/>
              <a:chExt cx="812800" cy="831850"/>
            </a:xfrm>
          </p:grpSpPr>
          <p:sp>
            <p:nvSpPr>
              <p:cNvPr id="6108" name="Google Shape;6108;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9" name="Google Shape;6109;p2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110" name="Google Shape;6110;p25"/>
            <p:cNvSpPr/>
            <p:nvPr/>
          </p:nvSpPr>
          <p:spPr>
            <a:xfrm>
              <a:off x="17339912" y="218203"/>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15000"/>
              </a:blip>
              <a:stretch>
                <a:fillRect b="0" l="0" r="0" t="0"/>
              </a:stretch>
            </a:blipFill>
            <a:ln>
              <a:noFill/>
            </a:ln>
          </p:spPr>
        </p:sp>
        <p:sp>
          <p:nvSpPr>
            <p:cNvPr id="6111" name="Google Shape;6111;p25"/>
            <p:cNvSpPr/>
            <p:nvPr/>
          </p:nvSpPr>
          <p:spPr>
            <a:xfrm>
              <a:off x="15758630" y="0"/>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15000"/>
              </a:blip>
              <a:stretch>
                <a:fillRect b="0" l="-51634" r="0" t="-79882"/>
              </a:stretch>
            </a:blipFill>
            <a:ln>
              <a:noFill/>
            </a:ln>
          </p:spPr>
        </p:sp>
        <p:sp>
          <p:nvSpPr>
            <p:cNvPr id="6112" name="Google Shape;6112;p25"/>
            <p:cNvSpPr/>
            <p:nvPr/>
          </p:nvSpPr>
          <p:spPr>
            <a:xfrm flipH="1">
              <a:off x="15758630" y="4031500"/>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15000"/>
              </a:blip>
              <a:stretch>
                <a:fillRect b="0" l="0" r="0" t="0"/>
              </a:stretch>
            </a:blipFill>
            <a:ln>
              <a:noFill/>
            </a:ln>
          </p:spPr>
        </p:sp>
        <p:sp>
          <p:nvSpPr>
            <p:cNvPr id="6113" name="Google Shape;6113;p25"/>
            <p:cNvSpPr/>
            <p:nvPr/>
          </p:nvSpPr>
          <p:spPr>
            <a:xfrm flipH="1">
              <a:off x="15758630" y="2061577"/>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6114" name="Google Shape;6114;p25"/>
            <p:cNvSpPr/>
            <p:nvPr/>
          </p:nvSpPr>
          <p:spPr>
            <a:xfrm flipH="1" rot="9431070">
              <a:off x="18418649" y="3369128"/>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grpSp>
          <p:nvGrpSpPr>
            <p:cNvPr id="6115" name="Google Shape;6115;p25"/>
            <p:cNvGrpSpPr/>
            <p:nvPr/>
          </p:nvGrpSpPr>
          <p:grpSpPr>
            <a:xfrm>
              <a:off x="18179371" y="2720914"/>
              <a:ext cx="300891" cy="307943"/>
              <a:chOff x="0" y="-19050"/>
              <a:chExt cx="812800" cy="831850"/>
            </a:xfrm>
          </p:grpSpPr>
          <p:sp>
            <p:nvSpPr>
              <p:cNvPr id="6116" name="Google Shape;6116;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7" name="Google Shape;6117;p2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18" name="Google Shape;6118;p25"/>
            <p:cNvGrpSpPr/>
            <p:nvPr/>
          </p:nvGrpSpPr>
          <p:grpSpPr>
            <a:xfrm>
              <a:off x="15608185" y="4024448"/>
              <a:ext cx="300891" cy="307943"/>
              <a:chOff x="0" y="-19050"/>
              <a:chExt cx="812800" cy="831850"/>
            </a:xfrm>
          </p:grpSpPr>
          <p:sp>
            <p:nvSpPr>
              <p:cNvPr id="6119" name="Google Shape;6119;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0" name="Google Shape;6120;p2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121" name="Google Shape;6121;p25"/>
            <p:cNvSpPr/>
            <p:nvPr/>
          </p:nvSpPr>
          <p:spPr>
            <a:xfrm>
              <a:off x="12050730" y="6785678"/>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15000"/>
              </a:blip>
              <a:stretch>
                <a:fillRect b="0" l="0" r="0" t="0"/>
              </a:stretch>
            </a:blipFill>
            <a:ln>
              <a:noFill/>
            </a:ln>
          </p:spPr>
        </p:sp>
        <p:sp>
          <p:nvSpPr>
            <p:cNvPr id="6122" name="Google Shape;6122;p25"/>
            <p:cNvSpPr/>
            <p:nvPr/>
          </p:nvSpPr>
          <p:spPr>
            <a:xfrm>
              <a:off x="10469448" y="6567475"/>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15000"/>
              </a:blip>
              <a:stretch>
                <a:fillRect b="0" l="-51634" r="0" t="-79882"/>
              </a:stretch>
            </a:blipFill>
            <a:ln>
              <a:noFill/>
            </a:ln>
          </p:spPr>
        </p:sp>
        <p:sp>
          <p:nvSpPr>
            <p:cNvPr id="6123" name="Google Shape;6123;p25"/>
            <p:cNvSpPr/>
            <p:nvPr/>
          </p:nvSpPr>
          <p:spPr>
            <a:xfrm flipH="1">
              <a:off x="10469448" y="10598975"/>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15000"/>
              </a:blip>
              <a:stretch>
                <a:fillRect b="0" l="0" r="0" t="0"/>
              </a:stretch>
            </a:blipFill>
            <a:ln>
              <a:noFill/>
            </a:ln>
          </p:spPr>
        </p:sp>
        <p:sp>
          <p:nvSpPr>
            <p:cNvPr id="6124" name="Google Shape;6124;p25"/>
            <p:cNvSpPr/>
            <p:nvPr/>
          </p:nvSpPr>
          <p:spPr>
            <a:xfrm flipH="1">
              <a:off x="10469448" y="8629052"/>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6125" name="Google Shape;6125;p25"/>
            <p:cNvSpPr/>
            <p:nvPr/>
          </p:nvSpPr>
          <p:spPr>
            <a:xfrm flipH="1" rot="9431070">
              <a:off x="13129467" y="9936603"/>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grpSp>
          <p:nvGrpSpPr>
            <p:cNvPr id="6126" name="Google Shape;6126;p25"/>
            <p:cNvGrpSpPr/>
            <p:nvPr/>
          </p:nvGrpSpPr>
          <p:grpSpPr>
            <a:xfrm>
              <a:off x="12890189" y="9288390"/>
              <a:ext cx="300891" cy="307943"/>
              <a:chOff x="0" y="-19050"/>
              <a:chExt cx="812800" cy="831850"/>
            </a:xfrm>
          </p:grpSpPr>
          <p:sp>
            <p:nvSpPr>
              <p:cNvPr id="6127" name="Google Shape;6127;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8" name="Google Shape;6128;p2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29" name="Google Shape;6129;p25"/>
            <p:cNvGrpSpPr/>
            <p:nvPr/>
          </p:nvGrpSpPr>
          <p:grpSpPr>
            <a:xfrm>
              <a:off x="10319002" y="10591923"/>
              <a:ext cx="300891" cy="307943"/>
              <a:chOff x="0" y="-19050"/>
              <a:chExt cx="812800" cy="831850"/>
            </a:xfrm>
          </p:grpSpPr>
          <p:sp>
            <p:nvSpPr>
              <p:cNvPr id="6130" name="Google Shape;6130;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1" name="Google Shape;6131;p2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132" name="Google Shape;6132;p25"/>
            <p:cNvSpPr/>
            <p:nvPr/>
          </p:nvSpPr>
          <p:spPr>
            <a:xfrm>
              <a:off x="17339912" y="6785678"/>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15000"/>
              </a:blip>
              <a:stretch>
                <a:fillRect b="0" l="0" r="0" t="0"/>
              </a:stretch>
            </a:blipFill>
            <a:ln>
              <a:noFill/>
            </a:ln>
          </p:spPr>
        </p:sp>
        <p:sp>
          <p:nvSpPr>
            <p:cNvPr id="6133" name="Google Shape;6133;p25"/>
            <p:cNvSpPr/>
            <p:nvPr/>
          </p:nvSpPr>
          <p:spPr>
            <a:xfrm>
              <a:off x="15758630" y="6567475"/>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15000"/>
              </a:blip>
              <a:stretch>
                <a:fillRect b="0" l="-51634" r="0" t="-79882"/>
              </a:stretch>
            </a:blipFill>
            <a:ln>
              <a:noFill/>
            </a:ln>
          </p:spPr>
        </p:sp>
        <p:sp>
          <p:nvSpPr>
            <p:cNvPr id="6134" name="Google Shape;6134;p25"/>
            <p:cNvSpPr/>
            <p:nvPr/>
          </p:nvSpPr>
          <p:spPr>
            <a:xfrm flipH="1">
              <a:off x="15758630" y="10598975"/>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15000"/>
              </a:blip>
              <a:stretch>
                <a:fillRect b="0" l="0" r="0" t="0"/>
              </a:stretch>
            </a:blipFill>
            <a:ln>
              <a:noFill/>
            </a:ln>
          </p:spPr>
        </p:sp>
        <p:sp>
          <p:nvSpPr>
            <p:cNvPr id="6135" name="Google Shape;6135;p25"/>
            <p:cNvSpPr/>
            <p:nvPr/>
          </p:nvSpPr>
          <p:spPr>
            <a:xfrm flipH="1">
              <a:off x="15758630" y="8629052"/>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6136" name="Google Shape;6136;p25"/>
            <p:cNvSpPr/>
            <p:nvPr/>
          </p:nvSpPr>
          <p:spPr>
            <a:xfrm flipH="1" rot="9431070">
              <a:off x="18418649" y="9936603"/>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grpSp>
          <p:nvGrpSpPr>
            <p:cNvPr id="6137" name="Google Shape;6137;p25"/>
            <p:cNvGrpSpPr/>
            <p:nvPr/>
          </p:nvGrpSpPr>
          <p:grpSpPr>
            <a:xfrm>
              <a:off x="18179371" y="9288390"/>
              <a:ext cx="300891" cy="307943"/>
              <a:chOff x="0" y="-19050"/>
              <a:chExt cx="812800" cy="831850"/>
            </a:xfrm>
          </p:grpSpPr>
          <p:sp>
            <p:nvSpPr>
              <p:cNvPr id="6138" name="Google Shape;6138;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9" name="Google Shape;6139;p2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40" name="Google Shape;6140;p25"/>
            <p:cNvGrpSpPr/>
            <p:nvPr/>
          </p:nvGrpSpPr>
          <p:grpSpPr>
            <a:xfrm>
              <a:off x="15608185" y="10591923"/>
              <a:ext cx="300891" cy="307943"/>
              <a:chOff x="0" y="-19050"/>
              <a:chExt cx="812800" cy="831850"/>
            </a:xfrm>
          </p:grpSpPr>
          <p:sp>
            <p:nvSpPr>
              <p:cNvPr id="6141" name="Google Shape;6141;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2" name="Google Shape;6142;p2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43" name="Google Shape;6143;p25"/>
            <p:cNvGrpSpPr/>
            <p:nvPr/>
          </p:nvGrpSpPr>
          <p:grpSpPr>
            <a:xfrm>
              <a:off x="13825386" y="5660855"/>
              <a:ext cx="399221" cy="408578"/>
              <a:chOff x="0" y="-19050"/>
              <a:chExt cx="812800" cy="831850"/>
            </a:xfrm>
          </p:grpSpPr>
          <p:sp>
            <p:nvSpPr>
              <p:cNvPr id="6144" name="Google Shape;6144;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5" name="Google Shape;6145;p2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46" name="Google Shape;6146;p25"/>
            <p:cNvGrpSpPr/>
            <p:nvPr/>
          </p:nvGrpSpPr>
          <p:grpSpPr>
            <a:xfrm>
              <a:off x="19311229" y="5660855"/>
              <a:ext cx="399221" cy="408578"/>
              <a:chOff x="0" y="-19050"/>
              <a:chExt cx="812800" cy="831850"/>
            </a:xfrm>
          </p:grpSpPr>
          <p:sp>
            <p:nvSpPr>
              <p:cNvPr id="6147" name="Google Shape;6147;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8" name="Google Shape;6148;p2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49" name="Google Shape;6149;p25"/>
            <p:cNvGrpSpPr/>
            <p:nvPr/>
          </p:nvGrpSpPr>
          <p:grpSpPr>
            <a:xfrm>
              <a:off x="3655263" y="12387079"/>
              <a:ext cx="511712" cy="523705"/>
              <a:chOff x="0" y="-19050"/>
              <a:chExt cx="812800" cy="831850"/>
            </a:xfrm>
          </p:grpSpPr>
          <p:sp>
            <p:nvSpPr>
              <p:cNvPr id="6150" name="Google Shape;6150;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1" name="Google Shape;6151;p25"/>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52" name="Google Shape;6152;p25"/>
            <p:cNvGrpSpPr/>
            <p:nvPr/>
          </p:nvGrpSpPr>
          <p:grpSpPr>
            <a:xfrm>
              <a:off x="8943778" y="12387079"/>
              <a:ext cx="511712" cy="523705"/>
              <a:chOff x="0" y="-19050"/>
              <a:chExt cx="812800" cy="831850"/>
            </a:xfrm>
          </p:grpSpPr>
          <p:sp>
            <p:nvSpPr>
              <p:cNvPr id="6153" name="Google Shape;6153;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4" name="Google Shape;6154;p25"/>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55" name="Google Shape;6155;p25"/>
            <p:cNvGrpSpPr/>
            <p:nvPr/>
          </p:nvGrpSpPr>
          <p:grpSpPr>
            <a:xfrm>
              <a:off x="14232293" y="12387079"/>
              <a:ext cx="511712" cy="523705"/>
              <a:chOff x="0" y="-19050"/>
              <a:chExt cx="812800" cy="831850"/>
            </a:xfrm>
          </p:grpSpPr>
          <p:sp>
            <p:nvSpPr>
              <p:cNvPr id="6156" name="Google Shape;6156;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7" name="Google Shape;6157;p25"/>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58" name="Google Shape;6158;p25"/>
            <p:cNvGrpSpPr/>
            <p:nvPr/>
          </p:nvGrpSpPr>
          <p:grpSpPr>
            <a:xfrm>
              <a:off x="19520808" y="12387079"/>
              <a:ext cx="511712" cy="523705"/>
              <a:chOff x="0" y="-19050"/>
              <a:chExt cx="812800" cy="831850"/>
            </a:xfrm>
          </p:grpSpPr>
          <p:sp>
            <p:nvSpPr>
              <p:cNvPr id="6159" name="Google Shape;6159;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0" name="Google Shape;6160;p25"/>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6161" name="Google Shape;6161;p25"/>
          <p:cNvGrpSpPr/>
          <p:nvPr/>
        </p:nvGrpSpPr>
        <p:grpSpPr>
          <a:xfrm>
            <a:off x="-6354994" y="-4469986"/>
            <a:ext cx="15478503" cy="19366175"/>
            <a:chOff x="0" y="0"/>
            <a:chExt cx="20638005" cy="25821567"/>
          </a:xfrm>
        </p:grpSpPr>
        <p:sp>
          <p:nvSpPr>
            <p:cNvPr id="6162" name="Google Shape;6162;p25"/>
            <p:cNvSpPr/>
            <p:nvPr/>
          </p:nvSpPr>
          <p:spPr>
            <a:xfrm>
              <a:off x="1731727" y="13128987"/>
              <a:ext cx="2964328" cy="2830933"/>
            </a:xfrm>
            <a:custGeom>
              <a:rect b="b" l="l" r="r" t="t"/>
              <a:pathLst>
                <a:path extrusionOk="0" h="2830933" w="2964328">
                  <a:moveTo>
                    <a:pt x="0" y="0"/>
                  </a:moveTo>
                  <a:lnTo>
                    <a:pt x="2964328" y="0"/>
                  </a:lnTo>
                  <a:lnTo>
                    <a:pt x="2964328" y="2830933"/>
                  </a:lnTo>
                  <a:lnTo>
                    <a:pt x="0" y="2830933"/>
                  </a:lnTo>
                  <a:lnTo>
                    <a:pt x="0" y="0"/>
                  </a:lnTo>
                  <a:close/>
                </a:path>
              </a:pathLst>
            </a:custGeom>
            <a:blipFill rotWithShape="1">
              <a:blip r:embed="rId3">
                <a:alphaModFix amt="15000"/>
              </a:blip>
              <a:stretch>
                <a:fillRect b="0" l="0" r="0" t="0"/>
              </a:stretch>
            </a:blipFill>
            <a:ln>
              <a:noFill/>
            </a:ln>
          </p:spPr>
        </p:sp>
        <p:sp>
          <p:nvSpPr>
            <p:cNvPr id="6163" name="Google Shape;6163;p25"/>
            <p:cNvSpPr/>
            <p:nvPr/>
          </p:nvSpPr>
          <p:spPr>
            <a:xfrm>
              <a:off x="150445" y="12910783"/>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15000"/>
              </a:blip>
              <a:stretch>
                <a:fillRect b="0" l="-51634" r="0" t="-79882"/>
              </a:stretch>
            </a:blipFill>
            <a:ln>
              <a:noFill/>
            </a:ln>
          </p:spPr>
        </p:sp>
        <p:sp>
          <p:nvSpPr>
            <p:cNvPr id="6164" name="Google Shape;6164;p25"/>
            <p:cNvSpPr/>
            <p:nvPr/>
          </p:nvSpPr>
          <p:spPr>
            <a:xfrm flipH="1">
              <a:off x="150445" y="16942284"/>
              <a:ext cx="2420741" cy="2311808"/>
            </a:xfrm>
            <a:custGeom>
              <a:rect b="b" l="l" r="r" t="t"/>
              <a:pathLst>
                <a:path extrusionOk="0" h="2311808" w="2420741">
                  <a:moveTo>
                    <a:pt x="2420742" y="0"/>
                  </a:moveTo>
                  <a:lnTo>
                    <a:pt x="0" y="0"/>
                  </a:lnTo>
                  <a:lnTo>
                    <a:pt x="0" y="2311808"/>
                  </a:lnTo>
                  <a:lnTo>
                    <a:pt x="2420742" y="2311808"/>
                  </a:lnTo>
                  <a:lnTo>
                    <a:pt x="2420742" y="0"/>
                  </a:lnTo>
                  <a:close/>
                </a:path>
              </a:pathLst>
            </a:custGeom>
            <a:blipFill rotWithShape="1">
              <a:blip r:embed="rId3">
                <a:alphaModFix amt="15000"/>
              </a:blip>
              <a:stretch>
                <a:fillRect b="0" l="0" r="0" t="0"/>
              </a:stretch>
            </a:blipFill>
            <a:ln>
              <a:noFill/>
            </a:ln>
          </p:spPr>
        </p:sp>
        <p:sp>
          <p:nvSpPr>
            <p:cNvPr id="6165" name="Google Shape;6165;p25"/>
            <p:cNvSpPr/>
            <p:nvPr/>
          </p:nvSpPr>
          <p:spPr>
            <a:xfrm flipH="1">
              <a:off x="150445" y="14972360"/>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6166" name="Google Shape;6166;p25"/>
            <p:cNvSpPr/>
            <p:nvPr/>
          </p:nvSpPr>
          <p:spPr>
            <a:xfrm flipH="1" rot="9431070">
              <a:off x="2810464" y="16279912"/>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15000"/>
              </a:blip>
              <a:stretch>
                <a:fillRect b="0" l="-51634" r="0" t="-79882"/>
              </a:stretch>
            </a:blipFill>
            <a:ln>
              <a:noFill/>
            </a:ln>
          </p:spPr>
        </p:sp>
        <p:grpSp>
          <p:nvGrpSpPr>
            <p:cNvPr id="6167" name="Google Shape;6167;p25"/>
            <p:cNvGrpSpPr/>
            <p:nvPr/>
          </p:nvGrpSpPr>
          <p:grpSpPr>
            <a:xfrm>
              <a:off x="2571187" y="15631698"/>
              <a:ext cx="300891" cy="307943"/>
              <a:chOff x="0" y="-19050"/>
              <a:chExt cx="812800" cy="831850"/>
            </a:xfrm>
          </p:grpSpPr>
          <p:sp>
            <p:nvSpPr>
              <p:cNvPr id="6168" name="Google Shape;6168;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9" name="Google Shape;6169;p2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70" name="Google Shape;6170;p25"/>
            <p:cNvGrpSpPr/>
            <p:nvPr/>
          </p:nvGrpSpPr>
          <p:grpSpPr>
            <a:xfrm>
              <a:off x="0" y="16935232"/>
              <a:ext cx="300891" cy="307943"/>
              <a:chOff x="0" y="-19050"/>
              <a:chExt cx="812800" cy="831850"/>
            </a:xfrm>
          </p:grpSpPr>
          <p:sp>
            <p:nvSpPr>
              <p:cNvPr id="6171" name="Google Shape;6171;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2" name="Google Shape;6172;p2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173" name="Google Shape;6173;p25"/>
            <p:cNvSpPr/>
            <p:nvPr/>
          </p:nvSpPr>
          <p:spPr>
            <a:xfrm>
              <a:off x="7020910" y="13128987"/>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15000"/>
              </a:blip>
              <a:stretch>
                <a:fillRect b="0" l="0" r="0" t="0"/>
              </a:stretch>
            </a:blipFill>
            <a:ln>
              <a:noFill/>
            </a:ln>
          </p:spPr>
        </p:sp>
        <p:sp>
          <p:nvSpPr>
            <p:cNvPr id="6174" name="Google Shape;6174;p25"/>
            <p:cNvSpPr/>
            <p:nvPr/>
          </p:nvSpPr>
          <p:spPr>
            <a:xfrm>
              <a:off x="5439628" y="12910783"/>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15000"/>
              </a:blip>
              <a:stretch>
                <a:fillRect b="0" l="-51634" r="0" t="-79882"/>
              </a:stretch>
            </a:blipFill>
            <a:ln>
              <a:noFill/>
            </a:ln>
          </p:spPr>
        </p:sp>
        <p:sp>
          <p:nvSpPr>
            <p:cNvPr id="6175" name="Google Shape;6175;p25"/>
            <p:cNvSpPr/>
            <p:nvPr/>
          </p:nvSpPr>
          <p:spPr>
            <a:xfrm flipH="1">
              <a:off x="5439628" y="16942284"/>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15000"/>
              </a:blip>
              <a:stretch>
                <a:fillRect b="0" l="0" r="0" t="0"/>
              </a:stretch>
            </a:blipFill>
            <a:ln>
              <a:noFill/>
            </a:ln>
          </p:spPr>
        </p:sp>
        <p:sp>
          <p:nvSpPr>
            <p:cNvPr id="6176" name="Google Shape;6176;p25"/>
            <p:cNvSpPr/>
            <p:nvPr/>
          </p:nvSpPr>
          <p:spPr>
            <a:xfrm flipH="1">
              <a:off x="5439628" y="14972360"/>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6177" name="Google Shape;6177;p25"/>
            <p:cNvSpPr/>
            <p:nvPr/>
          </p:nvSpPr>
          <p:spPr>
            <a:xfrm flipH="1" rot="9431070">
              <a:off x="8099647" y="16279912"/>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15000"/>
              </a:blip>
              <a:stretch>
                <a:fillRect b="0" l="-51634" r="0" t="-79882"/>
              </a:stretch>
            </a:blipFill>
            <a:ln>
              <a:noFill/>
            </a:ln>
          </p:spPr>
        </p:sp>
        <p:grpSp>
          <p:nvGrpSpPr>
            <p:cNvPr id="6178" name="Google Shape;6178;p25"/>
            <p:cNvGrpSpPr/>
            <p:nvPr/>
          </p:nvGrpSpPr>
          <p:grpSpPr>
            <a:xfrm>
              <a:off x="7860369" y="15631698"/>
              <a:ext cx="300891" cy="307943"/>
              <a:chOff x="0" y="-19050"/>
              <a:chExt cx="812800" cy="831850"/>
            </a:xfrm>
          </p:grpSpPr>
          <p:sp>
            <p:nvSpPr>
              <p:cNvPr id="6179" name="Google Shape;6179;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0" name="Google Shape;6180;p2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81" name="Google Shape;6181;p25"/>
            <p:cNvGrpSpPr/>
            <p:nvPr/>
          </p:nvGrpSpPr>
          <p:grpSpPr>
            <a:xfrm>
              <a:off x="5289182" y="16935232"/>
              <a:ext cx="300891" cy="307943"/>
              <a:chOff x="0" y="-19050"/>
              <a:chExt cx="812800" cy="831850"/>
            </a:xfrm>
          </p:grpSpPr>
          <p:sp>
            <p:nvSpPr>
              <p:cNvPr id="6182" name="Google Shape;6182;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3" name="Google Shape;6183;p2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184" name="Google Shape;6184;p25"/>
            <p:cNvSpPr/>
            <p:nvPr/>
          </p:nvSpPr>
          <p:spPr>
            <a:xfrm>
              <a:off x="1731727" y="19696462"/>
              <a:ext cx="2964328" cy="2830933"/>
            </a:xfrm>
            <a:custGeom>
              <a:rect b="b" l="l" r="r" t="t"/>
              <a:pathLst>
                <a:path extrusionOk="0" h="2830933" w="2964328">
                  <a:moveTo>
                    <a:pt x="0" y="0"/>
                  </a:moveTo>
                  <a:lnTo>
                    <a:pt x="2964328" y="0"/>
                  </a:lnTo>
                  <a:lnTo>
                    <a:pt x="2964328" y="2830933"/>
                  </a:lnTo>
                  <a:lnTo>
                    <a:pt x="0" y="2830933"/>
                  </a:lnTo>
                  <a:lnTo>
                    <a:pt x="0" y="0"/>
                  </a:lnTo>
                  <a:close/>
                </a:path>
              </a:pathLst>
            </a:custGeom>
            <a:blipFill rotWithShape="1">
              <a:blip r:embed="rId3">
                <a:alphaModFix amt="15000"/>
              </a:blip>
              <a:stretch>
                <a:fillRect b="0" l="0" r="0" t="0"/>
              </a:stretch>
            </a:blipFill>
            <a:ln>
              <a:noFill/>
            </a:ln>
          </p:spPr>
        </p:sp>
        <p:sp>
          <p:nvSpPr>
            <p:cNvPr id="6185" name="Google Shape;6185;p25"/>
            <p:cNvSpPr/>
            <p:nvPr/>
          </p:nvSpPr>
          <p:spPr>
            <a:xfrm>
              <a:off x="150445" y="19478259"/>
              <a:ext cx="1980078" cy="1633670"/>
            </a:xfrm>
            <a:custGeom>
              <a:rect b="b" l="l" r="r" t="t"/>
              <a:pathLst>
                <a:path extrusionOk="0" h="1633670" w="1980078">
                  <a:moveTo>
                    <a:pt x="0" y="0"/>
                  </a:moveTo>
                  <a:lnTo>
                    <a:pt x="1980078" y="0"/>
                  </a:lnTo>
                  <a:lnTo>
                    <a:pt x="1980078" y="1633669"/>
                  </a:lnTo>
                  <a:lnTo>
                    <a:pt x="0" y="1633669"/>
                  </a:lnTo>
                  <a:lnTo>
                    <a:pt x="0" y="0"/>
                  </a:lnTo>
                  <a:close/>
                </a:path>
              </a:pathLst>
            </a:custGeom>
            <a:blipFill rotWithShape="1">
              <a:blip r:embed="rId4">
                <a:alphaModFix amt="15000"/>
              </a:blip>
              <a:stretch>
                <a:fillRect b="0" l="-51634" r="0" t="-79882"/>
              </a:stretch>
            </a:blipFill>
            <a:ln>
              <a:noFill/>
            </a:ln>
          </p:spPr>
        </p:sp>
        <p:sp>
          <p:nvSpPr>
            <p:cNvPr id="6186" name="Google Shape;6186;p25"/>
            <p:cNvSpPr/>
            <p:nvPr/>
          </p:nvSpPr>
          <p:spPr>
            <a:xfrm flipH="1">
              <a:off x="150445" y="23509759"/>
              <a:ext cx="2420741" cy="2311808"/>
            </a:xfrm>
            <a:custGeom>
              <a:rect b="b" l="l" r="r" t="t"/>
              <a:pathLst>
                <a:path extrusionOk="0" h="2311808" w="2420741">
                  <a:moveTo>
                    <a:pt x="2420742" y="0"/>
                  </a:moveTo>
                  <a:lnTo>
                    <a:pt x="0" y="0"/>
                  </a:lnTo>
                  <a:lnTo>
                    <a:pt x="0" y="2311808"/>
                  </a:lnTo>
                  <a:lnTo>
                    <a:pt x="2420742" y="2311808"/>
                  </a:lnTo>
                  <a:lnTo>
                    <a:pt x="2420742" y="0"/>
                  </a:lnTo>
                  <a:close/>
                </a:path>
              </a:pathLst>
            </a:custGeom>
            <a:blipFill rotWithShape="1">
              <a:blip r:embed="rId3">
                <a:alphaModFix amt="15000"/>
              </a:blip>
              <a:stretch>
                <a:fillRect b="0" l="0" r="0" t="0"/>
              </a:stretch>
            </a:blipFill>
            <a:ln>
              <a:noFill/>
            </a:ln>
          </p:spPr>
        </p:sp>
        <p:sp>
          <p:nvSpPr>
            <p:cNvPr id="6187" name="Google Shape;6187;p25"/>
            <p:cNvSpPr/>
            <p:nvPr/>
          </p:nvSpPr>
          <p:spPr>
            <a:xfrm flipH="1">
              <a:off x="150445" y="21539835"/>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6188" name="Google Shape;6188;p25"/>
            <p:cNvSpPr/>
            <p:nvPr/>
          </p:nvSpPr>
          <p:spPr>
            <a:xfrm flipH="1" rot="9431070">
              <a:off x="2810464" y="22847387"/>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15000"/>
              </a:blip>
              <a:stretch>
                <a:fillRect b="0" l="-51634" r="0" t="-79882"/>
              </a:stretch>
            </a:blipFill>
            <a:ln>
              <a:noFill/>
            </a:ln>
          </p:spPr>
        </p:sp>
        <p:grpSp>
          <p:nvGrpSpPr>
            <p:cNvPr id="6189" name="Google Shape;6189;p25"/>
            <p:cNvGrpSpPr/>
            <p:nvPr/>
          </p:nvGrpSpPr>
          <p:grpSpPr>
            <a:xfrm>
              <a:off x="2571187" y="22199173"/>
              <a:ext cx="300891" cy="307943"/>
              <a:chOff x="0" y="-19050"/>
              <a:chExt cx="812800" cy="831850"/>
            </a:xfrm>
          </p:grpSpPr>
          <p:sp>
            <p:nvSpPr>
              <p:cNvPr id="6190" name="Google Shape;6190;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1" name="Google Shape;6191;p2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92" name="Google Shape;6192;p25"/>
            <p:cNvGrpSpPr/>
            <p:nvPr/>
          </p:nvGrpSpPr>
          <p:grpSpPr>
            <a:xfrm>
              <a:off x="0" y="23502707"/>
              <a:ext cx="300891" cy="307943"/>
              <a:chOff x="0" y="-19050"/>
              <a:chExt cx="812800" cy="831850"/>
            </a:xfrm>
          </p:grpSpPr>
          <p:sp>
            <p:nvSpPr>
              <p:cNvPr id="6193" name="Google Shape;6193;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4" name="Google Shape;6194;p2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195" name="Google Shape;6195;p25"/>
            <p:cNvSpPr/>
            <p:nvPr/>
          </p:nvSpPr>
          <p:spPr>
            <a:xfrm>
              <a:off x="7020910" y="19696462"/>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15000"/>
              </a:blip>
              <a:stretch>
                <a:fillRect b="0" l="0" r="0" t="0"/>
              </a:stretch>
            </a:blipFill>
            <a:ln>
              <a:noFill/>
            </a:ln>
          </p:spPr>
        </p:sp>
        <p:sp>
          <p:nvSpPr>
            <p:cNvPr id="6196" name="Google Shape;6196;p25"/>
            <p:cNvSpPr/>
            <p:nvPr/>
          </p:nvSpPr>
          <p:spPr>
            <a:xfrm>
              <a:off x="5439628" y="19478259"/>
              <a:ext cx="1980078" cy="1633670"/>
            </a:xfrm>
            <a:custGeom>
              <a:rect b="b" l="l" r="r" t="t"/>
              <a:pathLst>
                <a:path extrusionOk="0" h="1633670" w="1980078">
                  <a:moveTo>
                    <a:pt x="0" y="0"/>
                  </a:moveTo>
                  <a:lnTo>
                    <a:pt x="1980078" y="0"/>
                  </a:lnTo>
                  <a:lnTo>
                    <a:pt x="1980078" y="1633669"/>
                  </a:lnTo>
                  <a:lnTo>
                    <a:pt x="0" y="1633669"/>
                  </a:lnTo>
                  <a:lnTo>
                    <a:pt x="0" y="0"/>
                  </a:lnTo>
                  <a:close/>
                </a:path>
              </a:pathLst>
            </a:custGeom>
            <a:blipFill rotWithShape="1">
              <a:blip r:embed="rId4">
                <a:alphaModFix amt="15000"/>
              </a:blip>
              <a:stretch>
                <a:fillRect b="0" l="-51634" r="0" t="-79882"/>
              </a:stretch>
            </a:blipFill>
            <a:ln>
              <a:noFill/>
            </a:ln>
          </p:spPr>
        </p:sp>
        <p:sp>
          <p:nvSpPr>
            <p:cNvPr id="6197" name="Google Shape;6197;p25"/>
            <p:cNvSpPr/>
            <p:nvPr/>
          </p:nvSpPr>
          <p:spPr>
            <a:xfrm flipH="1">
              <a:off x="5439628" y="23509759"/>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15000"/>
              </a:blip>
              <a:stretch>
                <a:fillRect b="0" l="0" r="0" t="0"/>
              </a:stretch>
            </a:blipFill>
            <a:ln>
              <a:noFill/>
            </a:ln>
          </p:spPr>
        </p:sp>
        <p:sp>
          <p:nvSpPr>
            <p:cNvPr id="6198" name="Google Shape;6198;p25"/>
            <p:cNvSpPr/>
            <p:nvPr/>
          </p:nvSpPr>
          <p:spPr>
            <a:xfrm flipH="1">
              <a:off x="5439628" y="21539835"/>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6199" name="Google Shape;6199;p25"/>
            <p:cNvSpPr/>
            <p:nvPr/>
          </p:nvSpPr>
          <p:spPr>
            <a:xfrm flipH="1" rot="9431070">
              <a:off x="8099647" y="22847387"/>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15000"/>
              </a:blip>
              <a:stretch>
                <a:fillRect b="0" l="-51634" r="0" t="-79882"/>
              </a:stretch>
            </a:blipFill>
            <a:ln>
              <a:noFill/>
            </a:ln>
          </p:spPr>
        </p:sp>
        <p:grpSp>
          <p:nvGrpSpPr>
            <p:cNvPr id="6200" name="Google Shape;6200;p25"/>
            <p:cNvGrpSpPr/>
            <p:nvPr/>
          </p:nvGrpSpPr>
          <p:grpSpPr>
            <a:xfrm>
              <a:off x="7860369" y="22199173"/>
              <a:ext cx="300891" cy="307943"/>
              <a:chOff x="0" y="-19050"/>
              <a:chExt cx="812800" cy="831850"/>
            </a:xfrm>
          </p:grpSpPr>
          <p:sp>
            <p:nvSpPr>
              <p:cNvPr id="6201" name="Google Shape;6201;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2" name="Google Shape;6202;p2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03" name="Google Shape;6203;p25"/>
            <p:cNvGrpSpPr/>
            <p:nvPr/>
          </p:nvGrpSpPr>
          <p:grpSpPr>
            <a:xfrm>
              <a:off x="5289182" y="23502707"/>
              <a:ext cx="300891" cy="307943"/>
              <a:chOff x="0" y="-19050"/>
              <a:chExt cx="812800" cy="831850"/>
            </a:xfrm>
          </p:grpSpPr>
          <p:sp>
            <p:nvSpPr>
              <p:cNvPr id="6204" name="Google Shape;6204;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5" name="Google Shape;6205;p2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06" name="Google Shape;6206;p25"/>
            <p:cNvGrpSpPr/>
            <p:nvPr/>
          </p:nvGrpSpPr>
          <p:grpSpPr>
            <a:xfrm>
              <a:off x="3506384" y="18571638"/>
              <a:ext cx="399221" cy="408578"/>
              <a:chOff x="0" y="-19050"/>
              <a:chExt cx="812800" cy="831850"/>
            </a:xfrm>
          </p:grpSpPr>
          <p:sp>
            <p:nvSpPr>
              <p:cNvPr id="6207" name="Google Shape;6207;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8" name="Google Shape;6208;p2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09" name="Google Shape;6209;p25"/>
            <p:cNvGrpSpPr/>
            <p:nvPr/>
          </p:nvGrpSpPr>
          <p:grpSpPr>
            <a:xfrm>
              <a:off x="8992227" y="18571638"/>
              <a:ext cx="399221" cy="408578"/>
              <a:chOff x="0" y="-19050"/>
              <a:chExt cx="812800" cy="831850"/>
            </a:xfrm>
          </p:grpSpPr>
          <p:sp>
            <p:nvSpPr>
              <p:cNvPr id="6210" name="Google Shape;6210;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1" name="Google Shape;6211;p2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212" name="Google Shape;6212;p25"/>
            <p:cNvSpPr/>
            <p:nvPr/>
          </p:nvSpPr>
          <p:spPr>
            <a:xfrm>
              <a:off x="12050730" y="13128987"/>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15000"/>
              </a:blip>
              <a:stretch>
                <a:fillRect b="0" l="0" r="0" t="0"/>
              </a:stretch>
            </a:blipFill>
            <a:ln>
              <a:noFill/>
            </a:ln>
          </p:spPr>
        </p:sp>
        <p:sp>
          <p:nvSpPr>
            <p:cNvPr id="6213" name="Google Shape;6213;p25"/>
            <p:cNvSpPr/>
            <p:nvPr/>
          </p:nvSpPr>
          <p:spPr>
            <a:xfrm>
              <a:off x="10469448" y="12910783"/>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15000"/>
              </a:blip>
              <a:stretch>
                <a:fillRect b="0" l="-51634" r="0" t="-79882"/>
              </a:stretch>
            </a:blipFill>
            <a:ln>
              <a:noFill/>
            </a:ln>
          </p:spPr>
        </p:sp>
        <p:sp>
          <p:nvSpPr>
            <p:cNvPr id="6214" name="Google Shape;6214;p25"/>
            <p:cNvSpPr/>
            <p:nvPr/>
          </p:nvSpPr>
          <p:spPr>
            <a:xfrm flipH="1">
              <a:off x="10469448" y="16942284"/>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15000"/>
              </a:blip>
              <a:stretch>
                <a:fillRect b="0" l="0" r="0" t="0"/>
              </a:stretch>
            </a:blipFill>
            <a:ln>
              <a:noFill/>
            </a:ln>
          </p:spPr>
        </p:sp>
        <p:sp>
          <p:nvSpPr>
            <p:cNvPr id="6215" name="Google Shape;6215;p25"/>
            <p:cNvSpPr/>
            <p:nvPr/>
          </p:nvSpPr>
          <p:spPr>
            <a:xfrm flipH="1">
              <a:off x="10469448" y="14972360"/>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6216" name="Google Shape;6216;p25"/>
            <p:cNvSpPr/>
            <p:nvPr/>
          </p:nvSpPr>
          <p:spPr>
            <a:xfrm flipH="1" rot="9431070">
              <a:off x="13129467" y="16279912"/>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15000"/>
              </a:blip>
              <a:stretch>
                <a:fillRect b="0" l="-51634" r="0" t="-79882"/>
              </a:stretch>
            </a:blipFill>
            <a:ln>
              <a:noFill/>
            </a:ln>
          </p:spPr>
        </p:sp>
        <p:grpSp>
          <p:nvGrpSpPr>
            <p:cNvPr id="6217" name="Google Shape;6217;p25"/>
            <p:cNvGrpSpPr/>
            <p:nvPr/>
          </p:nvGrpSpPr>
          <p:grpSpPr>
            <a:xfrm>
              <a:off x="12890189" y="15631698"/>
              <a:ext cx="300891" cy="307943"/>
              <a:chOff x="0" y="-19050"/>
              <a:chExt cx="812800" cy="831850"/>
            </a:xfrm>
          </p:grpSpPr>
          <p:sp>
            <p:nvSpPr>
              <p:cNvPr id="6218" name="Google Shape;6218;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9" name="Google Shape;6219;p2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20" name="Google Shape;6220;p25"/>
            <p:cNvGrpSpPr/>
            <p:nvPr/>
          </p:nvGrpSpPr>
          <p:grpSpPr>
            <a:xfrm>
              <a:off x="10319002" y="16935232"/>
              <a:ext cx="300891" cy="307943"/>
              <a:chOff x="0" y="-19050"/>
              <a:chExt cx="812800" cy="831850"/>
            </a:xfrm>
          </p:grpSpPr>
          <p:sp>
            <p:nvSpPr>
              <p:cNvPr id="6221" name="Google Shape;6221;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2" name="Google Shape;6222;p2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223" name="Google Shape;6223;p25"/>
            <p:cNvSpPr/>
            <p:nvPr/>
          </p:nvSpPr>
          <p:spPr>
            <a:xfrm>
              <a:off x="17339912" y="13128987"/>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15000"/>
              </a:blip>
              <a:stretch>
                <a:fillRect b="0" l="0" r="0" t="0"/>
              </a:stretch>
            </a:blipFill>
            <a:ln>
              <a:noFill/>
            </a:ln>
          </p:spPr>
        </p:sp>
        <p:sp>
          <p:nvSpPr>
            <p:cNvPr id="6224" name="Google Shape;6224;p25"/>
            <p:cNvSpPr/>
            <p:nvPr/>
          </p:nvSpPr>
          <p:spPr>
            <a:xfrm>
              <a:off x="15758630" y="12910783"/>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15000"/>
              </a:blip>
              <a:stretch>
                <a:fillRect b="0" l="-51634" r="0" t="-79882"/>
              </a:stretch>
            </a:blipFill>
            <a:ln>
              <a:noFill/>
            </a:ln>
          </p:spPr>
        </p:sp>
        <p:sp>
          <p:nvSpPr>
            <p:cNvPr id="6225" name="Google Shape;6225;p25"/>
            <p:cNvSpPr/>
            <p:nvPr/>
          </p:nvSpPr>
          <p:spPr>
            <a:xfrm flipH="1">
              <a:off x="15758630" y="16942284"/>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15000"/>
              </a:blip>
              <a:stretch>
                <a:fillRect b="0" l="0" r="0" t="0"/>
              </a:stretch>
            </a:blipFill>
            <a:ln>
              <a:noFill/>
            </a:ln>
          </p:spPr>
        </p:sp>
        <p:sp>
          <p:nvSpPr>
            <p:cNvPr id="6226" name="Google Shape;6226;p25"/>
            <p:cNvSpPr/>
            <p:nvPr/>
          </p:nvSpPr>
          <p:spPr>
            <a:xfrm flipH="1">
              <a:off x="15758630" y="14972360"/>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6227" name="Google Shape;6227;p25"/>
            <p:cNvSpPr/>
            <p:nvPr/>
          </p:nvSpPr>
          <p:spPr>
            <a:xfrm flipH="1" rot="9431070">
              <a:off x="18418649" y="16279912"/>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15000"/>
              </a:blip>
              <a:stretch>
                <a:fillRect b="0" l="-51634" r="0" t="-79882"/>
              </a:stretch>
            </a:blipFill>
            <a:ln>
              <a:noFill/>
            </a:ln>
          </p:spPr>
        </p:sp>
        <p:grpSp>
          <p:nvGrpSpPr>
            <p:cNvPr id="6228" name="Google Shape;6228;p25"/>
            <p:cNvGrpSpPr/>
            <p:nvPr/>
          </p:nvGrpSpPr>
          <p:grpSpPr>
            <a:xfrm>
              <a:off x="18179371" y="15631698"/>
              <a:ext cx="300891" cy="307943"/>
              <a:chOff x="0" y="-19050"/>
              <a:chExt cx="812800" cy="831850"/>
            </a:xfrm>
          </p:grpSpPr>
          <p:sp>
            <p:nvSpPr>
              <p:cNvPr id="6229" name="Google Shape;6229;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0" name="Google Shape;6230;p2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31" name="Google Shape;6231;p25"/>
            <p:cNvGrpSpPr/>
            <p:nvPr/>
          </p:nvGrpSpPr>
          <p:grpSpPr>
            <a:xfrm>
              <a:off x="15608185" y="16935232"/>
              <a:ext cx="300891" cy="307943"/>
              <a:chOff x="0" y="-19050"/>
              <a:chExt cx="812800" cy="831850"/>
            </a:xfrm>
          </p:grpSpPr>
          <p:sp>
            <p:nvSpPr>
              <p:cNvPr id="6232" name="Google Shape;6232;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3" name="Google Shape;6233;p2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234" name="Google Shape;6234;p25"/>
            <p:cNvSpPr/>
            <p:nvPr/>
          </p:nvSpPr>
          <p:spPr>
            <a:xfrm>
              <a:off x="12050730" y="19696462"/>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15000"/>
              </a:blip>
              <a:stretch>
                <a:fillRect b="0" l="0" r="0" t="0"/>
              </a:stretch>
            </a:blipFill>
            <a:ln>
              <a:noFill/>
            </a:ln>
          </p:spPr>
        </p:sp>
        <p:sp>
          <p:nvSpPr>
            <p:cNvPr id="6235" name="Google Shape;6235;p25"/>
            <p:cNvSpPr/>
            <p:nvPr/>
          </p:nvSpPr>
          <p:spPr>
            <a:xfrm>
              <a:off x="10469448" y="19478259"/>
              <a:ext cx="1980078" cy="1633670"/>
            </a:xfrm>
            <a:custGeom>
              <a:rect b="b" l="l" r="r" t="t"/>
              <a:pathLst>
                <a:path extrusionOk="0" h="1633670" w="1980078">
                  <a:moveTo>
                    <a:pt x="0" y="0"/>
                  </a:moveTo>
                  <a:lnTo>
                    <a:pt x="1980078" y="0"/>
                  </a:lnTo>
                  <a:lnTo>
                    <a:pt x="1980078" y="1633669"/>
                  </a:lnTo>
                  <a:lnTo>
                    <a:pt x="0" y="1633669"/>
                  </a:lnTo>
                  <a:lnTo>
                    <a:pt x="0" y="0"/>
                  </a:lnTo>
                  <a:close/>
                </a:path>
              </a:pathLst>
            </a:custGeom>
            <a:blipFill rotWithShape="1">
              <a:blip r:embed="rId4">
                <a:alphaModFix amt="15000"/>
              </a:blip>
              <a:stretch>
                <a:fillRect b="0" l="-51634" r="0" t="-79882"/>
              </a:stretch>
            </a:blipFill>
            <a:ln>
              <a:noFill/>
            </a:ln>
          </p:spPr>
        </p:sp>
        <p:sp>
          <p:nvSpPr>
            <p:cNvPr id="6236" name="Google Shape;6236;p25"/>
            <p:cNvSpPr/>
            <p:nvPr/>
          </p:nvSpPr>
          <p:spPr>
            <a:xfrm flipH="1">
              <a:off x="10469448" y="23509759"/>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15000"/>
              </a:blip>
              <a:stretch>
                <a:fillRect b="0" l="0" r="0" t="0"/>
              </a:stretch>
            </a:blipFill>
            <a:ln>
              <a:noFill/>
            </a:ln>
          </p:spPr>
        </p:sp>
        <p:sp>
          <p:nvSpPr>
            <p:cNvPr id="6237" name="Google Shape;6237;p25"/>
            <p:cNvSpPr/>
            <p:nvPr/>
          </p:nvSpPr>
          <p:spPr>
            <a:xfrm flipH="1">
              <a:off x="10469448" y="21539835"/>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6238" name="Google Shape;6238;p25"/>
            <p:cNvSpPr/>
            <p:nvPr/>
          </p:nvSpPr>
          <p:spPr>
            <a:xfrm flipH="1" rot="9431070">
              <a:off x="13129467" y="22847387"/>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15000"/>
              </a:blip>
              <a:stretch>
                <a:fillRect b="0" l="-51634" r="0" t="-79882"/>
              </a:stretch>
            </a:blipFill>
            <a:ln>
              <a:noFill/>
            </a:ln>
          </p:spPr>
        </p:sp>
        <p:grpSp>
          <p:nvGrpSpPr>
            <p:cNvPr id="6239" name="Google Shape;6239;p25"/>
            <p:cNvGrpSpPr/>
            <p:nvPr/>
          </p:nvGrpSpPr>
          <p:grpSpPr>
            <a:xfrm>
              <a:off x="12890189" y="22199173"/>
              <a:ext cx="300891" cy="307943"/>
              <a:chOff x="0" y="-19050"/>
              <a:chExt cx="812800" cy="831850"/>
            </a:xfrm>
          </p:grpSpPr>
          <p:sp>
            <p:nvSpPr>
              <p:cNvPr id="6240" name="Google Shape;6240;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1" name="Google Shape;6241;p2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42" name="Google Shape;6242;p25"/>
            <p:cNvGrpSpPr/>
            <p:nvPr/>
          </p:nvGrpSpPr>
          <p:grpSpPr>
            <a:xfrm>
              <a:off x="10319002" y="23502707"/>
              <a:ext cx="300891" cy="307943"/>
              <a:chOff x="0" y="-19050"/>
              <a:chExt cx="812800" cy="831850"/>
            </a:xfrm>
          </p:grpSpPr>
          <p:sp>
            <p:nvSpPr>
              <p:cNvPr id="6243" name="Google Shape;6243;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4" name="Google Shape;6244;p2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245" name="Google Shape;6245;p25"/>
            <p:cNvSpPr/>
            <p:nvPr/>
          </p:nvSpPr>
          <p:spPr>
            <a:xfrm>
              <a:off x="17339912" y="19696462"/>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15000"/>
              </a:blip>
              <a:stretch>
                <a:fillRect b="0" l="0" r="0" t="0"/>
              </a:stretch>
            </a:blipFill>
            <a:ln>
              <a:noFill/>
            </a:ln>
          </p:spPr>
        </p:sp>
        <p:sp>
          <p:nvSpPr>
            <p:cNvPr id="6246" name="Google Shape;6246;p25"/>
            <p:cNvSpPr/>
            <p:nvPr/>
          </p:nvSpPr>
          <p:spPr>
            <a:xfrm>
              <a:off x="15758630" y="19478259"/>
              <a:ext cx="1980078" cy="1633670"/>
            </a:xfrm>
            <a:custGeom>
              <a:rect b="b" l="l" r="r" t="t"/>
              <a:pathLst>
                <a:path extrusionOk="0" h="1633670" w="1980078">
                  <a:moveTo>
                    <a:pt x="0" y="0"/>
                  </a:moveTo>
                  <a:lnTo>
                    <a:pt x="1980078" y="0"/>
                  </a:lnTo>
                  <a:lnTo>
                    <a:pt x="1980078" y="1633669"/>
                  </a:lnTo>
                  <a:lnTo>
                    <a:pt x="0" y="1633669"/>
                  </a:lnTo>
                  <a:lnTo>
                    <a:pt x="0" y="0"/>
                  </a:lnTo>
                  <a:close/>
                </a:path>
              </a:pathLst>
            </a:custGeom>
            <a:blipFill rotWithShape="1">
              <a:blip r:embed="rId4">
                <a:alphaModFix amt="15000"/>
              </a:blip>
              <a:stretch>
                <a:fillRect b="0" l="-51634" r="0" t="-79882"/>
              </a:stretch>
            </a:blipFill>
            <a:ln>
              <a:noFill/>
            </a:ln>
          </p:spPr>
        </p:sp>
        <p:sp>
          <p:nvSpPr>
            <p:cNvPr id="6247" name="Google Shape;6247;p25"/>
            <p:cNvSpPr/>
            <p:nvPr/>
          </p:nvSpPr>
          <p:spPr>
            <a:xfrm flipH="1">
              <a:off x="15758630" y="23509759"/>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15000"/>
              </a:blip>
              <a:stretch>
                <a:fillRect b="0" l="0" r="0" t="0"/>
              </a:stretch>
            </a:blipFill>
            <a:ln>
              <a:noFill/>
            </a:ln>
          </p:spPr>
        </p:sp>
        <p:sp>
          <p:nvSpPr>
            <p:cNvPr id="6248" name="Google Shape;6248;p25"/>
            <p:cNvSpPr/>
            <p:nvPr/>
          </p:nvSpPr>
          <p:spPr>
            <a:xfrm flipH="1">
              <a:off x="15758630" y="21539835"/>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6249" name="Google Shape;6249;p25"/>
            <p:cNvSpPr/>
            <p:nvPr/>
          </p:nvSpPr>
          <p:spPr>
            <a:xfrm flipH="1" rot="9431070">
              <a:off x="18418649" y="22847387"/>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15000"/>
              </a:blip>
              <a:stretch>
                <a:fillRect b="0" l="-51634" r="0" t="-79882"/>
              </a:stretch>
            </a:blipFill>
            <a:ln>
              <a:noFill/>
            </a:ln>
          </p:spPr>
        </p:sp>
        <p:grpSp>
          <p:nvGrpSpPr>
            <p:cNvPr id="6250" name="Google Shape;6250;p25"/>
            <p:cNvGrpSpPr/>
            <p:nvPr/>
          </p:nvGrpSpPr>
          <p:grpSpPr>
            <a:xfrm>
              <a:off x="18179371" y="22199173"/>
              <a:ext cx="300891" cy="307943"/>
              <a:chOff x="0" y="-19050"/>
              <a:chExt cx="812800" cy="831850"/>
            </a:xfrm>
          </p:grpSpPr>
          <p:sp>
            <p:nvSpPr>
              <p:cNvPr id="6251" name="Google Shape;6251;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2" name="Google Shape;6252;p2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53" name="Google Shape;6253;p25"/>
            <p:cNvGrpSpPr/>
            <p:nvPr/>
          </p:nvGrpSpPr>
          <p:grpSpPr>
            <a:xfrm>
              <a:off x="15608185" y="23502707"/>
              <a:ext cx="300891" cy="307943"/>
              <a:chOff x="0" y="-19050"/>
              <a:chExt cx="812800" cy="831850"/>
            </a:xfrm>
          </p:grpSpPr>
          <p:sp>
            <p:nvSpPr>
              <p:cNvPr id="6254" name="Google Shape;6254;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5" name="Google Shape;6255;p2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56" name="Google Shape;6256;p25"/>
            <p:cNvGrpSpPr/>
            <p:nvPr/>
          </p:nvGrpSpPr>
          <p:grpSpPr>
            <a:xfrm>
              <a:off x="13825386" y="18571638"/>
              <a:ext cx="399221" cy="408578"/>
              <a:chOff x="0" y="-19050"/>
              <a:chExt cx="812800" cy="831850"/>
            </a:xfrm>
          </p:grpSpPr>
          <p:sp>
            <p:nvSpPr>
              <p:cNvPr id="6257" name="Google Shape;6257;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8" name="Google Shape;6258;p2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59" name="Google Shape;6259;p25"/>
            <p:cNvGrpSpPr/>
            <p:nvPr/>
          </p:nvGrpSpPr>
          <p:grpSpPr>
            <a:xfrm>
              <a:off x="19311229" y="18571638"/>
              <a:ext cx="399221" cy="408578"/>
              <a:chOff x="0" y="-19050"/>
              <a:chExt cx="812800" cy="831850"/>
            </a:xfrm>
          </p:grpSpPr>
          <p:sp>
            <p:nvSpPr>
              <p:cNvPr id="6260" name="Google Shape;6260;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1" name="Google Shape;6261;p2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262" name="Google Shape;6262;p25"/>
            <p:cNvSpPr/>
            <p:nvPr/>
          </p:nvSpPr>
          <p:spPr>
            <a:xfrm>
              <a:off x="1731727" y="218203"/>
              <a:ext cx="2964328" cy="2830933"/>
            </a:xfrm>
            <a:custGeom>
              <a:rect b="b" l="l" r="r" t="t"/>
              <a:pathLst>
                <a:path extrusionOk="0" h="2830933" w="2964328">
                  <a:moveTo>
                    <a:pt x="0" y="0"/>
                  </a:moveTo>
                  <a:lnTo>
                    <a:pt x="2964328" y="0"/>
                  </a:lnTo>
                  <a:lnTo>
                    <a:pt x="2964328" y="2830933"/>
                  </a:lnTo>
                  <a:lnTo>
                    <a:pt x="0" y="2830933"/>
                  </a:lnTo>
                  <a:lnTo>
                    <a:pt x="0" y="0"/>
                  </a:lnTo>
                  <a:close/>
                </a:path>
              </a:pathLst>
            </a:custGeom>
            <a:blipFill rotWithShape="1">
              <a:blip r:embed="rId3">
                <a:alphaModFix amt="15000"/>
              </a:blip>
              <a:stretch>
                <a:fillRect b="0" l="0" r="0" t="0"/>
              </a:stretch>
            </a:blipFill>
            <a:ln>
              <a:noFill/>
            </a:ln>
          </p:spPr>
        </p:sp>
        <p:sp>
          <p:nvSpPr>
            <p:cNvPr id="6263" name="Google Shape;6263;p25"/>
            <p:cNvSpPr/>
            <p:nvPr/>
          </p:nvSpPr>
          <p:spPr>
            <a:xfrm>
              <a:off x="150445" y="0"/>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15000"/>
              </a:blip>
              <a:stretch>
                <a:fillRect b="0" l="-51634" r="0" t="-79882"/>
              </a:stretch>
            </a:blipFill>
            <a:ln>
              <a:noFill/>
            </a:ln>
          </p:spPr>
        </p:sp>
        <p:sp>
          <p:nvSpPr>
            <p:cNvPr id="6264" name="Google Shape;6264;p25"/>
            <p:cNvSpPr/>
            <p:nvPr/>
          </p:nvSpPr>
          <p:spPr>
            <a:xfrm flipH="1">
              <a:off x="150445" y="4031500"/>
              <a:ext cx="2420741" cy="2311808"/>
            </a:xfrm>
            <a:custGeom>
              <a:rect b="b" l="l" r="r" t="t"/>
              <a:pathLst>
                <a:path extrusionOk="0" h="2311808" w="2420741">
                  <a:moveTo>
                    <a:pt x="2420742" y="0"/>
                  </a:moveTo>
                  <a:lnTo>
                    <a:pt x="0" y="0"/>
                  </a:lnTo>
                  <a:lnTo>
                    <a:pt x="0" y="2311808"/>
                  </a:lnTo>
                  <a:lnTo>
                    <a:pt x="2420742" y="2311808"/>
                  </a:lnTo>
                  <a:lnTo>
                    <a:pt x="2420742" y="0"/>
                  </a:lnTo>
                  <a:close/>
                </a:path>
              </a:pathLst>
            </a:custGeom>
            <a:blipFill rotWithShape="1">
              <a:blip r:embed="rId3">
                <a:alphaModFix amt="15000"/>
              </a:blip>
              <a:stretch>
                <a:fillRect b="0" l="0" r="0" t="0"/>
              </a:stretch>
            </a:blipFill>
            <a:ln>
              <a:noFill/>
            </a:ln>
          </p:spPr>
        </p:sp>
        <p:sp>
          <p:nvSpPr>
            <p:cNvPr id="6265" name="Google Shape;6265;p25"/>
            <p:cNvSpPr/>
            <p:nvPr/>
          </p:nvSpPr>
          <p:spPr>
            <a:xfrm flipH="1">
              <a:off x="150445" y="2061577"/>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6266" name="Google Shape;6266;p25"/>
            <p:cNvSpPr/>
            <p:nvPr/>
          </p:nvSpPr>
          <p:spPr>
            <a:xfrm flipH="1" rot="9431070">
              <a:off x="2810464" y="3369128"/>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grpSp>
          <p:nvGrpSpPr>
            <p:cNvPr id="6267" name="Google Shape;6267;p25"/>
            <p:cNvGrpSpPr/>
            <p:nvPr/>
          </p:nvGrpSpPr>
          <p:grpSpPr>
            <a:xfrm>
              <a:off x="2571187" y="2720914"/>
              <a:ext cx="300891" cy="307943"/>
              <a:chOff x="0" y="-19050"/>
              <a:chExt cx="812800" cy="831850"/>
            </a:xfrm>
          </p:grpSpPr>
          <p:sp>
            <p:nvSpPr>
              <p:cNvPr id="6268" name="Google Shape;6268;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9" name="Google Shape;6269;p2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70" name="Google Shape;6270;p25"/>
            <p:cNvGrpSpPr/>
            <p:nvPr/>
          </p:nvGrpSpPr>
          <p:grpSpPr>
            <a:xfrm>
              <a:off x="0" y="4024448"/>
              <a:ext cx="300891" cy="307943"/>
              <a:chOff x="0" y="-19050"/>
              <a:chExt cx="812800" cy="831850"/>
            </a:xfrm>
          </p:grpSpPr>
          <p:sp>
            <p:nvSpPr>
              <p:cNvPr id="6271" name="Google Shape;6271;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2" name="Google Shape;6272;p2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273" name="Google Shape;6273;p25"/>
            <p:cNvSpPr/>
            <p:nvPr/>
          </p:nvSpPr>
          <p:spPr>
            <a:xfrm>
              <a:off x="7020910" y="218203"/>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15000"/>
              </a:blip>
              <a:stretch>
                <a:fillRect b="0" l="0" r="0" t="0"/>
              </a:stretch>
            </a:blipFill>
            <a:ln>
              <a:noFill/>
            </a:ln>
          </p:spPr>
        </p:sp>
        <p:sp>
          <p:nvSpPr>
            <p:cNvPr id="6274" name="Google Shape;6274;p25"/>
            <p:cNvSpPr/>
            <p:nvPr/>
          </p:nvSpPr>
          <p:spPr>
            <a:xfrm>
              <a:off x="5439628" y="0"/>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15000"/>
              </a:blip>
              <a:stretch>
                <a:fillRect b="0" l="-51634" r="0" t="-79882"/>
              </a:stretch>
            </a:blipFill>
            <a:ln>
              <a:noFill/>
            </a:ln>
          </p:spPr>
        </p:sp>
        <p:sp>
          <p:nvSpPr>
            <p:cNvPr id="6275" name="Google Shape;6275;p25"/>
            <p:cNvSpPr/>
            <p:nvPr/>
          </p:nvSpPr>
          <p:spPr>
            <a:xfrm flipH="1">
              <a:off x="5439628" y="4031500"/>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15000"/>
              </a:blip>
              <a:stretch>
                <a:fillRect b="0" l="0" r="0" t="0"/>
              </a:stretch>
            </a:blipFill>
            <a:ln>
              <a:noFill/>
            </a:ln>
          </p:spPr>
        </p:sp>
        <p:sp>
          <p:nvSpPr>
            <p:cNvPr id="6276" name="Google Shape;6276;p25"/>
            <p:cNvSpPr/>
            <p:nvPr/>
          </p:nvSpPr>
          <p:spPr>
            <a:xfrm flipH="1">
              <a:off x="5439628" y="2061577"/>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6277" name="Google Shape;6277;p25"/>
            <p:cNvSpPr/>
            <p:nvPr/>
          </p:nvSpPr>
          <p:spPr>
            <a:xfrm flipH="1" rot="9431070">
              <a:off x="8099647" y="3369128"/>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grpSp>
          <p:nvGrpSpPr>
            <p:cNvPr id="6278" name="Google Shape;6278;p25"/>
            <p:cNvGrpSpPr/>
            <p:nvPr/>
          </p:nvGrpSpPr>
          <p:grpSpPr>
            <a:xfrm>
              <a:off x="7860369" y="2720914"/>
              <a:ext cx="300891" cy="307943"/>
              <a:chOff x="0" y="-19050"/>
              <a:chExt cx="812800" cy="831850"/>
            </a:xfrm>
          </p:grpSpPr>
          <p:sp>
            <p:nvSpPr>
              <p:cNvPr id="6279" name="Google Shape;6279;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0" name="Google Shape;6280;p2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81" name="Google Shape;6281;p25"/>
            <p:cNvGrpSpPr/>
            <p:nvPr/>
          </p:nvGrpSpPr>
          <p:grpSpPr>
            <a:xfrm>
              <a:off x="5289182" y="4024448"/>
              <a:ext cx="300891" cy="307943"/>
              <a:chOff x="0" y="-19050"/>
              <a:chExt cx="812800" cy="831850"/>
            </a:xfrm>
          </p:grpSpPr>
          <p:sp>
            <p:nvSpPr>
              <p:cNvPr id="6282" name="Google Shape;6282;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3" name="Google Shape;6283;p2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284" name="Google Shape;6284;p25"/>
            <p:cNvSpPr/>
            <p:nvPr/>
          </p:nvSpPr>
          <p:spPr>
            <a:xfrm>
              <a:off x="1731727" y="6785678"/>
              <a:ext cx="2964328" cy="2830933"/>
            </a:xfrm>
            <a:custGeom>
              <a:rect b="b" l="l" r="r" t="t"/>
              <a:pathLst>
                <a:path extrusionOk="0" h="2830933" w="2964328">
                  <a:moveTo>
                    <a:pt x="0" y="0"/>
                  </a:moveTo>
                  <a:lnTo>
                    <a:pt x="2964328" y="0"/>
                  </a:lnTo>
                  <a:lnTo>
                    <a:pt x="2964328" y="2830933"/>
                  </a:lnTo>
                  <a:lnTo>
                    <a:pt x="0" y="2830933"/>
                  </a:lnTo>
                  <a:lnTo>
                    <a:pt x="0" y="0"/>
                  </a:lnTo>
                  <a:close/>
                </a:path>
              </a:pathLst>
            </a:custGeom>
            <a:blipFill rotWithShape="1">
              <a:blip r:embed="rId3">
                <a:alphaModFix amt="15000"/>
              </a:blip>
              <a:stretch>
                <a:fillRect b="0" l="0" r="0" t="0"/>
              </a:stretch>
            </a:blipFill>
            <a:ln>
              <a:noFill/>
            </a:ln>
          </p:spPr>
        </p:sp>
        <p:sp>
          <p:nvSpPr>
            <p:cNvPr id="6285" name="Google Shape;6285;p25"/>
            <p:cNvSpPr/>
            <p:nvPr/>
          </p:nvSpPr>
          <p:spPr>
            <a:xfrm>
              <a:off x="150445" y="6567475"/>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15000"/>
              </a:blip>
              <a:stretch>
                <a:fillRect b="0" l="-51634" r="0" t="-79882"/>
              </a:stretch>
            </a:blipFill>
            <a:ln>
              <a:noFill/>
            </a:ln>
          </p:spPr>
        </p:sp>
        <p:sp>
          <p:nvSpPr>
            <p:cNvPr id="6286" name="Google Shape;6286;p25"/>
            <p:cNvSpPr/>
            <p:nvPr/>
          </p:nvSpPr>
          <p:spPr>
            <a:xfrm flipH="1">
              <a:off x="150445" y="10598975"/>
              <a:ext cx="2420741" cy="2311808"/>
            </a:xfrm>
            <a:custGeom>
              <a:rect b="b" l="l" r="r" t="t"/>
              <a:pathLst>
                <a:path extrusionOk="0" h="2311808" w="2420741">
                  <a:moveTo>
                    <a:pt x="2420742" y="0"/>
                  </a:moveTo>
                  <a:lnTo>
                    <a:pt x="0" y="0"/>
                  </a:lnTo>
                  <a:lnTo>
                    <a:pt x="0" y="2311808"/>
                  </a:lnTo>
                  <a:lnTo>
                    <a:pt x="2420742" y="2311808"/>
                  </a:lnTo>
                  <a:lnTo>
                    <a:pt x="2420742" y="0"/>
                  </a:lnTo>
                  <a:close/>
                </a:path>
              </a:pathLst>
            </a:custGeom>
            <a:blipFill rotWithShape="1">
              <a:blip r:embed="rId3">
                <a:alphaModFix amt="15000"/>
              </a:blip>
              <a:stretch>
                <a:fillRect b="0" l="0" r="0" t="0"/>
              </a:stretch>
            </a:blipFill>
            <a:ln>
              <a:noFill/>
            </a:ln>
          </p:spPr>
        </p:sp>
        <p:sp>
          <p:nvSpPr>
            <p:cNvPr id="6287" name="Google Shape;6287;p25"/>
            <p:cNvSpPr/>
            <p:nvPr/>
          </p:nvSpPr>
          <p:spPr>
            <a:xfrm flipH="1">
              <a:off x="150445" y="8629052"/>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6288" name="Google Shape;6288;p25"/>
            <p:cNvSpPr/>
            <p:nvPr/>
          </p:nvSpPr>
          <p:spPr>
            <a:xfrm flipH="1" rot="9431070">
              <a:off x="2810464" y="9936603"/>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grpSp>
          <p:nvGrpSpPr>
            <p:cNvPr id="6289" name="Google Shape;6289;p25"/>
            <p:cNvGrpSpPr/>
            <p:nvPr/>
          </p:nvGrpSpPr>
          <p:grpSpPr>
            <a:xfrm>
              <a:off x="2571187" y="9288390"/>
              <a:ext cx="300891" cy="307943"/>
              <a:chOff x="0" y="-19050"/>
              <a:chExt cx="812800" cy="831850"/>
            </a:xfrm>
          </p:grpSpPr>
          <p:sp>
            <p:nvSpPr>
              <p:cNvPr id="6290" name="Google Shape;6290;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1" name="Google Shape;6291;p2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92" name="Google Shape;6292;p25"/>
            <p:cNvGrpSpPr/>
            <p:nvPr/>
          </p:nvGrpSpPr>
          <p:grpSpPr>
            <a:xfrm>
              <a:off x="0" y="10591923"/>
              <a:ext cx="300891" cy="307943"/>
              <a:chOff x="0" y="-19050"/>
              <a:chExt cx="812800" cy="831850"/>
            </a:xfrm>
          </p:grpSpPr>
          <p:sp>
            <p:nvSpPr>
              <p:cNvPr id="6293" name="Google Shape;6293;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4" name="Google Shape;6294;p2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295" name="Google Shape;6295;p25"/>
            <p:cNvSpPr/>
            <p:nvPr/>
          </p:nvSpPr>
          <p:spPr>
            <a:xfrm>
              <a:off x="7020910" y="6785678"/>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15000"/>
              </a:blip>
              <a:stretch>
                <a:fillRect b="0" l="0" r="0" t="0"/>
              </a:stretch>
            </a:blipFill>
            <a:ln>
              <a:noFill/>
            </a:ln>
          </p:spPr>
        </p:sp>
        <p:sp>
          <p:nvSpPr>
            <p:cNvPr id="6296" name="Google Shape;6296;p25"/>
            <p:cNvSpPr/>
            <p:nvPr/>
          </p:nvSpPr>
          <p:spPr>
            <a:xfrm>
              <a:off x="5439628" y="6567475"/>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15000"/>
              </a:blip>
              <a:stretch>
                <a:fillRect b="0" l="-51634" r="0" t="-79882"/>
              </a:stretch>
            </a:blipFill>
            <a:ln>
              <a:noFill/>
            </a:ln>
          </p:spPr>
        </p:sp>
        <p:sp>
          <p:nvSpPr>
            <p:cNvPr id="6297" name="Google Shape;6297;p25"/>
            <p:cNvSpPr/>
            <p:nvPr/>
          </p:nvSpPr>
          <p:spPr>
            <a:xfrm flipH="1">
              <a:off x="5439628" y="10598975"/>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15000"/>
              </a:blip>
              <a:stretch>
                <a:fillRect b="0" l="0" r="0" t="0"/>
              </a:stretch>
            </a:blipFill>
            <a:ln>
              <a:noFill/>
            </a:ln>
          </p:spPr>
        </p:sp>
        <p:sp>
          <p:nvSpPr>
            <p:cNvPr id="6298" name="Google Shape;6298;p25"/>
            <p:cNvSpPr/>
            <p:nvPr/>
          </p:nvSpPr>
          <p:spPr>
            <a:xfrm flipH="1">
              <a:off x="5439628" y="8629052"/>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6299" name="Google Shape;6299;p25"/>
            <p:cNvSpPr/>
            <p:nvPr/>
          </p:nvSpPr>
          <p:spPr>
            <a:xfrm flipH="1" rot="9431070">
              <a:off x="8099647" y="9936603"/>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grpSp>
          <p:nvGrpSpPr>
            <p:cNvPr id="6300" name="Google Shape;6300;p25"/>
            <p:cNvGrpSpPr/>
            <p:nvPr/>
          </p:nvGrpSpPr>
          <p:grpSpPr>
            <a:xfrm>
              <a:off x="7860369" y="9288390"/>
              <a:ext cx="300891" cy="307943"/>
              <a:chOff x="0" y="-19050"/>
              <a:chExt cx="812800" cy="831850"/>
            </a:xfrm>
          </p:grpSpPr>
          <p:sp>
            <p:nvSpPr>
              <p:cNvPr id="6301" name="Google Shape;6301;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2" name="Google Shape;6302;p2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03" name="Google Shape;6303;p25"/>
            <p:cNvGrpSpPr/>
            <p:nvPr/>
          </p:nvGrpSpPr>
          <p:grpSpPr>
            <a:xfrm>
              <a:off x="5289182" y="10591923"/>
              <a:ext cx="300891" cy="307943"/>
              <a:chOff x="0" y="-19050"/>
              <a:chExt cx="812800" cy="831850"/>
            </a:xfrm>
          </p:grpSpPr>
          <p:sp>
            <p:nvSpPr>
              <p:cNvPr id="6304" name="Google Shape;6304;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5" name="Google Shape;6305;p2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06" name="Google Shape;6306;p25"/>
            <p:cNvGrpSpPr/>
            <p:nvPr/>
          </p:nvGrpSpPr>
          <p:grpSpPr>
            <a:xfrm>
              <a:off x="3506384" y="5660855"/>
              <a:ext cx="399221" cy="408578"/>
              <a:chOff x="0" y="-19050"/>
              <a:chExt cx="812800" cy="831850"/>
            </a:xfrm>
          </p:grpSpPr>
          <p:sp>
            <p:nvSpPr>
              <p:cNvPr id="6307" name="Google Shape;6307;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8" name="Google Shape;6308;p2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09" name="Google Shape;6309;p25"/>
            <p:cNvGrpSpPr/>
            <p:nvPr/>
          </p:nvGrpSpPr>
          <p:grpSpPr>
            <a:xfrm>
              <a:off x="8992227" y="5660855"/>
              <a:ext cx="399221" cy="408578"/>
              <a:chOff x="0" y="-19050"/>
              <a:chExt cx="812800" cy="831850"/>
            </a:xfrm>
          </p:grpSpPr>
          <p:sp>
            <p:nvSpPr>
              <p:cNvPr id="6310" name="Google Shape;6310;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1" name="Google Shape;6311;p2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312" name="Google Shape;6312;p25"/>
            <p:cNvSpPr/>
            <p:nvPr/>
          </p:nvSpPr>
          <p:spPr>
            <a:xfrm>
              <a:off x="12050730" y="218203"/>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15000"/>
              </a:blip>
              <a:stretch>
                <a:fillRect b="0" l="0" r="0" t="0"/>
              </a:stretch>
            </a:blipFill>
            <a:ln>
              <a:noFill/>
            </a:ln>
          </p:spPr>
        </p:sp>
        <p:sp>
          <p:nvSpPr>
            <p:cNvPr id="6313" name="Google Shape;6313;p25"/>
            <p:cNvSpPr/>
            <p:nvPr/>
          </p:nvSpPr>
          <p:spPr>
            <a:xfrm>
              <a:off x="10469448" y="0"/>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15000"/>
              </a:blip>
              <a:stretch>
                <a:fillRect b="0" l="-51634" r="0" t="-79882"/>
              </a:stretch>
            </a:blipFill>
            <a:ln>
              <a:noFill/>
            </a:ln>
          </p:spPr>
        </p:sp>
        <p:sp>
          <p:nvSpPr>
            <p:cNvPr id="6314" name="Google Shape;6314;p25"/>
            <p:cNvSpPr/>
            <p:nvPr/>
          </p:nvSpPr>
          <p:spPr>
            <a:xfrm flipH="1">
              <a:off x="10469448" y="4031500"/>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15000"/>
              </a:blip>
              <a:stretch>
                <a:fillRect b="0" l="0" r="0" t="0"/>
              </a:stretch>
            </a:blipFill>
            <a:ln>
              <a:noFill/>
            </a:ln>
          </p:spPr>
        </p:sp>
        <p:sp>
          <p:nvSpPr>
            <p:cNvPr id="6315" name="Google Shape;6315;p25"/>
            <p:cNvSpPr/>
            <p:nvPr/>
          </p:nvSpPr>
          <p:spPr>
            <a:xfrm flipH="1">
              <a:off x="10469448" y="2061577"/>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6316" name="Google Shape;6316;p25"/>
            <p:cNvSpPr/>
            <p:nvPr/>
          </p:nvSpPr>
          <p:spPr>
            <a:xfrm flipH="1" rot="9431070">
              <a:off x="13129467" y="3369128"/>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grpSp>
          <p:nvGrpSpPr>
            <p:cNvPr id="6317" name="Google Shape;6317;p25"/>
            <p:cNvGrpSpPr/>
            <p:nvPr/>
          </p:nvGrpSpPr>
          <p:grpSpPr>
            <a:xfrm>
              <a:off x="12890189" y="2720914"/>
              <a:ext cx="300891" cy="307943"/>
              <a:chOff x="0" y="-19050"/>
              <a:chExt cx="812800" cy="831850"/>
            </a:xfrm>
          </p:grpSpPr>
          <p:sp>
            <p:nvSpPr>
              <p:cNvPr id="6318" name="Google Shape;6318;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9" name="Google Shape;6319;p2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20" name="Google Shape;6320;p25"/>
            <p:cNvGrpSpPr/>
            <p:nvPr/>
          </p:nvGrpSpPr>
          <p:grpSpPr>
            <a:xfrm>
              <a:off x="10319002" y="4024448"/>
              <a:ext cx="300891" cy="307943"/>
              <a:chOff x="0" y="-19050"/>
              <a:chExt cx="812800" cy="831850"/>
            </a:xfrm>
          </p:grpSpPr>
          <p:sp>
            <p:nvSpPr>
              <p:cNvPr id="6321" name="Google Shape;6321;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2" name="Google Shape;6322;p2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323" name="Google Shape;6323;p25"/>
            <p:cNvSpPr/>
            <p:nvPr/>
          </p:nvSpPr>
          <p:spPr>
            <a:xfrm>
              <a:off x="17339912" y="218203"/>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15000"/>
              </a:blip>
              <a:stretch>
                <a:fillRect b="0" l="0" r="0" t="0"/>
              </a:stretch>
            </a:blipFill>
            <a:ln>
              <a:noFill/>
            </a:ln>
          </p:spPr>
        </p:sp>
        <p:sp>
          <p:nvSpPr>
            <p:cNvPr id="6324" name="Google Shape;6324;p25"/>
            <p:cNvSpPr/>
            <p:nvPr/>
          </p:nvSpPr>
          <p:spPr>
            <a:xfrm>
              <a:off x="15758630" y="0"/>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15000"/>
              </a:blip>
              <a:stretch>
                <a:fillRect b="0" l="-51634" r="0" t="-79882"/>
              </a:stretch>
            </a:blipFill>
            <a:ln>
              <a:noFill/>
            </a:ln>
          </p:spPr>
        </p:sp>
        <p:sp>
          <p:nvSpPr>
            <p:cNvPr id="6325" name="Google Shape;6325;p25"/>
            <p:cNvSpPr/>
            <p:nvPr/>
          </p:nvSpPr>
          <p:spPr>
            <a:xfrm flipH="1">
              <a:off x="15758630" y="4031500"/>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15000"/>
              </a:blip>
              <a:stretch>
                <a:fillRect b="0" l="0" r="0" t="0"/>
              </a:stretch>
            </a:blipFill>
            <a:ln>
              <a:noFill/>
            </a:ln>
          </p:spPr>
        </p:sp>
        <p:sp>
          <p:nvSpPr>
            <p:cNvPr id="6326" name="Google Shape;6326;p25"/>
            <p:cNvSpPr/>
            <p:nvPr/>
          </p:nvSpPr>
          <p:spPr>
            <a:xfrm flipH="1">
              <a:off x="15758630" y="2061577"/>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6327" name="Google Shape;6327;p25"/>
            <p:cNvSpPr/>
            <p:nvPr/>
          </p:nvSpPr>
          <p:spPr>
            <a:xfrm flipH="1" rot="9431070">
              <a:off x="18418649" y="3369128"/>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grpSp>
          <p:nvGrpSpPr>
            <p:cNvPr id="6328" name="Google Shape;6328;p25"/>
            <p:cNvGrpSpPr/>
            <p:nvPr/>
          </p:nvGrpSpPr>
          <p:grpSpPr>
            <a:xfrm>
              <a:off x="18179371" y="2720914"/>
              <a:ext cx="300891" cy="307943"/>
              <a:chOff x="0" y="-19050"/>
              <a:chExt cx="812800" cy="831850"/>
            </a:xfrm>
          </p:grpSpPr>
          <p:sp>
            <p:nvSpPr>
              <p:cNvPr id="6329" name="Google Shape;6329;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0" name="Google Shape;6330;p2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31" name="Google Shape;6331;p25"/>
            <p:cNvGrpSpPr/>
            <p:nvPr/>
          </p:nvGrpSpPr>
          <p:grpSpPr>
            <a:xfrm>
              <a:off x="15608185" y="4024448"/>
              <a:ext cx="300891" cy="307943"/>
              <a:chOff x="0" y="-19050"/>
              <a:chExt cx="812800" cy="831850"/>
            </a:xfrm>
          </p:grpSpPr>
          <p:sp>
            <p:nvSpPr>
              <p:cNvPr id="6332" name="Google Shape;6332;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3" name="Google Shape;6333;p2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334" name="Google Shape;6334;p25"/>
            <p:cNvSpPr/>
            <p:nvPr/>
          </p:nvSpPr>
          <p:spPr>
            <a:xfrm>
              <a:off x="12050730" y="6785678"/>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15000"/>
              </a:blip>
              <a:stretch>
                <a:fillRect b="0" l="0" r="0" t="0"/>
              </a:stretch>
            </a:blipFill>
            <a:ln>
              <a:noFill/>
            </a:ln>
          </p:spPr>
        </p:sp>
        <p:sp>
          <p:nvSpPr>
            <p:cNvPr id="6335" name="Google Shape;6335;p25"/>
            <p:cNvSpPr/>
            <p:nvPr/>
          </p:nvSpPr>
          <p:spPr>
            <a:xfrm>
              <a:off x="10469448" y="6567475"/>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15000"/>
              </a:blip>
              <a:stretch>
                <a:fillRect b="0" l="-51634" r="0" t="-79882"/>
              </a:stretch>
            </a:blipFill>
            <a:ln>
              <a:noFill/>
            </a:ln>
          </p:spPr>
        </p:sp>
        <p:sp>
          <p:nvSpPr>
            <p:cNvPr id="6336" name="Google Shape;6336;p25"/>
            <p:cNvSpPr/>
            <p:nvPr/>
          </p:nvSpPr>
          <p:spPr>
            <a:xfrm flipH="1">
              <a:off x="10469448" y="10598975"/>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15000"/>
              </a:blip>
              <a:stretch>
                <a:fillRect b="0" l="0" r="0" t="0"/>
              </a:stretch>
            </a:blipFill>
            <a:ln>
              <a:noFill/>
            </a:ln>
          </p:spPr>
        </p:sp>
        <p:sp>
          <p:nvSpPr>
            <p:cNvPr id="6337" name="Google Shape;6337;p25"/>
            <p:cNvSpPr/>
            <p:nvPr/>
          </p:nvSpPr>
          <p:spPr>
            <a:xfrm flipH="1">
              <a:off x="10469448" y="8629052"/>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6338" name="Google Shape;6338;p25"/>
            <p:cNvSpPr/>
            <p:nvPr/>
          </p:nvSpPr>
          <p:spPr>
            <a:xfrm flipH="1" rot="9431070">
              <a:off x="13129467" y="9936603"/>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grpSp>
          <p:nvGrpSpPr>
            <p:cNvPr id="6339" name="Google Shape;6339;p25"/>
            <p:cNvGrpSpPr/>
            <p:nvPr/>
          </p:nvGrpSpPr>
          <p:grpSpPr>
            <a:xfrm>
              <a:off x="12890189" y="9288390"/>
              <a:ext cx="300891" cy="307943"/>
              <a:chOff x="0" y="-19050"/>
              <a:chExt cx="812800" cy="831850"/>
            </a:xfrm>
          </p:grpSpPr>
          <p:sp>
            <p:nvSpPr>
              <p:cNvPr id="6340" name="Google Shape;6340;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1" name="Google Shape;6341;p2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42" name="Google Shape;6342;p25"/>
            <p:cNvGrpSpPr/>
            <p:nvPr/>
          </p:nvGrpSpPr>
          <p:grpSpPr>
            <a:xfrm>
              <a:off x="10319002" y="10591923"/>
              <a:ext cx="300891" cy="307943"/>
              <a:chOff x="0" y="-19050"/>
              <a:chExt cx="812800" cy="831850"/>
            </a:xfrm>
          </p:grpSpPr>
          <p:sp>
            <p:nvSpPr>
              <p:cNvPr id="6343" name="Google Shape;6343;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4" name="Google Shape;6344;p2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345" name="Google Shape;6345;p25"/>
            <p:cNvSpPr/>
            <p:nvPr/>
          </p:nvSpPr>
          <p:spPr>
            <a:xfrm>
              <a:off x="17339912" y="6785678"/>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15000"/>
              </a:blip>
              <a:stretch>
                <a:fillRect b="0" l="0" r="0" t="0"/>
              </a:stretch>
            </a:blipFill>
            <a:ln>
              <a:noFill/>
            </a:ln>
          </p:spPr>
        </p:sp>
        <p:sp>
          <p:nvSpPr>
            <p:cNvPr id="6346" name="Google Shape;6346;p25"/>
            <p:cNvSpPr/>
            <p:nvPr/>
          </p:nvSpPr>
          <p:spPr>
            <a:xfrm>
              <a:off x="15758630" y="6567475"/>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15000"/>
              </a:blip>
              <a:stretch>
                <a:fillRect b="0" l="-51634" r="0" t="-79882"/>
              </a:stretch>
            </a:blipFill>
            <a:ln>
              <a:noFill/>
            </a:ln>
          </p:spPr>
        </p:sp>
        <p:sp>
          <p:nvSpPr>
            <p:cNvPr id="6347" name="Google Shape;6347;p25"/>
            <p:cNvSpPr/>
            <p:nvPr/>
          </p:nvSpPr>
          <p:spPr>
            <a:xfrm flipH="1">
              <a:off x="15758630" y="10598975"/>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15000"/>
              </a:blip>
              <a:stretch>
                <a:fillRect b="0" l="0" r="0" t="0"/>
              </a:stretch>
            </a:blipFill>
            <a:ln>
              <a:noFill/>
            </a:ln>
          </p:spPr>
        </p:sp>
        <p:sp>
          <p:nvSpPr>
            <p:cNvPr id="6348" name="Google Shape;6348;p25"/>
            <p:cNvSpPr/>
            <p:nvPr/>
          </p:nvSpPr>
          <p:spPr>
            <a:xfrm flipH="1">
              <a:off x="15758630" y="8629052"/>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6349" name="Google Shape;6349;p25"/>
            <p:cNvSpPr/>
            <p:nvPr/>
          </p:nvSpPr>
          <p:spPr>
            <a:xfrm flipH="1" rot="9431070">
              <a:off x="18418649" y="9936603"/>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grpSp>
          <p:nvGrpSpPr>
            <p:cNvPr id="6350" name="Google Shape;6350;p25"/>
            <p:cNvGrpSpPr/>
            <p:nvPr/>
          </p:nvGrpSpPr>
          <p:grpSpPr>
            <a:xfrm>
              <a:off x="18179371" y="9288390"/>
              <a:ext cx="300891" cy="307943"/>
              <a:chOff x="0" y="-19050"/>
              <a:chExt cx="812800" cy="831850"/>
            </a:xfrm>
          </p:grpSpPr>
          <p:sp>
            <p:nvSpPr>
              <p:cNvPr id="6351" name="Google Shape;6351;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2" name="Google Shape;6352;p2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53" name="Google Shape;6353;p25"/>
            <p:cNvGrpSpPr/>
            <p:nvPr/>
          </p:nvGrpSpPr>
          <p:grpSpPr>
            <a:xfrm>
              <a:off x="15608185" y="10591923"/>
              <a:ext cx="300891" cy="307943"/>
              <a:chOff x="0" y="-19050"/>
              <a:chExt cx="812800" cy="831850"/>
            </a:xfrm>
          </p:grpSpPr>
          <p:sp>
            <p:nvSpPr>
              <p:cNvPr id="6354" name="Google Shape;6354;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5" name="Google Shape;6355;p2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56" name="Google Shape;6356;p25"/>
            <p:cNvGrpSpPr/>
            <p:nvPr/>
          </p:nvGrpSpPr>
          <p:grpSpPr>
            <a:xfrm>
              <a:off x="13825386" y="5660855"/>
              <a:ext cx="399221" cy="408578"/>
              <a:chOff x="0" y="-19050"/>
              <a:chExt cx="812800" cy="831850"/>
            </a:xfrm>
          </p:grpSpPr>
          <p:sp>
            <p:nvSpPr>
              <p:cNvPr id="6357" name="Google Shape;6357;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8" name="Google Shape;6358;p2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59" name="Google Shape;6359;p25"/>
            <p:cNvGrpSpPr/>
            <p:nvPr/>
          </p:nvGrpSpPr>
          <p:grpSpPr>
            <a:xfrm>
              <a:off x="19311229" y="5660855"/>
              <a:ext cx="399221" cy="408578"/>
              <a:chOff x="0" y="-19050"/>
              <a:chExt cx="812800" cy="831850"/>
            </a:xfrm>
          </p:grpSpPr>
          <p:sp>
            <p:nvSpPr>
              <p:cNvPr id="6360" name="Google Shape;6360;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1" name="Google Shape;6361;p2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62" name="Google Shape;6362;p25"/>
            <p:cNvGrpSpPr/>
            <p:nvPr/>
          </p:nvGrpSpPr>
          <p:grpSpPr>
            <a:xfrm>
              <a:off x="3655263" y="12387079"/>
              <a:ext cx="511712" cy="523705"/>
              <a:chOff x="0" y="-19050"/>
              <a:chExt cx="812800" cy="831850"/>
            </a:xfrm>
          </p:grpSpPr>
          <p:sp>
            <p:nvSpPr>
              <p:cNvPr id="6363" name="Google Shape;6363;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4" name="Google Shape;6364;p25"/>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65" name="Google Shape;6365;p25"/>
            <p:cNvGrpSpPr/>
            <p:nvPr/>
          </p:nvGrpSpPr>
          <p:grpSpPr>
            <a:xfrm>
              <a:off x="8943778" y="12387079"/>
              <a:ext cx="511712" cy="523705"/>
              <a:chOff x="0" y="-19050"/>
              <a:chExt cx="812800" cy="831850"/>
            </a:xfrm>
          </p:grpSpPr>
          <p:sp>
            <p:nvSpPr>
              <p:cNvPr id="6366" name="Google Shape;6366;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7" name="Google Shape;6367;p25"/>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68" name="Google Shape;6368;p25"/>
            <p:cNvGrpSpPr/>
            <p:nvPr/>
          </p:nvGrpSpPr>
          <p:grpSpPr>
            <a:xfrm>
              <a:off x="14232293" y="12387079"/>
              <a:ext cx="511712" cy="523705"/>
              <a:chOff x="0" y="-19050"/>
              <a:chExt cx="812800" cy="831850"/>
            </a:xfrm>
          </p:grpSpPr>
          <p:sp>
            <p:nvSpPr>
              <p:cNvPr id="6369" name="Google Shape;6369;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0" name="Google Shape;6370;p25"/>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71" name="Google Shape;6371;p25"/>
            <p:cNvGrpSpPr/>
            <p:nvPr/>
          </p:nvGrpSpPr>
          <p:grpSpPr>
            <a:xfrm>
              <a:off x="19520808" y="12387079"/>
              <a:ext cx="511712" cy="523705"/>
              <a:chOff x="0" y="-19050"/>
              <a:chExt cx="812800" cy="831850"/>
            </a:xfrm>
          </p:grpSpPr>
          <p:sp>
            <p:nvSpPr>
              <p:cNvPr id="6372" name="Google Shape;6372;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3" name="Google Shape;6373;p25"/>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6374" name="Google Shape;6374;p25"/>
          <p:cNvSpPr/>
          <p:nvPr/>
        </p:nvSpPr>
        <p:spPr>
          <a:xfrm>
            <a:off x="-373318" y="7389528"/>
            <a:ext cx="19034637" cy="9469732"/>
          </a:xfrm>
          <a:custGeom>
            <a:rect b="b" l="l" r="r" t="t"/>
            <a:pathLst>
              <a:path extrusionOk="0" h="9469732" w="19034637">
                <a:moveTo>
                  <a:pt x="0" y="0"/>
                </a:moveTo>
                <a:lnTo>
                  <a:pt x="19034636" y="0"/>
                </a:lnTo>
                <a:lnTo>
                  <a:pt x="19034636" y="9469732"/>
                </a:lnTo>
                <a:lnTo>
                  <a:pt x="0" y="9469732"/>
                </a:lnTo>
                <a:lnTo>
                  <a:pt x="0" y="0"/>
                </a:lnTo>
                <a:close/>
              </a:path>
            </a:pathLst>
          </a:custGeom>
          <a:blipFill rotWithShape="1">
            <a:blip r:embed="rId5">
              <a:alphaModFix/>
            </a:blip>
            <a:stretch>
              <a:fillRect b="0" l="0" r="0" t="0"/>
            </a:stretch>
          </a:blipFill>
          <a:ln>
            <a:noFill/>
          </a:ln>
        </p:spPr>
      </p:sp>
      <p:sp>
        <p:nvSpPr>
          <p:cNvPr id="6375" name="Google Shape;6375;p25"/>
          <p:cNvSpPr/>
          <p:nvPr/>
        </p:nvSpPr>
        <p:spPr>
          <a:xfrm>
            <a:off x="375378" y="840260"/>
            <a:ext cx="8768622" cy="8801629"/>
          </a:xfrm>
          <a:custGeom>
            <a:rect b="b" l="l" r="r" t="t"/>
            <a:pathLst>
              <a:path extrusionOk="0" h="8801629" w="8768622">
                <a:moveTo>
                  <a:pt x="0" y="0"/>
                </a:moveTo>
                <a:lnTo>
                  <a:pt x="8768622" y="0"/>
                </a:lnTo>
                <a:lnTo>
                  <a:pt x="8768622" y="8801628"/>
                </a:lnTo>
                <a:lnTo>
                  <a:pt x="0" y="8801628"/>
                </a:lnTo>
                <a:lnTo>
                  <a:pt x="0" y="0"/>
                </a:lnTo>
                <a:close/>
              </a:path>
            </a:pathLst>
          </a:custGeom>
          <a:blipFill rotWithShape="1">
            <a:blip r:embed="rId6">
              <a:alphaModFix/>
            </a:blip>
            <a:stretch>
              <a:fillRect b="0" l="0" r="0" t="0"/>
            </a:stretch>
          </a:blipFill>
          <a:ln>
            <a:noFill/>
          </a:ln>
        </p:spPr>
      </p:sp>
      <p:sp>
        <p:nvSpPr>
          <p:cNvPr id="6376" name="Google Shape;6376;p25"/>
          <p:cNvSpPr/>
          <p:nvPr/>
        </p:nvSpPr>
        <p:spPr>
          <a:xfrm>
            <a:off x="-2289880" y="195148"/>
            <a:ext cx="11923568" cy="10091852"/>
          </a:xfrm>
          <a:custGeom>
            <a:rect b="b" l="l" r="r" t="t"/>
            <a:pathLst>
              <a:path extrusionOk="0" h="10091852" w="11923568">
                <a:moveTo>
                  <a:pt x="0" y="0"/>
                </a:moveTo>
                <a:lnTo>
                  <a:pt x="11923568" y="0"/>
                </a:lnTo>
                <a:lnTo>
                  <a:pt x="11923568" y="10091852"/>
                </a:lnTo>
                <a:lnTo>
                  <a:pt x="0" y="10091852"/>
                </a:lnTo>
                <a:lnTo>
                  <a:pt x="0" y="0"/>
                </a:lnTo>
                <a:close/>
              </a:path>
            </a:pathLst>
          </a:custGeom>
          <a:blipFill rotWithShape="1">
            <a:blip r:embed="rId7">
              <a:alphaModFix/>
            </a:blip>
            <a:stretch>
              <a:fillRect b="0" l="-27251" r="-4820" t="-4162"/>
            </a:stretch>
          </a:blipFill>
          <a:ln>
            <a:noFill/>
          </a:ln>
        </p:spPr>
      </p:sp>
      <p:sp>
        <p:nvSpPr>
          <p:cNvPr id="6377" name="Google Shape;6377;p25"/>
          <p:cNvSpPr txBox="1"/>
          <p:nvPr/>
        </p:nvSpPr>
        <p:spPr>
          <a:xfrm>
            <a:off x="9633688" y="-673"/>
            <a:ext cx="8371761" cy="9050725"/>
          </a:xfrm>
          <a:prstGeom prst="rect">
            <a:avLst/>
          </a:prstGeom>
          <a:noFill/>
          <a:ln>
            <a:noFill/>
          </a:ln>
        </p:spPr>
        <p:txBody>
          <a:bodyPr anchorCtr="0" anchor="t" bIns="0" lIns="0" spcFirstLastPara="1" rIns="0" wrap="square" tIns="0">
            <a:spAutoFit/>
          </a:bodyPr>
          <a:lstStyle/>
          <a:p>
            <a:pPr indent="0" lvl="0" marL="0" marR="0" rtl="0" algn="l">
              <a:lnSpc>
                <a:spcPct val="140003"/>
              </a:lnSpc>
              <a:spcBef>
                <a:spcPts val="0"/>
              </a:spcBef>
              <a:spcAft>
                <a:spcPts val="0"/>
              </a:spcAft>
              <a:buNone/>
            </a:pPr>
            <a:r>
              <a:rPr b="0" i="0" lang="en-US" sz="52796" u="none" cap="none" strike="noStrike">
                <a:solidFill>
                  <a:srgbClr val="6DCCD4"/>
                </a:solidFill>
                <a:latin typeface="Hammersmith One"/>
                <a:ea typeface="Hammersmith One"/>
                <a:cs typeface="Hammersmith One"/>
                <a:sym typeface="Hammersmith One"/>
              </a:rPr>
              <a:t>03</a:t>
            </a:r>
            <a:endParaRPr/>
          </a:p>
        </p:txBody>
      </p:sp>
      <p:sp>
        <p:nvSpPr>
          <p:cNvPr id="6378" name="Google Shape;6378;p25"/>
          <p:cNvSpPr txBox="1"/>
          <p:nvPr/>
        </p:nvSpPr>
        <p:spPr>
          <a:xfrm>
            <a:off x="9633688" y="4330380"/>
            <a:ext cx="8441906" cy="138874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000000"/>
                </a:solidFill>
                <a:latin typeface="Exo 2"/>
                <a:ea typeface="Exo 2"/>
                <a:cs typeface="Exo 2"/>
                <a:sym typeface="Exo 2"/>
              </a:rPr>
              <a:t>ABOUT US</a:t>
            </a:r>
            <a:endParaRPr/>
          </a:p>
        </p:txBody>
      </p:sp>
      <p:sp>
        <p:nvSpPr>
          <p:cNvPr id="6379" name="Google Shape;6379;p25"/>
          <p:cNvSpPr txBox="1"/>
          <p:nvPr/>
        </p:nvSpPr>
        <p:spPr>
          <a:xfrm>
            <a:off x="10449981" y="5863120"/>
            <a:ext cx="6809319" cy="57531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200" u="none" cap="none" strike="noStrike">
                <a:solidFill>
                  <a:srgbClr val="000000"/>
                </a:solidFill>
                <a:latin typeface="Alegreya Sans"/>
                <a:ea typeface="Alegreya Sans"/>
                <a:cs typeface="Alegreya Sans"/>
                <a:sym typeface="Alegreya Sans"/>
              </a:rPr>
              <a:t>Elaborate on what you want to discuss. </a:t>
            </a:r>
            <a:endParaRPr/>
          </a:p>
        </p:txBody>
      </p:sp>
    </p:spTree>
  </p:cSld>
  <p:clrMapOvr>
    <a:masterClrMapping/>
  </p:clrMapOvr>
  <p:transition spd="med">
    <p:push/>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5E2"/>
        </a:solidFill>
      </p:bgPr>
    </p:bg>
    <p:spTree>
      <p:nvGrpSpPr>
        <p:cNvPr id="6383" name="Shape 6383"/>
        <p:cNvGrpSpPr/>
        <p:nvPr/>
      </p:nvGrpSpPr>
      <p:grpSpPr>
        <a:xfrm>
          <a:off x="0" y="0"/>
          <a:ext cx="0" cy="0"/>
          <a:chOff x="0" y="0"/>
          <a:chExt cx="0" cy="0"/>
        </a:xfrm>
      </p:grpSpPr>
      <p:sp>
        <p:nvSpPr>
          <p:cNvPr id="6384" name="Google Shape;6384;p26"/>
          <p:cNvSpPr txBox="1"/>
          <p:nvPr/>
        </p:nvSpPr>
        <p:spPr>
          <a:xfrm>
            <a:off x="657812" y="4056289"/>
            <a:ext cx="5417299" cy="124396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8000" u="none" cap="none" strike="noStrike">
                <a:solidFill>
                  <a:srgbClr val="000000"/>
                </a:solidFill>
                <a:latin typeface="Exo 2"/>
                <a:ea typeface="Exo 2"/>
                <a:cs typeface="Exo 2"/>
                <a:sym typeface="Exo 2"/>
              </a:rPr>
              <a:t>FUTURE OF</a:t>
            </a:r>
            <a:endParaRPr/>
          </a:p>
        </p:txBody>
      </p:sp>
      <p:sp>
        <p:nvSpPr>
          <p:cNvPr id="6385" name="Google Shape;6385;p26"/>
          <p:cNvSpPr txBox="1"/>
          <p:nvPr/>
        </p:nvSpPr>
        <p:spPr>
          <a:xfrm>
            <a:off x="10514982" y="7473134"/>
            <a:ext cx="2750100" cy="985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000000"/>
                </a:solidFill>
                <a:latin typeface="Exo 2"/>
                <a:ea typeface="Exo 2"/>
                <a:cs typeface="Exo 2"/>
                <a:sym typeface="Exo 2"/>
              </a:rPr>
              <a:t>ADD A MAIN POINT</a:t>
            </a:r>
            <a:endParaRPr/>
          </a:p>
        </p:txBody>
      </p:sp>
      <p:sp>
        <p:nvSpPr>
          <p:cNvPr id="6386" name="Google Shape;6386;p26"/>
          <p:cNvSpPr txBox="1"/>
          <p:nvPr/>
        </p:nvSpPr>
        <p:spPr>
          <a:xfrm>
            <a:off x="6023069" y="7473134"/>
            <a:ext cx="3164400" cy="985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000000"/>
                </a:solidFill>
                <a:latin typeface="Exo 2"/>
                <a:ea typeface="Exo 2"/>
                <a:cs typeface="Exo 2"/>
                <a:sym typeface="Exo 2"/>
              </a:rPr>
              <a:t>ADD A MAIN POINT</a:t>
            </a:r>
            <a:endParaRPr/>
          </a:p>
        </p:txBody>
      </p:sp>
      <p:sp>
        <p:nvSpPr>
          <p:cNvPr id="6387" name="Google Shape;6387;p26"/>
          <p:cNvSpPr txBox="1"/>
          <p:nvPr/>
        </p:nvSpPr>
        <p:spPr>
          <a:xfrm>
            <a:off x="1605986" y="7473134"/>
            <a:ext cx="3089400" cy="985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000000"/>
                </a:solidFill>
                <a:latin typeface="Exo 2"/>
                <a:ea typeface="Exo 2"/>
                <a:cs typeface="Exo 2"/>
                <a:sym typeface="Exo 2"/>
              </a:rPr>
              <a:t>ADD A MAIN POINT</a:t>
            </a:r>
            <a:endParaRPr/>
          </a:p>
        </p:txBody>
      </p:sp>
      <p:sp>
        <p:nvSpPr>
          <p:cNvPr id="6388" name="Google Shape;6388;p26"/>
          <p:cNvSpPr txBox="1"/>
          <p:nvPr/>
        </p:nvSpPr>
        <p:spPr>
          <a:xfrm>
            <a:off x="10514982" y="8710781"/>
            <a:ext cx="3089400" cy="708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300" u="none" cap="none" strike="noStrike">
                <a:solidFill>
                  <a:srgbClr val="000000"/>
                </a:solidFill>
                <a:latin typeface="Alegreya Sans"/>
                <a:ea typeface="Alegreya Sans"/>
                <a:cs typeface="Alegreya Sans"/>
                <a:sym typeface="Alegreya Sans"/>
              </a:rPr>
              <a:t>Elaborate on what you want to discuss. </a:t>
            </a:r>
            <a:endParaRPr/>
          </a:p>
        </p:txBody>
      </p:sp>
      <p:sp>
        <p:nvSpPr>
          <p:cNvPr id="6389" name="Google Shape;6389;p26"/>
          <p:cNvSpPr txBox="1"/>
          <p:nvPr/>
        </p:nvSpPr>
        <p:spPr>
          <a:xfrm>
            <a:off x="6012806" y="8710781"/>
            <a:ext cx="2856300" cy="708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300" u="none" cap="none" strike="noStrike">
                <a:solidFill>
                  <a:srgbClr val="000000"/>
                </a:solidFill>
                <a:latin typeface="Alegreya Sans"/>
                <a:ea typeface="Alegreya Sans"/>
                <a:cs typeface="Alegreya Sans"/>
                <a:sym typeface="Alegreya Sans"/>
              </a:rPr>
              <a:t>Elaborate on what you want to discuss. </a:t>
            </a:r>
            <a:endParaRPr/>
          </a:p>
        </p:txBody>
      </p:sp>
      <p:sp>
        <p:nvSpPr>
          <p:cNvPr id="6390" name="Google Shape;6390;p26"/>
          <p:cNvSpPr txBox="1"/>
          <p:nvPr/>
        </p:nvSpPr>
        <p:spPr>
          <a:xfrm>
            <a:off x="1634471" y="8710781"/>
            <a:ext cx="3089400" cy="708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300" u="none" cap="none" strike="noStrike">
                <a:solidFill>
                  <a:srgbClr val="000000"/>
                </a:solidFill>
                <a:latin typeface="Alegreya Sans"/>
                <a:ea typeface="Alegreya Sans"/>
                <a:cs typeface="Alegreya Sans"/>
                <a:sym typeface="Alegreya Sans"/>
              </a:rPr>
              <a:t>Elaborate on what you want to discuss. </a:t>
            </a:r>
            <a:endParaRPr/>
          </a:p>
        </p:txBody>
      </p:sp>
      <p:sp>
        <p:nvSpPr>
          <p:cNvPr id="6391" name="Google Shape;6391;p26"/>
          <p:cNvSpPr txBox="1"/>
          <p:nvPr/>
        </p:nvSpPr>
        <p:spPr>
          <a:xfrm>
            <a:off x="14592762" y="7473134"/>
            <a:ext cx="2750100" cy="985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000000"/>
                </a:solidFill>
                <a:latin typeface="Exo 2"/>
                <a:ea typeface="Exo 2"/>
                <a:cs typeface="Exo 2"/>
                <a:sym typeface="Exo 2"/>
              </a:rPr>
              <a:t>ADD A MAIN POINT</a:t>
            </a:r>
            <a:endParaRPr/>
          </a:p>
        </p:txBody>
      </p:sp>
      <p:sp>
        <p:nvSpPr>
          <p:cNvPr id="6392" name="Google Shape;6392;p26"/>
          <p:cNvSpPr txBox="1"/>
          <p:nvPr/>
        </p:nvSpPr>
        <p:spPr>
          <a:xfrm>
            <a:off x="14592762" y="8710781"/>
            <a:ext cx="3089400" cy="708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300" u="none" cap="none" strike="noStrike">
                <a:solidFill>
                  <a:srgbClr val="000000"/>
                </a:solidFill>
                <a:latin typeface="Alegreya Sans"/>
                <a:ea typeface="Alegreya Sans"/>
                <a:cs typeface="Alegreya Sans"/>
                <a:sym typeface="Alegreya Sans"/>
              </a:rPr>
              <a:t>Elaborate on what you want to discuss. </a:t>
            </a:r>
            <a:endParaRPr/>
          </a:p>
        </p:txBody>
      </p:sp>
      <p:sp>
        <p:nvSpPr>
          <p:cNvPr id="6393" name="Google Shape;6393;p26"/>
          <p:cNvSpPr/>
          <p:nvPr/>
        </p:nvSpPr>
        <p:spPr>
          <a:xfrm>
            <a:off x="605771" y="7642768"/>
            <a:ext cx="672815" cy="644220"/>
          </a:xfrm>
          <a:custGeom>
            <a:rect b="b" l="l" r="r" t="t"/>
            <a:pathLst>
              <a:path extrusionOk="0" h="644220" w="672815">
                <a:moveTo>
                  <a:pt x="0" y="0"/>
                </a:moveTo>
                <a:lnTo>
                  <a:pt x="672814" y="0"/>
                </a:lnTo>
                <a:lnTo>
                  <a:pt x="672814" y="644220"/>
                </a:lnTo>
                <a:lnTo>
                  <a:pt x="0" y="644220"/>
                </a:lnTo>
                <a:lnTo>
                  <a:pt x="0" y="0"/>
                </a:lnTo>
                <a:close/>
              </a:path>
            </a:pathLst>
          </a:custGeom>
          <a:blipFill rotWithShape="1">
            <a:blip r:embed="rId3">
              <a:alphaModFix/>
            </a:blip>
            <a:stretch>
              <a:fillRect b="0" l="0" r="0" t="0"/>
            </a:stretch>
          </a:blipFill>
          <a:ln>
            <a:noFill/>
          </a:ln>
        </p:spPr>
      </p:sp>
      <p:sp>
        <p:nvSpPr>
          <p:cNvPr id="6394" name="Google Shape;6394;p26"/>
          <p:cNvSpPr/>
          <p:nvPr/>
        </p:nvSpPr>
        <p:spPr>
          <a:xfrm>
            <a:off x="5022854" y="7642768"/>
            <a:ext cx="672815" cy="644220"/>
          </a:xfrm>
          <a:custGeom>
            <a:rect b="b" l="l" r="r" t="t"/>
            <a:pathLst>
              <a:path extrusionOk="0" h="644220" w="672815">
                <a:moveTo>
                  <a:pt x="0" y="0"/>
                </a:moveTo>
                <a:lnTo>
                  <a:pt x="672815" y="0"/>
                </a:lnTo>
                <a:lnTo>
                  <a:pt x="672815" y="644220"/>
                </a:lnTo>
                <a:lnTo>
                  <a:pt x="0" y="644220"/>
                </a:lnTo>
                <a:lnTo>
                  <a:pt x="0" y="0"/>
                </a:lnTo>
                <a:close/>
              </a:path>
            </a:pathLst>
          </a:custGeom>
          <a:blipFill rotWithShape="1">
            <a:blip r:embed="rId3">
              <a:alphaModFix/>
            </a:blip>
            <a:stretch>
              <a:fillRect b="0" l="0" r="0" t="0"/>
            </a:stretch>
          </a:blipFill>
          <a:ln>
            <a:noFill/>
          </a:ln>
        </p:spPr>
      </p:sp>
      <p:sp>
        <p:nvSpPr>
          <p:cNvPr id="6395" name="Google Shape;6395;p26"/>
          <p:cNvSpPr/>
          <p:nvPr/>
        </p:nvSpPr>
        <p:spPr>
          <a:xfrm>
            <a:off x="9514767" y="7642768"/>
            <a:ext cx="672815" cy="644220"/>
          </a:xfrm>
          <a:custGeom>
            <a:rect b="b" l="l" r="r" t="t"/>
            <a:pathLst>
              <a:path extrusionOk="0" h="644220" w="672815">
                <a:moveTo>
                  <a:pt x="0" y="0"/>
                </a:moveTo>
                <a:lnTo>
                  <a:pt x="672815" y="0"/>
                </a:lnTo>
                <a:lnTo>
                  <a:pt x="672815" y="644220"/>
                </a:lnTo>
                <a:lnTo>
                  <a:pt x="0" y="644220"/>
                </a:lnTo>
                <a:lnTo>
                  <a:pt x="0" y="0"/>
                </a:lnTo>
                <a:close/>
              </a:path>
            </a:pathLst>
          </a:custGeom>
          <a:blipFill rotWithShape="1">
            <a:blip r:embed="rId3">
              <a:alphaModFix/>
            </a:blip>
            <a:stretch>
              <a:fillRect b="0" l="0" r="0" t="0"/>
            </a:stretch>
          </a:blipFill>
          <a:ln>
            <a:noFill/>
          </a:ln>
        </p:spPr>
      </p:sp>
      <p:sp>
        <p:nvSpPr>
          <p:cNvPr id="6396" name="Google Shape;6396;p26"/>
          <p:cNvSpPr/>
          <p:nvPr/>
        </p:nvSpPr>
        <p:spPr>
          <a:xfrm>
            <a:off x="13592546" y="7642768"/>
            <a:ext cx="672815" cy="644220"/>
          </a:xfrm>
          <a:custGeom>
            <a:rect b="b" l="l" r="r" t="t"/>
            <a:pathLst>
              <a:path extrusionOk="0" h="644220" w="672815">
                <a:moveTo>
                  <a:pt x="0" y="0"/>
                </a:moveTo>
                <a:lnTo>
                  <a:pt x="672815" y="0"/>
                </a:lnTo>
                <a:lnTo>
                  <a:pt x="672815" y="644220"/>
                </a:lnTo>
                <a:lnTo>
                  <a:pt x="0" y="644220"/>
                </a:lnTo>
                <a:lnTo>
                  <a:pt x="0" y="0"/>
                </a:lnTo>
                <a:close/>
              </a:path>
            </a:pathLst>
          </a:custGeom>
          <a:blipFill rotWithShape="1">
            <a:blip r:embed="rId3">
              <a:alphaModFix/>
            </a:blip>
            <a:stretch>
              <a:fillRect b="0" l="0" r="0" t="0"/>
            </a:stretch>
          </a:blipFill>
          <a:ln>
            <a:noFill/>
          </a:ln>
        </p:spPr>
      </p:sp>
      <p:sp>
        <p:nvSpPr>
          <p:cNvPr id="6397" name="Google Shape;6397;p26"/>
          <p:cNvSpPr/>
          <p:nvPr/>
        </p:nvSpPr>
        <p:spPr>
          <a:xfrm>
            <a:off x="13506821" y="-694166"/>
            <a:ext cx="4403952" cy="4403952"/>
          </a:xfrm>
          <a:custGeom>
            <a:rect b="b" l="l" r="r" t="t"/>
            <a:pathLst>
              <a:path extrusionOk="0" h="4403952" w="4403952">
                <a:moveTo>
                  <a:pt x="0" y="0"/>
                </a:moveTo>
                <a:lnTo>
                  <a:pt x="4403952" y="0"/>
                </a:lnTo>
                <a:lnTo>
                  <a:pt x="4403952" y="4403952"/>
                </a:lnTo>
                <a:lnTo>
                  <a:pt x="0" y="4403952"/>
                </a:lnTo>
                <a:lnTo>
                  <a:pt x="0" y="0"/>
                </a:lnTo>
                <a:close/>
              </a:path>
            </a:pathLst>
          </a:custGeom>
          <a:blipFill rotWithShape="1">
            <a:blip r:embed="rId4">
              <a:alphaModFix/>
            </a:blip>
            <a:stretch>
              <a:fillRect b="0" l="0" r="0" t="0"/>
            </a:stretch>
          </a:blipFill>
          <a:ln>
            <a:noFill/>
          </a:ln>
        </p:spPr>
      </p:sp>
      <p:sp>
        <p:nvSpPr>
          <p:cNvPr id="6398" name="Google Shape;6398;p26"/>
          <p:cNvSpPr/>
          <p:nvPr/>
        </p:nvSpPr>
        <p:spPr>
          <a:xfrm>
            <a:off x="10514982" y="-2337429"/>
            <a:ext cx="9225361" cy="7480929"/>
          </a:xfrm>
          <a:custGeom>
            <a:rect b="b" l="l" r="r" t="t"/>
            <a:pathLst>
              <a:path extrusionOk="0" h="7480929" w="9225361">
                <a:moveTo>
                  <a:pt x="0" y="0"/>
                </a:moveTo>
                <a:lnTo>
                  <a:pt x="9225362" y="0"/>
                </a:lnTo>
                <a:lnTo>
                  <a:pt x="9225362" y="7480929"/>
                </a:lnTo>
                <a:lnTo>
                  <a:pt x="0" y="7480929"/>
                </a:lnTo>
                <a:lnTo>
                  <a:pt x="0" y="0"/>
                </a:lnTo>
                <a:close/>
              </a:path>
            </a:pathLst>
          </a:custGeom>
          <a:blipFill rotWithShape="1">
            <a:blip r:embed="rId5">
              <a:alphaModFix/>
            </a:blip>
            <a:stretch>
              <a:fillRect b="0" l="0" r="0" t="0"/>
            </a:stretch>
          </a:blipFill>
          <a:ln>
            <a:noFill/>
          </a:ln>
        </p:spPr>
      </p:sp>
      <p:grpSp>
        <p:nvGrpSpPr>
          <p:cNvPr id="6399" name="Google Shape;6399;p26"/>
          <p:cNvGrpSpPr/>
          <p:nvPr/>
        </p:nvGrpSpPr>
        <p:grpSpPr>
          <a:xfrm>
            <a:off x="16448760" y="3790757"/>
            <a:ext cx="3095477" cy="3168027"/>
            <a:chOff x="0" y="-19050"/>
            <a:chExt cx="812800" cy="831850"/>
          </a:xfrm>
        </p:grpSpPr>
        <p:sp>
          <p:nvSpPr>
            <p:cNvPr id="6400" name="Google Shape;6400;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0">
              <a:solidFill>
                <a:srgbClr val="FFA49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1" name="Google Shape;6401;p26"/>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402" name="Google Shape;6402;p26"/>
          <p:cNvSpPr/>
          <p:nvPr/>
        </p:nvSpPr>
        <p:spPr>
          <a:xfrm flipH="1" rot="-757987">
            <a:off x="6590039" y="475056"/>
            <a:ext cx="3410695" cy="3257214"/>
          </a:xfrm>
          <a:custGeom>
            <a:rect b="b" l="l" r="r" t="t"/>
            <a:pathLst>
              <a:path extrusionOk="0" h="3257214" w="3410695">
                <a:moveTo>
                  <a:pt x="3410695" y="0"/>
                </a:moveTo>
                <a:lnTo>
                  <a:pt x="0" y="0"/>
                </a:lnTo>
                <a:lnTo>
                  <a:pt x="0" y="3257214"/>
                </a:lnTo>
                <a:lnTo>
                  <a:pt x="3410695" y="3257214"/>
                </a:lnTo>
                <a:lnTo>
                  <a:pt x="3410695" y="0"/>
                </a:lnTo>
                <a:close/>
              </a:path>
            </a:pathLst>
          </a:custGeom>
          <a:blipFill rotWithShape="1">
            <a:blip r:embed="rId6">
              <a:alphaModFix/>
            </a:blip>
            <a:stretch>
              <a:fillRect b="0" l="0" r="0" t="0"/>
            </a:stretch>
          </a:blipFill>
          <a:ln>
            <a:noFill/>
          </a:ln>
        </p:spPr>
      </p:sp>
      <p:sp>
        <p:nvSpPr>
          <p:cNvPr id="6403" name="Google Shape;6403;p26"/>
          <p:cNvSpPr/>
          <p:nvPr/>
        </p:nvSpPr>
        <p:spPr>
          <a:xfrm flipH="1" rot="10260569">
            <a:off x="1411362" y="568662"/>
            <a:ext cx="2276576" cy="1878296"/>
          </a:xfrm>
          <a:custGeom>
            <a:rect b="b" l="l" r="r" t="t"/>
            <a:pathLst>
              <a:path extrusionOk="0" h="1878296" w="2276576">
                <a:moveTo>
                  <a:pt x="2276576" y="0"/>
                </a:moveTo>
                <a:lnTo>
                  <a:pt x="0" y="0"/>
                </a:lnTo>
                <a:lnTo>
                  <a:pt x="0" y="1878296"/>
                </a:lnTo>
                <a:lnTo>
                  <a:pt x="2276576" y="1878296"/>
                </a:lnTo>
                <a:lnTo>
                  <a:pt x="2276576" y="0"/>
                </a:lnTo>
                <a:close/>
              </a:path>
            </a:pathLst>
          </a:custGeom>
          <a:blipFill rotWithShape="1">
            <a:blip r:embed="rId7">
              <a:alphaModFix/>
            </a:blip>
            <a:stretch>
              <a:fillRect b="0" l="-51634" r="0" t="-79882"/>
            </a:stretch>
          </a:blipFill>
          <a:ln>
            <a:noFill/>
          </a:ln>
        </p:spPr>
      </p:sp>
      <p:grpSp>
        <p:nvGrpSpPr>
          <p:cNvPr id="6404" name="Google Shape;6404;p26"/>
          <p:cNvGrpSpPr/>
          <p:nvPr/>
        </p:nvGrpSpPr>
        <p:grpSpPr>
          <a:xfrm>
            <a:off x="4644775" y="-1100155"/>
            <a:ext cx="2101787" cy="2151048"/>
            <a:chOff x="0" y="-19050"/>
            <a:chExt cx="812800" cy="831850"/>
          </a:xfrm>
        </p:grpSpPr>
        <p:sp>
          <p:nvSpPr>
            <p:cNvPr id="6405" name="Google Shape;6405;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6" name="Google Shape;6406;p26"/>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07" name="Google Shape;6407;p26"/>
          <p:cNvGrpSpPr/>
          <p:nvPr/>
        </p:nvGrpSpPr>
        <p:grpSpPr>
          <a:xfrm>
            <a:off x="5359261" y="2404611"/>
            <a:ext cx="398692" cy="408036"/>
            <a:chOff x="0" y="-19050"/>
            <a:chExt cx="812800" cy="831850"/>
          </a:xfrm>
        </p:grpSpPr>
        <p:sp>
          <p:nvSpPr>
            <p:cNvPr id="6408" name="Google Shape;6408;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E1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9" name="Google Shape;6409;p26"/>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10" name="Google Shape;6410;p26"/>
          <p:cNvGrpSpPr/>
          <p:nvPr/>
        </p:nvGrpSpPr>
        <p:grpSpPr>
          <a:xfrm>
            <a:off x="10315636" y="-208690"/>
            <a:ext cx="398692" cy="408036"/>
            <a:chOff x="0" y="-19050"/>
            <a:chExt cx="812800" cy="831850"/>
          </a:xfrm>
        </p:grpSpPr>
        <p:sp>
          <p:nvSpPr>
            <p:cNvPr id="6411" name="Google Shape;6411;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E1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2" name="Google Shape;6412;p26"/>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13" name="Google Shape;6413;p26"/>
          <p:cNvGrpSpPr/>
          <p:nvPr/>
        </p:nvGrpSpPr>
        <p:grpSpPr>
          <a:xfrm>
            <a:off x="9315421" y="3455271"/>
            <a:ext cx="398692" cy="408036"/>
            <a:chOff x="0" y="-19050"/>
            <a:chExt cx="812800" cy="831850"/>
          </a:xfrm>
        </p:grpSpPr>
        <p:sp>
          <p:nvSpPr>
            <p:cNvPr id="6414" name="Google Shape;6414;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E1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5" name="Google Shape;6415;p26"/>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416" name="Google Shape;6416;p26"/>
          <p:cNvSpPr txBox="1"/>
          <p:nvPr/>
        </p:nvSpPr>
        <p:spPr>
          <a:xfrm>
            <a:off x="605771" y="5257619"/>
            <a:ext cx="14521892" cy="170116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1000" u="none" cap="none" strike="noStrike">
                <a:solidFill>
                  <a:srgbClr val="6DCCD4"/>
                </a:solidFill>
                <a:latin typeface="Exo 2"/>
                <a:ea typeface="Exo 2"/>
                <a:cs typeface="Exo 2"/>
                <a:sym typeface="Exo 2"/>
              </a:rPr>
              <a:t>PLAYFUL EDUCATION</a:t>
            </a:r>
            <a:endParaRPr/>
          </a:p>
        </p:txBody>
      </p:sp>
    </p:spTree>
  </p:cSld>
  <p:clrMapOvr>
    <a:masterClrMapping/>
  </p:clrMapOvr>
  <p:transition spd="med">
    <p:push/>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5E2"/>
        </a:solidFill>
      </p:bgPr>
    </p:bg>
    <p:spTree>
      <p:nvGrpSpPr>
        <p:cNvPr id="6420" name="Shape 6420"/>
        <p:cNvGrpSpPr/>
        <p:nvPr/>
      </p:nvGrpSpPr>
      <p:grpSpPr>
        <a:xfrm>
          <a:off x="0" y="0"/>
          <a:ext cx="0" cy="0"/>
          <a:chOff x="0" y="0"/>
          <a:chExt cx="0" cy="0"/>
        </a:xfrm>
      </p:grpSpPr>
      <p:pic>
        <p:nvPicPr>
          <p:cNvPr id="6421" name="Google Shape;6421;p27"/>
          <p:cNvPicPr preferRelativeResize="0"/>
          <p:nvPr/>
        </p:nvPicPr>
        <p:blipFill>
          <a:blip r:embed="rId3">
            <a:alphaModFix/>
          </a:blip>
          <a:stretch>
            <a:fillRect/>
          </a:stretch>
        </p:blipFill>
        <p:spPr>
          <a:xfrm>
            <a:off x="13553900" y="693746"/>
            <a:ext cx="5246374" cy="4630230"/>
          </a:xfrm>
          <a:prstGeom prst="rect">
            <a:avLst/>
          </a:prstGeom>
          <a:noFill/>
          <a:ln>
            <a:noFill/>
          </a:ln>
        </p:spPr>
      </p:pic>
      <p:sp>
        <p:nvSpPr>
          <p:cNvPr id="6422" name="Google Shape;6422;p27"/>
          <p:cNvSpPr/>
          <p:nvPr/>
        </p:nvSpPr>
        <p:spPr>
          <a:xfrm>
            <a:off x="-531873" y="8078376"/>
            <a:ext cx="19351747" cy="9627494"/>
          </a:xfrm>
          <a:custGeom>
            <a:rect b="b" l="l" r="r" t="t"/>
            <a:pathLst>
              <a:path extrusionOk="0" h="9627494" w="19351747">
                <a:moveTo>
                  <a:pt x="0" y="0"/>
                </a:moveTo>
                <a:lnTo>
                  <a:pt x="19351746" y="0"/>
                </a:lnTo>
                <a:lnTo>
                  <a:pt x="19351746" y="9627494"/>
                </a:lnTo>
                <a:lnTo>
                  <a:pt x="0" y="9627494"/>
                </a:lnTo>
                <a:lnTo>
                  <a:pt x="0" y="0"/>
                </a:lnTo>
                <a:close/>
              </a:path>
            </a:pathLst>
          </a:custGeom>
          <a:blipFill rotWithShape="1">
            <a:blip r:embed="rId4">
              <a:alphaModFix/>
            </a:blip>
            <a:stretch>
              <a:fillRect b="0" l="0" r="0" t="0"/>
            </a:stretch>
          </a:blipFill>
          <a:ln>
            <a:noFill/>
          </a:ln>
        </p:spPr>
      </p:sp>
      <p:grpSp>
        <p:nvGrpSpPr>
          <p:cNvPr id="6423" name="Google Shape;6423;p27"/>
          <p:cNvGrpSpPr/>
          <p:nvPr/>
        </p:nvGrpSpPr>
        <p:grpSpPr>
          <a:xfrm>
            <a:off x="-935879" y="584234"/>
            <a:ext cx="2124828" cy="4945293"/>
            <a:chOff x="0" y="0"/>
            <a:chExt cx="2833104" cy="6593723"/>
          </a:xfrm>
        </p:grpSpPr>
        <p:grpSp>
          <p:nvGrpSpPr>
            <p:cNvPr id="6424" name="Google Shape;6424;p27"/>
            <p:cNvGrpSpPr/>
            <p:nvPr/>
          </p:nvGrpSpPr>
          <p:grpSpPr>
            <a:xfrm>
              <a:off x="254451" y="0"/>
              <a:ext cx="156362" cy="156362"/>
              <a:chOff x="0" y="0"/>
              <a:chExt cx="812800" cy="812800"/>
            </a:xfrm>
          </p:grpSpPr>
          <p:sp>
            <p:nvSpPr>
              <p:cNvPr id="6425" name="Google Shape;6425;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6" name="Google Shape;6426;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27" name="Google Shape;6427;p27"/>
            <p:cNvGrpSpPr/>
            <p:nvPr/>
          </p:nvGrpSpPr>
          <p:grpSpPr>
            <a:xfrm>
              <a:off x="739434" y="0"/>
              <a:ext cx="156362" cy="156362"/>
              <a:chOff x="0" y="0"/>
              <a:chExt cx="812800" cy="812800"/>
            </a:xfrm>
          </p:grpSpPr>
          <p:sp>
            <p:nvSpPr>
              <p:cNvPr id="6428" name="Google Shape;6428;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9" name="Google Shape;6429;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30" name="Google Shape;6430;p27"/>
            <p:cNvGrpSpPr/>
            <p:nvPr/>
          </p:nvGrpSpPr>
          <p:grpSpPr>
            <a:xfrm>
              <a:off x="1224417" y="0"/>
              <a:ext cx="156362" cy="156362"/>
              <a:chOff x="0" y="0"/>
              <a:chExt cx="812800" cy="812800"/>
            </a:xfrm>
          </p:grpSpPr>
          <p:sp>
            <p:nvSpPr>
              <p:cNvPr id="6431" name="Google Shape;6431;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2" name="Google Shape;6432;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33" name="Google Shape;6433;p27"/>
            <p:cNvGrpSpPr/>
            <p:nvPr/>
          </p:nvGrpSpPr>
          <p:grpSpPr>
            <a:xfrm>
              <a:off x="0" y="265279"/>
              <a:ext cx="156362" cy="156362"/>
              <a:chOff x="0" y="0"/>
              <a:chExt cx="812800" cy="812800"/>
            </a:xfrm>
          </p:grpSpPr>
          <p:sp>
            <p:nvSpPr>
              <p:cNvPr id="6434" name="Google Shape;6434;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5" name="Google Shape;6435;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36" name="Google Shape;6436;p27"/>
            <p:cNvGrpSpPr/>
            <p:nvPr/>
          </p:nvGrpSpPr>
          <p:grpSpPr>
            <a:xfrm>
              <a:off x="484983" y="265279"/>
              <a:ext cx="156362" cy="156362"/>
              <a:chOff x="0" y="0"/>
              <a:chExt cx="812800" cy="812800"/>
            </a:xfrm>
          </p:grpSpPr>
          <p:sp>
            <p:nvSpPr>
              <p:cNvPr id="6437" name="Google Shape;6437;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8" name="Google Shape;6438;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39" name="Google Shape;6439;p27"/>
            <p:cNvGrpSpPr/>
            <p:nvPr/>
          </p:nvGrpSpPr>
          <p:grpSpPr>
            <a:xfrm>
              <a:off x="969966" y="265279"/>
              <a:ext cx="156362" cy="156362"/>
              <a:chOff x="0" y="0"/>
              <a:chExt cx="812800" cy="812800"/>
            </a:xfrm>
          </p:grpSpPr>
          <p:sp>
            <p:nvSpPr>
              <p:cNvPr id="6440" name="Google Shape;6440;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1" name="Google Shape;6441;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42" name="Google Shape;6442;p27"/>
            <p:cNvGrpSpPr/>
            <p:nvPr/>
          </p:nvGrpSpPr>
          <p:grpSpPr>
            <a:xfrm>
              <a:off x="254451" y="559304"/>
              <a:ext cx="156362" cy="156362"/>
              <a:chOff x="0" y="0"/>
              <a:chExt cx="812800" cy="812800"/>
            </a:xfrm>
          </p:grpSpPr>
          <p:sp>
            <p:nvSpPr>
              <p:cNvPr id="6443" name="Google Shape;6443;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4" name="Google Shape;6444;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45" name="Google Shape;6445;p27"/>
            <p:cNvGrpSpPr/>
            <p:nvPr/>
          </p:nvGrpSpPr>
          <p:grpSpPr>
            <a:xfrm>
              <a:off x="739434" y="559304"/>
              <a:ext cx="156362" cy="156362"/>
              <a:chOff x="0" y="0"/>
              <a:chExt cx="812800" cy="812800"/>
            </a:xfrm>
          </p:grpSpPr>
          <p:sp>
            <p:nvSpPr>
              <p:cNvPr id="6446" name="Google Shape;6446;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7" name="Google Shape;6447;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48" name="Google Shape;6448;p27"/>
            <p:cNvGrpSpPr/>
            <p:nvPr/>
          </p:nvGrpSpPr>
          <p:grpSpPr>
            <a:xfrm>
              <a:off x="1224417" y="559304"/>
              <a:ext cx="156362" cy="156362"/>
              <a:chOff x="0" y="0"/>
              <a:chExt cx="812800" cy="812800"/>
            </a:xfrm>
          </p:grpSpPr>
          <p:sp>
            <p:nvSpPr>
              <p:cNvPr id="6449" name="Google Shape;6449;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0" name="Google Shape;6450;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51" name="Google Shape;6451;p27"/>
            <p:cNvGrpSpPr/>
            <p:nvPr/>
          </p:nvGrpSpPr>
          <p:grpSpPr>
            <a:xfrm>
              <a:off x="0" y="824583"/>
              <a:ext cx="156362" cy="156362"/>
              <a:chOff x="0" y="0"/>
              <a:chExt cx="812800" cy="812800"/>
            </a:xfrm>
          </p:grpSpPr>
          <p:sp>
            <p:nvSpPr>
              <p:cNvPr id="6452" name="Google Shape;6452;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3" name="Google Shape;6453;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54" name="Google Shape;6454;p27"/>
            <p:cNvGrpSpPr/>
            <p:nvPr/>
          </p:nvGrpSpPr>
          <p:grpSpPr>
            <a:xfrm>
              <a:off x="484983" y="824583"/>
              <a:ext cx="156362" cy="156362"/>
              <a:chOff x="0" y="0"/>
              <a:chExt cx="812800" cy="812800"/>
            </a:xfrm>
          </p:grpSpPr>
          <p:sp>
            <p:nvSpPr>
              <p:cNvPr id="6455" name="Google Shape;6455;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6" name="Google Shape;6456;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57" name="Google Shape;6457;p27"/>
            <p:cNvGrpSpPr/>
            <p:nvPr/>
          </p:nvGrpSpPr>
          <p:grpSpPr>
            <a:xfrm>
              <a:off x="969966" y="824583"/>
              <a:ext cx="156362" cy="156362"/>
              <a:chOff x="0" y="0"/>
              <a:chExt cx="812800" cy="812800"/>
            </a:xfrm>
          </p:grpSpPr>
          <p:sp>
            <p:nvSpPr>
              <p:cNvPr id="6458" name="Google Shape;6458;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9" name="Google Shape;6459;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60" name="Google Shape;6460;p27"/>
            <p:cNvGrpSpPr/>
            <p:nvPr/>
          </p:nvGrpSpPr>
          <p:grpSpPr>
            <a:xfrm>
              <a:off x="254451" y="1118608"/>
              <a:ext cx="156362" cy="156362"/>
              <a:chOff x="0" y="0"/>
              <a:chExt cx="812800" cy="812800"/>
            </a:xfrm>
          </p:grpSpPr>
          <p:sp>
            <p:nvSpPr>
              <p:cNvPr id="6461" name="Google Shape;6461;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2" name="Google Shape;6462;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63" name="Google Shape;6463;p27"/>
            <p:cNvGrpSpPr/>
            <p:nvPr/>
          </p:nvGrpSpPr>
          <p:grpSpPr>
            <a:xfrm>
              <a:off x="739434" y="1118608"/>
              <a:ext cx="156362" cy="156362"/>
              <a:chOff x="0" y="0"/>
              <a:chExt cx="812800" cy="812800"/>
            </a:xfrm>
          </p:grpSpPr>
          <p:sp>
            <p:nvSpPr>
              <p:cNvPr id="6464" name="Google Shape;6464;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5" name="Google Shape;6465;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66" name="Google Shape;6466;p27"/>
            <p:cNvGrpSpPr/>
            <p:nvPr/>
          </p:nvGrpSpPr>
          <p:grpSpPr>
            <a:xfrm>
              <a:off x="1224417" y="1118608"/>
              <a:ext cx="156362" cy="156362"/>
              <a:chOff x="0" y="0"/>
              <a:chExt cx="812800" cy="812800"/>
            </a:xfrm>
          </p:grpSpPr>
          <p:sp>
            <p:nvSpPr>
              <p:cNvPr id="6467" name="Google Shape;6467;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8" name="Google Shape;6468;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69" name="Google Shape;6469;p27"/>
            <p:cNvGrpSpPr/>
            <p:nvPr/>
          </p:nvGrpSpPr>
          <p:grpSpPr>
            <a:xfrm>
              <a:off x="0" y="1383887"/>
              <a:ext cx="156362" cy="156362"/>
              <a:chOff x="0" y="0"/>
              <a:chExt cx="812800" cy="812800"/>
            </a:xfrm>
          </p:grpSpPr>
          <p:sp>
            <p:nvSpPr>
              <p:cNvPr id="6470" name="Google Shape;6470;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1" name="Google Shape;6471;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72" name="Google Shape;6472;p27"/>
            <p:cNvGrpSpPr/>
            <p:nvPr/>
          </p:nvGrpSpPr>
          <p:grpSpPr>
            <a:xfrm>
              <a:off x="484983" y="1383887"/>
              <a:ext cx="156362" cy="156362"/>
              <a:chOff x="0" y="0"/>
              <a:chExt cx="812800" cy="812800"/>
            </a:xfrm>
          </p:grpSpPr>
          <p:sp>
            <p:nvSpPr>
              <p:cNvPr id="6473" name="Google Shape;6473;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4" name="Google Shape;6474;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75" name="Google Shape;6475;p27"/>
            <p:cNvGrpSpPr/>
            <p:nvPr/>
          </p:nvGrpSpPr>
          <p:grpSpPr>
            <a:xfrm>
              <a:off x="969966" y="1383887"/>
              <a:ext cx="156362" cy="156362"/>
              <a:chOff x="0" y="0"/>
              <a:chExt cx="812800" cy="812800"/>
            </a:xfrm>
          </p:grpSpPr>
          <p:sp>
            <p:nvSpPr>
              <p:cNvPr id="6476" name="Google Shape;6476;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7" name="Google Shape;6477;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78" name="Google Shape;6478;p27"/>
            <p:cNvGrpSpPr/>
            <p:nvPr/>
          </p:nvGrpSpPr>
          <p:grpSpPr>
            <a:xfrm>
              <a:off x="254451" y="1677912"/>
              <a:ext cx="156362" cy="156362"/>
              <a:chOff x="0" y="0"/>
              <a:chExt cx="812800" cy="812800"/>
            </a:xfrm>
          </p:grpSpPr>
          <p:sp>
            <p:nvSpPr>
              <p:cNvPr id="6479" name="Google Shape;6479;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0" name="Google Shape;6480;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81" name="Google Shape;6481;p27"/>
            <p:cNvGrpSpPr/>
            <p:nvPr/>
          </p:nvGrpSpPr>
          <p:grpSpPr>
            <a:xfrm>
              <a:off x="739434" y="1677912"/>
              <a:ext cx="156362" cy="156362"/>
              <a:chOff x="0" y="0"/>
              <a:chExt cx="812800" cy="812800"/>
            </a:xfrm>
          </p:grpSpPr>
          <p:sp>
            <p:nvSpPr>
              <p:cNvPr id="6482" name="Google Shape;6482;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3" name="Google Shape;6483;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84" name="Google Shape;6484;p27"/>
            <p:cNvGrpSpPr/>
            <p:nvPr/>
          </p:nvGrpSpPr>
          <p:grpSpPr>
            <a:xfrm>
              <a:off x="1224417" y="1677912"/>
              <a:ext cx="156362" cy="156362"/>
              <a:chOff x="0" y="0"/>
              <a:chExt cx="812800" cy="812800"/>
            </a:xfrm>
          </p:grpSpPr>
          <p:sp>
            <p:nvSpPr>
              <p:cNvPr id="6485" name="Google Shape;6485;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6" name="Google Shape;6486;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87" name="Google Shape;6487;p27"/>
            <p:cNvGrpSpPr/>
            <p:nvPr/>
          </p:nvGrpSpPr>
          <p:grpSpPr>
            <a:xfrm>
              <a:off x="0" y="1943191"/>
              <a:ext cx="156362" cy="156362"/>
              <a:chOff x="0" y="0"/>
              <a:chExt cx="812800" cy="812800"/>
            </a:xfrm>
          </p:grpSpPr>
          <p:sp>
            <p:nvSpPr>
              <p:cNvPr id="6488" name="Google Shape;6488;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9" name="Google Shape;6489;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90" name="Google Shape;6490;p27"/>
            <p:cNvGrpSpPr/>
            <p:nvPr/>
          </p:nvGrpSpPr>
          <p:grpSpPr>
            <a:xfrm>
              <a:off x="484983" y="1943191"/>
              <a:ext cx="156362" cy="156362"/>
              <a:chOff x="0" y="0"/>
              <a:chExt cx="812800" cy="812800"/>
            </a:xfrm>
          </p:grpSpPr>
          <p:sp>
            <p:nvSpPr>
              <p:cNvPr id="6491" name="Google Shape;6491;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2" name="Google Shape;6492;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93" name="Google Shape;6493;p27"/>
            <p:cNvGrpSpPr/>
            <p:nvPr/>
          </p:nvGrpSpPr>
          <p:grpSpPr>
            <a:xfrm>
              <a:off x="969966" y="1943191"/>
              <a:ext cx="156362" cy="156362"/>
              <a:chOff x="0" y="0"/>
              <a:chExt cx="812800" cy="812800"/>
            </a:xfrm>
          </p:grpSpPr>
          <p:sp>
            <p:nvSpPr>
              <p:cNvPr id="6494" name="Google Shape;6494;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5" name="Google Shape;6495;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96" name="Google Shape;6496;p27"/>
            <p:cNvGrpSpPr/>
            <p:nvPr/>
          </p:nvGrpSpPr>
          <p:grpSpPr>
            <a:xfrm>
              <a:off x="254451" y="2237216"/>
              <a:ext cx="156362" cy="156362"/>
              <a:chOff x="0" y="0"/>
              <a:chExt cx="812800" cy="812800"/>
            </a:xfrm>
          </p:grpSpPr>
          <p:sp>
            <p:nvSpPr>
              <p:cNvPr id="6497" name="Google Shape;6497;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8" name="Google Shape;6498;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99" name="Google Shape;6499;p27"/>
            <p:cNvGrpSpPr/>
            <p:nvPr/>
          </p:nvGrpSpPr>
          <p:grpSpPr>
            <a:xfrm>
              <a:off x="739434" y="2237216"/>
              <a:ext cx="156362" cy="156362"/>
              <a:chOff x="0" y="0"/>
              <a:chExt cx="812800" cy="812800"/>
            </a:xfrm>
          </p:grpSpPr>
          <p:sp>
            <p:nvSpPr>
              <p:cNvPr id="6500" name="Google Shape;6500;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1" name="Google Shape;6501;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02" name="Google Shape;6502;p27"/>
            <p:cNvGrpSpPr/>
            <p:nvPr/>
          </p:nvGrpSpPr>
          <p:grpSpPr>
            <a:xfrm>
              <a:off x="1224417" y="2237216"/>
              <a:ext cx="156362" cy="156362"/>
              <a:chOff x="0" y="0"/>
              <a:chExt cx="812800" cy="812800"/>
            </a:xfrm>
          </p:grpSpPr>
          <p:sp>
            <p:nvSpPr>
              <p:cNvPr id="6503" name="Google Shape;6503;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4" name="Google Shape;6504;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05" name="Google Shape;6505;p27"/>
            <p:cNvGrpSpPr/>
            <p:nvPr/>
          </p:nvGrpSpPr>
          <p:grpSpPr>
            <a:xfrm>
              <a:off x="0" y="2502496"/>
              <a:ext cx="156362" cy="156362"/>
              <a:chOff x="0" y="0"/>
              <a:chExt cx="812800" cy="812800"/>
            </a:xfrm>
          </p:grpSpPr>
          <p:sp>
            <p:nvSpPr>
              <p:cNvPr id="6506" name="Google Shape;6506;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7" name="Google Shape;6507;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08" name="Google Shape;6508;p27"/>
            <p:cNvGrpSpPr/>
            <p:nvPr/>
          </p:nvGrpSpPr>
          <p:grpSpPr>
            <a:xfrm>
              <a:off x="484983" y="2502496"/>
              <a:ext cx="156362" cy="156362"/>
              <a:chOff x="0" y="0"/>
              <a:chExt cx="812800" cy="812800"/>
            </a:xfrm>
          </p:grpSpPr>
          <p:sp>
            <p:nvSpPr>
              <p:cNvPr id="6509" name="Google Shape;6509;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0" name="Google Shape;6510;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11" name="Google Shape;6511;p27"/>
            <p:cNvGrpSpPr/>
            <p:nvPr/>
          </p:nvGrpSpPr>
          <p:grpSpPr>
            <a:xfrm>
              <a:off x="969966" y="2502496"/>
              <a:ext cx="156362" cy="156362"/>
              <a:chOff x="0" y="0"/>
              <a:chExt cx="812800" cy="812800"/>
            </a:xfrm>
          </p:grpSpPr>
          <p:sp>
            <p:nvSpPr>
              <p:cNvPr id="6512" name="Google Shape;6512;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3" name="Google Shape;6513;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14" name="Google Shape;6514;p27"/>
            <p:cNvGrpSpPr/>
            <p:nvPr/>
          </p:nvGrpSpPr>
          <p:grpSpPr>
            <a:xfrm>
              <a:off x="254451" y="2796520"/>
              <a:ext cx="156362" cy="156362"/>
              <a:chOff x="0" y="0"/>
              <a:chExt cx="812800" cy="812800"/>
            </a:xfrm>
          </p:grpSpPr>
          <p:sp>
            <p:nvSpPr>
              <p:cNvPr id="6515" name="Google Shape;6515;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6" name="Google Shape;6516;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17" name="Google Shape;6517;p27"/>
            <p:cNvGrpSpPr/>
            <p:nvPr/>
          </p:nvGrpSpPr>
          <p:grpSpPr>
            <a:xfrm>
              <a:off x="739434" y="2796520"/>
              <a:ext cx="156362" cy="156362"/>
              <a:chOff x="0" y="0"/>
              <a:chExt cx="812800" cy="812800"/>
            </a:xfrm>
          </p:grpSpPr>
          <p:sp>
            <p:nvSpPr>
              <p:cNvPr id="6518" name="Google Shape;6518;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9" name="Google Shape;6519;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20" name="Google Shape;6520;p27"/>
            <p:cNvGrpSpPr/>
            <p:nvPr/>
          </p:nvGrpSpPr>
          <p:grpSpPr>
            <a:xfrm>
              <a:off x="1224417" y="2796520"/>
              <a:ext cx="156362" cy="156362"/>
              <a:chOff x="0" y="0"/>
              <a:chExt cx="812800" cy="812800"/>
            </a:xfrm>
          </p:grpSpPr>
          <p:sp>
            <p:nvSpPr>
              <p:cNvPr id="6521" name="Google Shape;6521;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2" name="Google Shape;6522;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23" name="Google Shape;6523;p27"/>
            <p:cNvGrpSpPr/>
            <p:nvPr/>
          </p:nvGrpSpPr>
          <p:grpSpPr>
            <a:xfrm>
              <a:off x="0" y="3061800"/>
              <a:ext cx="156362" cy="156362"/>
              <a:chOff x="0" y="0"/>
              <a:chExt cx="812800" cy="812800"/>
            </a:xfrm>
          </p:grpSpPr>
          <p:sp>
            <p:nvSpPr>
              <p:cNvPr id="6524" name="Google Shape;6524;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5" name="Google Shape;6525;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26" name="Google Shape;6526;p27"/>
            <p:cNvGrpSpPr/>
            <p:nvPr/>
          </p:nvGrpSpPr>
          <p:grpSpPr>
            <a:xfrm>
              <a:off x="484983" y="3061800"/>
              <a:ext cx="156362" cy="156362"/>
              <a:chOff x="0" y="0"/>
              <a:chExt cx="812800" cy="812800"/>
            </a:xfrm>
          </p:grpSpPr>
          <p:sp>
            <p:nvSpPr>
              <p:cNvPr id="6527" name="Google Shape;6527;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8" name="Google Shape;6528;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29" name="Google Shape;6529;p27"/>
            <p:cNvGrpSpPr/>
            <p:nvPr/>
          </p:nvGrpSpPr>
          <p:grpSpPr>
            <a:xfrm>
              <a:off x="969966" y="3061800"/>
              <a:ext cx="156362" cy="156362"/>
              <a:chOff x="0" y="0"/>
              <a:chExt cx="812800" cy="812800"/>
            </a:xfrm>
          </p:grpSpPr>
          <p:sp>
            <p:nvSpPr>
              <p:cNvPr id="6530" name="Google Shape;6530;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1" name="Google Shape;6531;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32" name="Google Shape;6532;p27"/>
            <p:cNvGrpSpPr/>
            <p:nvPr/>
          </p:nvGrpSpPr>
          <p:grpSpPr>
            <a:xfrm>
              <a:off x="254451" y="3375562"/>
              <a:ext cx="156362" cy="156362"/>
              <a:chOff x="0" y="0"/>
              <a:chExt cx="812800" cy="812800"/>
            </a:xfrm>
          </p:grpSpPr>
          <p:sp>
            <p:nvSpPr>
              <p:cNvPr id="6533" name="Google Shape;6533;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4" name="Google Shape;6534;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35" name="Google Shape;6535;p27"/>
            <p:cNvGrpSpPr/>
            <p:nvPr/>
          </p:nvGrpSpPr>
          <p:grpSpPr>
            <a:xfrm>
              <a:off x="739434" y="3375562"/>
              <a:ext cx="156362" cy="156362"/>
              <a:chOff x="0" y="0"/>
              <a:chExt cx="812800" cy="812800"/>
            </a:xfrm>
          </p:grpSpPr>
          <p:sp>
            <p:nvSpPr>
              <p:cNvPr id="6536" name="Google Shape;6536;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7" name="Google Shape;6537;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38" name="Google Shape;6538;p27"/>
            <p:cNvGrpSpPr/>
            <p:nvPr/>
          </p:nvGrpSpPr>
          <p:grpSpPr>
            <a:xfrm>
              <a:off x="1224417" y="3375562"/>
              <a:ext cx="156362" cy="156362"/>
              <a:chOff x="0" y="0"/>
              <a:chExt cx="812800" cy="812800"/>
            </a:xfrm>
          </p:grpSpPr>
          <p:sp>
            <p:nvSpPr>
              <p:cNvPr id="6539" name="Google Shape;6539;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0" name="Google Shape;6540;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41" name="Google Shape;6541;p27"/>
            <p:cNvGrpSpPr/>
            <p:nvPr/>
          </p:nvGrpSpPr>
          <p:grpSpPr>
            <a:xfrm>
              <a:off x="0" y="3640841"/>
              <a:ext cx="156362" cy="156362"/>
              <a:chOff x="0" y="0"/>
              <a:chExt cx="812800" cy="812800"/>
            </a:xfrm>
          </p:grpSpPr>
          <p:sp>
            <p:nvSpPr>
              <p:cNvPr id="6542" name="Google Shape;6542;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3" name="Google Shape;6543;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44" name="Google Shape;6544;p27"/>
            <p:cNvGrpSpPr/>
            <p:nvPr/>
          </p:nvGrpSpPr>
          <p:grpSpPr>
            <a:xfrm>
              <a:off x="484983" y="3640841"/>
              <a:ext cx="156362" cy="156362"/>
              <a:chOff x="0" y="0"/>
              <a:chExt cx="812800" cy="812800"/>
            </a:xfrm>
          </p:grpSpPr>
          <p:sp>
            <p:nvSpPr>
              <p:cNvPr id="6545" name="Google Shape;6545;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6" name="Google Shape;6546;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47" name="Google Shape;6547;p27"/>
            <p:cNvGrpSpPr/>
            <p:nvPr/>
          </p:nvGrpSpPr>
          <p:grpSpPr>
            <a:xfrm>
              <a:off x="969966" y="3640841"/>
              <a:ext cx="156362" cy="156362"/>
              <a:chOff x="0" y="0"/>
              <a:chExt cx="812800" cy="812800"/>
            </a:xfrm>
          </p:grpSpPr>
          <p:sp>
            <p:nvSpPr>
              <p:cNvPr id="6548" name="Google Shape;6548;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9" name="Google Shape;6549;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50" name="Google Shape;6550;p27"/>
            <p:cNvGrpSpPr/>
            <p:nvPr/>
          </p:nvGrpSpPr>
          <p:grpSpPr>
            <a:xfrm>
              <a:off x="254451" y="3934866"/>
              <a:ext cx="156362" cy="156362"/>
              <a:chOff x="0" y="0"/>
              <a:chExt cx="812800" cy="812800"/>
            </a:xfrm>
          </p:grpSpPr>
          <p:sp>
            <p:nvSpPr>
              <p:cNvPr id="6551" name="Google Shape;6551;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2" name="Google Shape;6552;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53" name="Google Shape;6553;p27"/>
            <p:cNvGrpSpPr/>
            <p:nvPr/>
          </p:nvGrpSpPr>
          <p:grpSpPr>
            <a:xfrm>
              <a:off x="739434" y="3934866"/>
              <a:ext cx="156362" cy="156362"/>
              <a:chOff x="0" y="0"/>
              <a:chExt cx="812800" cy="812800"/>
            </a:xfrm>
          </p:grpSpPr>
          <p:sp>
            <p:nvSpPr>
              <p:cNvPr id="6554" name="Google Shape;6554;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5" name="Google Shape;6555;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56" name="Google Shape;6556;p27"/>
            <p:cNvGrpSpPr/>
            <p:nvPr/>
          </p:nvGrpSpPr>
          <p:grpSpPr>
            <a:xfrm>
              <a:off x="1224417" y="3934866"/>
              <a:ext cx="156362" cy="156362"/>
              <a:chOff x="0" y="0"/>
              <a:chExt cx="812800" cy="812800"/>
            </a:xfrm>
          </p:grpSpPr>
          <p:sp>
            <p:nvSpPr>
              <p:cNvPr id="6557" name="Google Shape;6557;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8" name="Google Shape;6558;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59" name="Google Shape;6559;p27"/>
            <p:cNvGrpSpPr/>
            <p:nvPr/>
          </p:nvGrpSpPr>
          <p:grpSpPr>
            <a:xfrm>
              <a:off x="0" y="4200145"/>
              <a:ext cx="156362" cy="156362"/>
              <a:chOff x="0" y="0"/>
              <a:chExt cx="812800" cy="812800"/>
            </a:xfrm>
          </p:grpSpPr>
          <p:sp>
            <p:nvSpPr>
              <p:cNvPr id="6560" name="Google Shape;6560;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1" name="Google Shape;6561;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62" name="Google Shape;6562;p27"/>
            <p:cNvGrpSpPr/>
            <p:nvPr/>
          </p:nvGrpSpPr>
          <p:grpSpPr>
            <a:xfrm>
              <a:off x="484983" y="4200145"/>
              <a:ext cx="156362" cy="156362"/>
              <a:chOff x="0" y="0"/>
              <a:chExt cx="812800" cy="812800"/>
            </a:xfrm>
          </p:grpSpPr>
          <p:sp>
            <p:nvSpPr>
              <p:cNvPr id="6563" name="Google Shape;6563;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4" name="Google Shape;6564;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65" name="Google Shape;6565;p27"/>
            <p:cNvGrpSpPr/>
            <p:nvPr/>
          </p:nvGrpSpPr>
          <p:grpSpPr>
            <a:xfrm>
              <a:off x="969966" y="4200145"/>
              <a:ext cx="156362" cy="156362"/>
              <a:chOff x="0" y="0"/>
              <a:chExt cx="812800" cy="812800"/>
            </a:xfrm>
          </p:grpSpPr>
          <p:sp>
            <p:nvSpPr>
              <p:cNvPr id="6566" name="Google Shape;6566;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7" name="Google Shape;6567;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68" name="Google Shape;6568;p27"/>
            <p:cNvGrpSpPr/>
            <p:nvPr/>
          </p:nvGrpSpPr>
          <p:grpSpPr>
            <a:xfrm>
              <a:off x="254451" y="4494170"/>
              <a:ext cx="156362" cy="156362"/>
              <a:chOff x="0" y="0"/>
              <a:chExt cx="812800" cy="812800"/>
            </a:xfrm>
          </p:grpSpPr>
          <p:sp>
            <p:nvSpPr>
              <p:cNvPr id="6569" name="Google Shape;6569;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0" name="Google Shape;6570;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71" name="Google Shape;6571;p27"/>
            <p:cNvGrpSpPr/>
            <p:nvPr/>
          </p:nvGrpSpPr>
          <p:grpSpPr>
            <a:xfrm>
              <a:off x="739434" y="4494170"/>
              <a:ext cx="156362" cy="156362"/>
              <a:chOff x="0" y="0"/>
              <a:chExt cx="812800" cy="812800"/>
            </a:xfrm>
          </p:grpSpPr>
          <p:sp>
            <p:nvSpPr>
              <p:cNvPr id="6572" name="Google Shape;6572;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3" name="Google Shape;6573;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74" name="Google Shape;6574;p27"/>
            <p:cNvGrpSpPr/>
            <p:nvPr/>
          </p:nvGrpSpPr>
          <p:grpSpPr>
            <a:xfrm>
              <a:off x="1224417" y="4494170"/>
              <a:ext cx="156362" cy="156362"/>
              <a:chOff x="0" y="0"/>
              <a:chExt cx="812800" cy="812800"/>
            </a:xfrm>
          </p:grpSpPr>
          <p:sp>
            <p:nvSpPr>
              <p:cNvPr id="6575" name="Google Shape;6575;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6" name="Google Shape;6576;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77" name="Google Shape;6577;p27"/>
            <p:cNvGrpSpPr/>
            <p:nvPr/>
          </p:nvGrpSpPr>
          <p:grpSpPr>
            <a:xfrm>
              <a:off x="0" y="4759449"/>
              <a:ext cx="156362" cy="156362"/>
              <a:chOff x="0" y="0"/>
              <a:chExt cx="812800" cy="812800"/>
            </a:xfrm>
          </p:grpSpPr>
          <p:sp>
            <p:nvSpPr>
              <p:cNvPr id="6578" name="Google Shape;6578;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9" name="Google Shape;6579;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80" name="Google Shape;6580;p27"/>
            <p:cNvGrpSpPr/>
            <p:nvPr/>
          </p:nvGrpSpPr>
          <p:grpSpPr>
            <a:xfrm>
              <a:off x="484983" y="4759449"/>
              <a:ext cx="156362" cy="156362"/>
              <a:chOff x="0" y="0"/>
              <a:chExt cx="812800" cy="812800"/>
            </a:xfrm>
          </p:grpSpPr>
          <p:sp>
            <p:nvSpPr>
              <p:cNvPr id="6581" name="Google Shape;6581;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2" name="Google Shape;6582;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83" name="Google Shape;6583;p27"/>
            <p:cNvGrpSpPr/>
            <p:nvPr/>
          </p:nvGrpSpPr>
          <p:grpSpPr>
            <a:xfrm>
              <a:off x="969966" y="4759449"/>
              <a:ext cx="156362" cy="156362"/>
              <a:chOff x="0" y="0"/>
              <a:chExt cx="812800" cy="812800"/>
            </a:xfrm>
          </p:grpSpPr>
          <p:sp>
            <p:nvSpPr>
              <p:cNvPr id="6584" name="Google Shape;6584;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5" name="Google Shape;6585;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86" name="Google Shape;6586;p27"/>
            <p:cNvGrpSpPr/>
            <p:nvPr/>
          </p:nvGrpSpPr>
          <p:grpSpPr>
            <a:xfrm>
              <a:off x="254451" y="5053474"/>
              <a:ext cx="156362" cy="156362"/>
              <a:chOff x="0" y="0"/>
              <a:chExt cx="812800" cy="812800"/>
            </a:xfrm>
          </p:grpSpPr>
          <p:sp>
            <p:nvSpPr>
              <p:cNvPr id="6587" name="Google Shape;6587;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8" name="Google Shape;6588;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89" name="Google Shape;6589;p27"/>
            <p:cNvGrpSpPr/>
            <p:nvPr/>
          </p:nvGrpSpPr>
          <p:grpSpPr>
            <a:xfrm>
              <a:off x="739434" y="5053474"/>
              <a:ext cx="156362" cy="156362"/>
              <a:chOff x="0" y="0"/>
              <a:chExt cx="812800" cy="812800"/>
            </a:xfrm>
          </p:grpSpPr>
          <p:sp>
            <p:nvSpPr>
              <p:cNvPr id="6590" name="Google Shape;6590;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1" name="Google Shape;6591;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92" name="Google Shape;6592;p27"/>
            <p:cNvGrpSpPr/>
            <p:nvPr/>
          </p:nvGrpSpPr>
          <p:grpSpPr>
            <a:xfrm>
              <a:off x="1224417" y="5053474"/>
              <a:ext cx="156362" cy="156362"/>
              <a:chOff x="0" y="0"/>
              <a:chExt cx="812800" cy="812800"/>
            </a:xfrm>
          </p:grpSpPr>
          <p:sp>
            <p:nvSpPr>
              <p:cNvPr id="6593" name="Google Shape;6593;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4" name="Google Shape;6594;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95" name="Google Shape;6595;p27"/>
            <p:cNvGrpSpPr/>
            <p:nvPr/>
          </p:nvGrpSpPr>
          <p:grpSpPr>
            <a:xfrm>
              <a:off x="0" y="5318753"/>
              <a:ext cx="156362" cy="156362"/>
              <a:chOff x="0" y="0"/>
              <a:chExt cx="812800" cy="812800"/>
            </a:xfrm>
          </p:grpSpPr>
          <p:sp>
            <p:nvSpPr>
              <p:cNvPr id="6596" name="Google Shape;6596;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7" name="Google Shape;6597;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98" name="Google Shape;6598;p27"/>
            <p:cNvGrpSpPr/>
            <p:nvPr/>
          </p:nvGrpSpPr>
          <p:grpSpPr>
            <a:xfrm>
              <a:off x="484983" y="5318753"/>
              <a:ext cx="156362" cy="156362"/>
              <a:chOff x="0" y="0"/>
              <a:chExt cx="812800" cy="812800"/>
            </a:xfrm>
          </p:grpSpPr>
          <p:sp>
            <p:nvSpPr>
              <p:cNvPr id="6599" name="Google Shape;6599;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0" name="Google Shape;6600;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01" name="Google Shape;6601;p27"/>
            <p:cNvGrpSpPr/>
            <p:nvPr/>
          </p:nvGrpSpPr>
          <p:grpSpPr>
            <a:xfrm>
              <a:off x="969966" y="5318753"/>
              <a:ext cx="156362" cy="156362"/>
              <a:chOff x="0" y="0"/>
              <a:chExt cx="812800" cy="812800"/>
            </a:xfrm>
          </p:grpSpPr>
          <p:sp>
            <p:nvSpPr>
              <p:cNvPr id="6602" name="Google Shape;6602;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3" name="Google Shape;6603;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04" name="Google Shape;6604;p27"/>
            <p:cNvGrpSpPr/>
            <p:nvPr/>
          </p:nvGrpSpPr>
          <p:grpSpPr>
            <a:xfrm>
              <a:off x="254451" y="5612778"/>
              <a:ext cx="156362" cy="156362"/>
              <a:chOff x="0" y="0"/>
              <a:chExt cx="812800" cy="812800"/>
            </a:xfrm>
          </p:grpSpPr>
          <p:sp>
            <p:nvSpPr>
              <p:cNvPr id="6605" name="Google Shape;6605;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6" name="Google Shape;6606;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07" name="Google Shape;6607;p27"/>
            <p:cNvGrpSpPr/>
            <p:nvPr/>
          </p:nvGrpSpPr>
          <p:grpSpPr>
            <a:xfrm>
              <a:off x="739434" y="5612778"/>
              <a:ext cx="156362" cy="156362"/>
              <a:chOff x="0" y="0"/>
              <a:chExt cx="812800" cy="812800"/>
            </a:xfrm>
          </p:grpSpPr>
          <p:sp>
            <p:nvSpPr>
              <p:cNvPr id="6608" name="Google Shape;6608;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9" name="Google Shape;6609;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10" name="Google Shape;6610;p27"/>
            <p:cNvGrpSpPr/>
            <p:nvPr/>
          </p:nvGrpSpPr>
          <p:grpSpPr>
            <a:xfrm>
              <a:off x="1224417" y="5612778"/>
              <a:ext cx="156362" cy="156362"/>
              <a:chOff x="0" y="0"/>
              <a:chExt cx="812800" cy="812800"/>
            </a:xfrm>
          </p:grpSpPr>
          <p:sp>
            <p:nvSpPr>
              <p:cNvPr id="6611" name="Google Shape;6611;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2" name="Google Shape;6612;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13" name="Google Shape;6613;p27"/>
            <p:cNvGrpSpPr/>
            <p:nvPr/>
          </p:nvGrpSpPr>
          <p:grpSpPr>
            <a:xfrm>
              <a:off x="0" y="5878057"/>
              <a:ext cx="156362" cy="156362"/>
              <a:chOff x="0" y="0"/>
              <a:chExt cx="812800" cy="812800"/>
            </a:xfrm>
          </p:grpSpPr>
          <p:sp>
            <p:nvSpPr>
              <p:cNvPr id="6614" name="Google Shape;6614;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5" name="Google Shape;6615;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16" name="Google Shape;6616;p27"/>
            <p:cNvGrpSpPr/>
            <p:nvPr/>
          </p:nvGrpSpPr>
          <p:grpSpPr>
            <a:xfrm>
              <a:off x="484983" y="5878057"/>
              <a:ext cx="156362" cy="156362"/>
              <a:chOff x="0" y="0"/>
              <a:chExt cx="812800" cy="812800"/>
            </a:xfrm>
          </p:grpSpPr>
          <p:sp>
            <p:nvSpPr>
              <p:cNvPr id="6617" name="Google Shape;6617;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8" name="Google Shape;6618;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19" name="Google Shape;6619;p27"/>
            <p:cNvGrpSpPr/>
            <p:nvPr/>
          </p:nvGrpSpPr>
          <p:grpSpPr>
            <a:xfrm>
              <a:off x="969966" y="5878057"/>
              <a:ext cx="156362" cy="156362"/>
              <a:chOff x="0" y="0"/>
              <a:chExt cx="812800" cy="812800"/>
            </a:xfrm>
          </p:grpSpPr>
          <p:sp>
            <p:nvSpPr>
              <p:cNvPr id="6620" name="Google Shape;6620;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1" name="Google Shape;6621;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22" name="Google Shape;6622;p27"/>
            <p:cNvGrpSpPr/>
            <p:nvPr/>
          </p:nvGrpSpPr>
          <p:grpSpPr>
            <a:xfrm>
              <a:off x="254451" y="6172082"/>
              <a:ext cx="156362" cy="156362"/>
              <a:chOff x="0" y="0"/>
              <a:chExt cx="812800" cy="812800"/>
            </a:xfrm>
          </p:grpSpPr>
          <p:sp>
            <p:nvSpPr>
              <p:cNvPr id="6623" name="Google Shape;6623;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4" name="Google Shape;6624;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25" name="Google Shape;6625;p27"/>
            <p:cNvGrpSpPr/>
            <p:nvPr/>
          </p:nvGrpSpPr>
          <p:grpSpPr>
            <a:xfrm>
              <a:off x="739434" y="6172082"/>
              <a:ext cx="156362" cy="156362"/>
              <a:chOff x="0" y="0"/>
              <a:chExt cx="812800" cy="812800"/>
            </a:xfrm>
          </p:grpSpPr>
          <p:sp>
            <p:nvSpPr>
              <p:cNvPr id="6626" name="Google Shape;6626;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7" name="Google Shape;6627;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28" name="Google Shape;6628;p27"/>
            <p:cNvGrpSpPr/>
            <p:nvPr/>
          </p:nvGrpSpPr>
          <p:grpSpPr>
            <a:xfrm>
              <a:off x="1224417" y="6172082"/>
              <a:ext cx="156362" cy="156362"/>
              <a:chOff x="0" y="0"/>
              <a:chExt cx="812800" cy="812800"/>
            </a:xfrm>
          </p:grpSpPr>
          <p:sp>
            <p:nvSpPr>
              <p:cNvPr id="6629" name="Google Shape;6629;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0" name="Google Shape;6630;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31" name="Google Shape;6631;p27"/>
            <p:cNvGrpSpPr/>
            <p:nvPr/>
          </p:nvGrpSpPr>
          <p:grpSpPr>
            <a:xfrm>
              <a:off x="0" y="6437361"/>
              <a:ext cx="156362" cy="156362"/>
              <a:chOff x="0" y="0"/>
              <a:chExt cx="812800" cy="812800"/>
            </a:xfrm>
          </p:grpSpPr>
          <p:sp>
            <p:nvSpPr>
              <p:cNvPr id="6632" name="Google Shape;6632;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3" name="Google Shape;6633;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34" name="Google Shape;6634;p27"/>
            <p:cNvGrpSpPr/>
            <p:nvPr/>
          </p:nvGrpSpPr>
          <p:grpSpPr>
            <a:xfrm>
              <a:off x="484983" y="6437361"/>
              <a:ext cx="156362" cy="156362"/>
              <a:chOff x="0" y="0"/>
              <a:chExt cx="812800" cy="812800"/>
            </a:xfrm>
          </p:grpSpPr>
          <p:sp>
            <p:nvSpPr>
              <p:cNvPr id="6635" name="Google Shape;6635;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6" name="Google Shape;6636;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37" name="Google Shape;6637;p27"/>
            <p:cNvGrpSpPr/>
            <p:nvPr/>
          </p:nvGrpSpPr>
          <p:grpSpPr>
            <a:xfrm>
              <a:off x="969966" y="6437361"/>
              <a:ext cx="156362" cy="156362"/>
              <a:chOff x="0" y="0"/>
              <a:chExt cx="812800" cy="812800"/>
            </a:xfrm>
          </p:grpSpPr>
          <p:sp>
            <p:nvSpPr>
              <p:cNvPr id="6638" name="Google Shape;6638;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9" name="Google Shape;6639;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40" name="Google Shape;6640;p27"/>
            <p:cNvGrpSpPr/>
            <p:nvPr/>
          </p:nvGrpSpPr>
          <p:grpSpPr>
            <a:xfrm>
              <a:off x="1706775" y="0"/>
              <a:ext cx="156362" cy="156362"/>
              <a:chOff x="0" y="0"/>
              <a:chExt cx="812800" cy="812800"/>
            </a:xfrm>
          </p:grpSpPr>
          <p:sp>
            <p:nvSpPr>
              <p:cNvPr id="6641" name="Google Shape;6641;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2" name="Google Shape;6642;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43" name="Google Shape;6643;p27"/>
            <p:cNvGrpSpPr/>
            <p:nvPr/>
          </p:nvGrpSpPr>
          <p:grpSpPr>
            <a:xfrm>
              <a:off x="2191758" y="0"/>
              <a:ext cx="156362" cy="156362"/>
              <a:chOff x="0" y="0"/>
              <a:chExt cx="812800" cy="812800"/>
            </a:xfrm>
          </p:grpSpPr>
          <p:sp>
            <p:nvSpPr>
              <p:cNvPr id="6644" name="Google Shape;6644;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5" name="Google Shape;6645;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46" name="Google Shape;6646;p27"/>
            <p:cNvGrpSpPr/>
            <p:nvPr/>
          </p:nvGrpSpPr>
          <p:grpSpPr>
            <a:xfrm>
              <a:off x="2676742" y="0"/>
              <a:ext cx="156362" cy="156362"/>
              <a:chOff x="0" y="0"/>
              <a:chExt cx="812800" cy="812800"/>
            </a:xfrm>
          </p:grpSpPr>
          <p:sp>
            <p:nvSpPr>
              <p:cNvPr id="6647" name="Google Shape;6647;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8" name="Google Shape;6648;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49" name="Google Shape;6649;p27"/>
            <p:cNvGrpSpPr/>
            <p:nvPr/>
          </p:nvGrpSpPr>
          <p:grpSpPr>
            <a:xfrm>
              <a:off x="1452325" y="265279"/>
              <a:ext cx="156362" cy="156362"/>
              <a:chOff x="0" y="0"/>
              <a:chExt cx="812800" cy="812800"/>
            </a:xfrm>
          </p:grpSpPr>
          <p:sp>
            <p:nvSpPr>
              <p:cNvPr id="6650" name="Google Shape;6650;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1" name="Google Shape;6651;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52" name="Google Shape;6652;p27"/>
            <p:cNvGrpSpPr/>
            <p:nvPr/>
          </p:nvGrpSpPr>
          <p:grpSpPr>
            <a:xfrm>
              <a:off x="1937308" y="265279"/>
              <a:ext cx="156362" cy="156362"/>
              <a:chOff x="0" y="0"/>
              <a:chExt cx="812800" cy="812800"/>
            </a:xfrm>
          </p:grpSpPr>
          <p:sp>
            <p:nvSpPr>
              <p:cNvPr id="6653" name="Google Shape;6653;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4" name="Google Shape;6654;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55" name="Google Shape;6655;p27"/>
            <p:cNvGrpSpPr/>
            <p:nvPr/>
          </p:nvGrpSpPr>
          <p:grpSpPr>
            <a:xfrm>
              <a:off x="2422291" y="265279"/>
              <a:ext cx="156362" cy="156362"/>
              <a:chOff x="0" y="0"/>
              <a:chExt cx="812800" cy="812800"/>
            </a:xfrm>
          </p:grpSpPr>
          <p:sp>
            <p:nvSpPr>
              <p:cNvPr id="6656" name="Google Shape;6656;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7" name="Google Shape;6657;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58" name="Google Shape;6658;p27"/>
            <p:cNvGrpSpPr/>
            <p:nvPr/>
          </p:nvGrpSpPr>
          <p:grpSpPr>
            <a:xfrm>
              <a:off x="1706775" y="559304"/>
              <a:ext cx="156362" cy="156362"/>
              <a:chOff x="0" y="0"/>
              <a:chExt cx="812800" cy="812800"/>
            </a:xfrm>
          </p:grpSpPr>
          <p:sp>
            <p:nvSpPr>
              <p:cNvPr id="6659" name="Google Shape;6659;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0" name="Google Shape;6660;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61" name="Google Shape;6661;p27"/>
            <p:cNvGrpSpPr/>
            <p:nvPr/>
          </p:nvGrpSpPr>
          <p:grpSpPr>
            <a:xfrm>
              <a:off x="2191758" y="559304"/>
              <a:ext cx="156362" cy="156362"/>
              <a:chOff x="0" y="0"/>
              <a:chExt cx="812800" cy="812800"/>
            </a:xfrm>
          </p:grpSpPr>
          <p:sp>
            <p:nvSpPr>
              <p:cNvPr id="6662" name="Google Shape;6662;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3" name="Google Shape;6663;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64" name="Google Shape;6664;p27"/>
            <p:cNvGrpSpPr/>
            <p:nvPr/>
          </p:nvGrpSpPr>
          <p:grpSpPr>
            <a:xfrm>
              <a:off x="2676742" y="559304"/>
              <a:ext cx="156362" cy="156362"/>
              <a:chOff x="0" y="0"/>
              <a:chExt cx="812800" cy="812800"/>
            </a:xfrm>
          </p:grpSpPr>
          <p:sp>
            <p:nvSpPr>
              <p:cNvPr id="6665" name="Google Shape;6665;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6" name="Google Shape;6666;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67" name="Google Shape;6667;p27"/>
            <p:cNvGrpSpPr/>
            <p:nvPr/>
          </p:nvGrpSpPr>
          <p:grpSpPr>
            <a:xfrm>
              <a:off x="1452325" y="824583"/>
              <a:ext cx="156362" cy="156362"/>
              <a:chOff x="0" y="0"/>
              <a:chExt cx="812800" cy="812800"/>
            </a:xfrm>
          </p:grpSpPr>
          <p:sp>
            <p:nvSpPr>
              <p:cNvPr id="6668" name="Google Shape;6668;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9" name="Google Shape;6669;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70" name="Google Shape;6670;p27"/>
            <p:cNvGrpSpPr/>
            <p:nvPr/>
          </p:nvGrpSpPr>
          <p:grpSpPr>
            <a:xfrm>
              <a:off x="1937308" y="824583"/>
              <a:ext cx="156362" cy="156362"/>
              <a:chOff x="0" y="0"/>
              <a:chExt cx="812800" cy="812800"/>
            </a:xfrm>
          </p:grpSpPr>
          <p:sp>
            <p:nvSpPr>
              <p:cNvPr id="6671" name="Google Shape;6671;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2" name="Google Shape;6672;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73" name="Google Shape;6673;p27"/>
            <p:cNvGrpSpPr/>
            <p:nvPr/>
          </p:nvGrpSpPr>
          <p:grpSpPr>
            <a:xfrm>
              <a:off x="2422291" y="824583"/>
              <a:ext cx="156362" cy="156362"/>
              <a:chOff x="0" y="0"/>
              <a:chExt cx="812800" cy="812800"/>
            </a:xfrm>
          </p:grpSpPr>
          <p:sp>
            <p:nvSpPr>
              <p:cNvPr id="6674" name="Google Shape;6674;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5" name="Google Shape;6675;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76" name="Google Shape;6676;p27"/>
            <p:cNvGrpSpPr/>
            <p:nvPr/>
          </p:nvGrpSpPr>
          <p:grpSpPr>
            <a:xfrm>
              <a:off x="1706775" y="1118608"/>
              <a:ext cx="156362" cy="156362"/>
              <a:chOff x="0" y="0"/>
              <a:chExt cx="812800" cy="812800"/>
            </a:xfrm>
          </p:grpSpPr>
          <p:sp>
            <p:nvSpPr>
              <p:cNvPr id="6677" name="Google Shape;6677;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8" name="Google Shape;6678;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79" name="Google Shape;6679;p27"/>
            <p:cNvGrpSpPr/>
            <p:nvPr/>
          </p:nvGrpSpPr>
          <p:grpSpPr>
            <a:xfrm>
              <a:off x="2191758" y="1118608"/>
              <a:ext cx="156362" cy="156362"/>
              <a:chOff x="0" y="0"/>
              <a:chExt cx="812800" cy="812800"/>
            </a:xfrm>
          </p:grpSpPr>
          <p:sp>
            <p:nvSpPr>
              <p:cNvPr id="6680" name="Google Shape;6680;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1" name="Google Shape;6681;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82" name="Google Shape;6682;p27"/>
            <p:cNvGrpSpPr/>
            <p:nvPr/>
          </p:nvGrpSpPr>
          <p:grpSpPr>
            <a:xfrm>
              <a:off x="2676742" y="1118608"/>
              <a:ext cx="156362" cy="156362"/>
              <a:chOff x="0" y="0"/>
              <a:chExt cx="812800" cy="812800"/>
            </a:xfrm>
          </p:grpSpPr>
          <p:sp>
            <p:nvSpPr>
              <p:cNvPr id="6683" name="Google Shape;6683;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4" name="Google Shape;6684;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85" name="Google Shape;6685;p27"/>
            <p:cNvGrpSpPr/>
            <p:nvPr/>
          </p:nvGrpSpPr>
          <p:grpSpPr>
            <a:xfrm>
              <a:off x="1452325" y="1383887"/>
              <a:ext cx="156362" cy="156362"/>
              <a:chOff x="0" y="0"/>
              <a:chExt cx="812800" cy="812800"/>
            </a:xfrm>
          </p:grpSpPr>
          <p:sp>
            <p:nvSpPr>
              <p:cNvPr id="6686" name="Google Shape;6686;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7" name="Google Shape;6687;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88" name="Google Shape;6688;p27"/>
            <p:cNvGrpSpPr/>
            <p:nvPr/>
          </p:nvGrpSpPr>
          <p:grpSpPr>
            <a:xfrm>
              <a:off x="1937308" y="1383887"/>
              <a:ext cx="156362" cy="156362"/>
              <a:chOff x="0" y="0"/>
              <a:chExt cx="812800" cy="812800"/>
            </a:xfrm>
          </p:grpSpPr>
          <p:sp>
            <p:nvSpPr>
              <p:cNvPr id="6689" name="Google Shape;6689;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0" name="Google Shape;6690;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91" name="Google Shape;6691;p27"/>
            <p:cNvGrpSpPr/>
            <p:nvPr/>
          </p:nvGrpSpPr>
          <p:grpSpPr>
            <a:xfrm>
              <a:off x="2422291" y="1383887"/>
              <a:ext cx="156362" cy="156362"/>
              <a:chOff x="0" y="0"/>
              <a:chExt cx="812800" cy="812800"/>
            </a:xfrm>
          </p:grpSpPr>
          <p:sp>
            <p:nvSpPr>
              <p:cNvPr id="6692" name="Google Shape;6692;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3" name="Google Shape;6693;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94" name="Google Shape;6694;p27"/>
            <p:cNvGrpSpPr/>
            <p:nvPr/>
          </p:nvGrpSpPr>
          <p:grpSpPr>
            <a:xfrm>
              <a:off x="1706775" y="1677912"/>
              <a:ext cx="156362" cy="156362"/>
              <a:chOff x="0" y="0"/>
              <a:chExt cx="812800" cy="812800"/>
            </a:xfrm>
          </p:grpSpPr>
          <p:sp>
            <p:nvSpPr>
              <p:cNvPr id="6695" name="Google Shape;6695;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6" name="Google Shape;6696;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97" name="Google Shape;6697;p27"/>
            <p:cNvGrpSpPr/>
            <p:nvPr/>
          </p:nvGrpSpPr>
          <p:grpSpPr>
            <a:xfrm>
              <a:off x="2191758" y="1677912"/>
              <a:ext cx="156362" cy="156362"/>
              <a:chOff x="0" y="0"/>
              <a:chExt cx="812800" cy="812800"/>
            </a:xfrm>
          </p:grpSpPr>
          <p:sp>
            <p:nvSpPr>
              <p:cNvPr id="6698" name="Google Shape;6698;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9" name="Google Shape;6699;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00" name="Google Shape;6700;p27"/>
            <p:cNvGrpSpPr/>
            <p:nvPr/>
          </p:nvGrpSpPr>
          <p:grpSpPr>
            <a:xfrm>
              <a:off x="2676742" y="1677912"/>
              <a:ext cx="156362" cy="156362"/>
              <a:chOff x="0" y="0"/>
              <a:chExt cx="812800" cy="812800"/>
            </a:xfrm>
          </p:grpSpPr>
          <p:sp>
            <p:nvSpPr>
              <p:cNvPr id="6701" name="Google Shape;6701;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2" name="Google Shape;6702;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03" name="Google Shape;6703;p27"/>
            <p:cNvGrpSpPr/>
            <p:nvPr/>
          </p:nvGrpSpPr>
          <p:grpSpPr>
            <a:xfrm>
              <a:off x="1452325" y="1943191"/>
              <a:ext cx="156362" cy="156362"/>
              <a:chOff x="0" y="0"/>
              <a:chExt cx="812800" cy="812800"/>
            </a:xfrm>
          </p:grpSpPr>
          <p:sp>
            <p:nvSpPr>
              <p:cNvPr id="6704" name="Google Shape;6704;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5" name="Google Shape;6705;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06" name="Google Shape;6706;p27"/>
            <p:cNvGrpSpPr/>
            <p:nvPr/>
          </p:nvGrpSpPr>
          <p:grpSpPr>
            <a:xfrm>
              <a:off x="1937308" y="1943191"/>
              <a:ext cx="156362" cy="156362"/>
              <a:chOff x="0" y="0"/>
              <a:chExt cx="812800" cy="812800"/>
            </a:xfrm>
          </p:grpSpPr>
          <p:sp>
            <p:nvSpPr>
              <p:cNvPr id="6707" name="Google Shape;6707;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8" name="Google Shape;6708;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09" name="Google Shape;6709;p27"/>
            <p:cNvGrpSpPr/>
            <p:nvPr/>
          </p:nvGrpSpPr>
          <p:grpSpPr>
            <a:xfrm>
              <a:off x="2422291" y="1943191"/>
              <a:ext cx="156362" cy="156362"/>
              <a:chOff x="0" y="0"/>
              <a:chExt cx="812800" cy="812800"/>
            </a:xfrm>
          </p:grpSpPr>
          <p:sp>
            <p:nvSpPr>
              <p:cNvPr id="6710" name="Google Shape;6710;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1" name="Google Shape;6711;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12" name="Google Shape;6712;p27"/>
            <p:cNvGrpSpPr/>
            <p:nvPr/>
          </p:nvGrpSpPr>
          <p:grpSpPr>
            <a:xfrm>
              <a:off x="1706775" y="2237216"/>
              <a:ext cx="156362" cy="156362"/>
              <a:chOff x="0" y="0"/>
              <a:chExt cx="812800" cy="812800"/>
            </a:xfrm>
          </p:grpSpPr>
          <p:sp>
            <p:nvSpPr>
              <p:cNvPr id="6713" name="Google Shape;6713;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4" name="Google Shape;6714;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15" name="Google Shape;6715;p27"/>
            <p:cNvGrpSpPr/>
            <p:nvPr/>
          </p:nvGrpSpPr>
          <p:grpSpPr>
            <a:xfrm>
              <a:off x="2191758" y="2237216"/>
              <a:ext cx="156362" cy="156362"/>
              <a:chOff x="0" y="0"/>
              <a:chExt cx="812800" cy="812800"/>
            </a:xfrm>
          </p:grpSpPr>
          <p:sp>
            <p:nvSpPr>
              <p:cNvPr id="6716" name="Google Shape;6716;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7" name="Google Shape;6717;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18" name="Google Shape;6718;p27"/>
            <p:cNvGrpSpPr/>
            <p:nvPr/>
          </p:nvGrpSpPr>
          <p:grpSpPr>
            <a:xfrm>
              <a:off x="2676742" y="2237216"/>
              <a:ext cx="156362" cy="156362"/>
              <a:chOff x="0" y="0"/>
              <a:chExt cx="812800" cy="812800"/>
            </a:xfrm>
          </p:grpSpPr>
          <p:sp>
            <p:nvSpPr>
              <p:cNvPr id="6719" name="Google Shape;6719;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0" name="Google Shape;6720;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21" name="Google Shape;6721;p27"/>
            <p:cNvGrpSpPr/>
            <p:nvPr/>
          </p:nvGrpSpPr>
          <p:grpSpPr>
            <a:xfrm>
              <a:off x="1452325" y="2502496"/>
              <a:ext cx="156362" cy="156362"/>
              <a:chOff x="0" y="0"/>
              <a:chExt cx="812800" cy="812800"/>
            </a:xfrm>
          </p:grpSpPr>
          <p:sp>
            <p:nvSpPr>
              <p:cNvPr id="6722" name="Google Shape;6722;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3" name="Google Shape;6723;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24" name="Google Shape;6724;p27"/>
            <p:cNvGrpSpPr/>
            <p:nvPr/>
          </p:nvGrpSpPr>
          <p:grpSpPr>
            <a:xfrm>
              <a:off x="1937308" y="2502496"/>
              <a:ext cx="156362" cy="156362"/>
              <a:chOff x="0" y="0"/>
              <a:chExt cx="812800" cy="812800"/>
            </a:xfrm>
          </p:grpSpPr>
          <p:sp>
            <p:nvSpPr>
              <p:cNvPr id="6725" name="Google Shape;6725;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6" name="Google Shape;6726;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27" name="Google Shape;6727;p27"/>
            <p:cNvGrpSpPr/>
            <p:nvPr/>
          </p:nvGrpSpPr>
          <p:grpSpPr>
            <a:xfrm>
              <a:off x="2422291" y="2502496"/>
              <a:ext cx="156362" cy="156362"/>
              <a:chOff x="0" y="0"/>
              <a:chExt cx="812800" cy="812800"/>
            </a:xfrm>
          </p:grpSpPr>
          <p:sp>
            <p:nvSpPr>
              <p:cNvPr id="6728" name="Google Shape;6728;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9" name="Google Shape;6729;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30" name="Google Shape;6730;p27"/>
            <p:cNvGrpSpPr/>
            <p:nvPr/>
          </p:nvGrpSpPr>
          <p:grpSpPr>
            <a:xfrm>
              <a:off x="1706775" y="2796520"/>
              <a:ext cx="156362" cy="156362"/>
              <a:chOff x="0" y="0"/>
              <a:chExt cx="812800" cy="812800"/>
            </a:xfrm>
          </p:grpSpPr>
          <p:sp>
            <p:nvSpPr>
              <p:cNvPr id="6731" name="Google Shape;6731;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2" name="Google Shape;6732;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33" name="Google Shape;6733;p27"/>
            <p:cNvGrpSpPr/>
            <p:nvPr/>
          </p:nvGrpSpPr>
          <p:grpSpPr>
            <a:xfrm>
              <a:off x="2191758" y="2796520"/>
              <a:ext cx="156362" cy="156362"/>
              <a:chOff x="0" y="0"/>
              <a:chExt cx="812800" cy="812800"/>
            </a:xfrm>
          </p:grpSpPr>
          <p:sp>
            <p:nvSpPr>
              <p:cNvPr id="6734" name="Google Shape;6734;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5" name="Google Shape;6735;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36" name="Google Shape;6736;p27"/>
            <p:cNvGrpSpPr/>
            <p:nvPr/>
          </p:nvGrpSpPr>
          <p:grpSpPr>
            <a:xfrm>
              <a:off x="2676742" y="2796520"/>
              <a:ext cx="156362" cy="156362"/>
              <a:chOff x="0" y="0"/>
              <a:chExt cx="812800" cy="812800"/>
            </a:xfrm>
          </p:grpSpPr>
          <p:sp>
            <p:nvSpPr>
              <p:cNvPr id="6737" name="Google Shape;6737;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8" name="Google Shape;6738;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39" name="Google Shape;6739;p27"/>
            <p:cNvGrpSpPr/>
            <p:nvPr/>
          </p:nvGrpSpPr>
          <p:grpSpPr>
            <a:xfrm>
              <a:off x="1452325" y="3061800"/>
              <a:ext cx="156362" cy="156362"/>
              <a:chOff x="0" y="0"/>
              <a:chExt cx="812800" cy="812800"/>
            </a:xfrm>
          </p:grpSpPr>
          <p:sp>
            <p:nvSpPr>
              <p:cNvPr id="6740" name="Google Shape;6740;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1" name="Google Shape;6741;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42" name="Google Shape;6742;p27"/>
            <p:cNvGrpSpPr/>
            <p:nvPr/>
          </p:nvGrpSpPr>
          <p:grpSpPr>
            <a:xfrm>
              <a:off x="1937308" y="3061800"/>
              <a:ext cx="156362" cy="156362"/>
              <a:chOff x="0" y="0"/>
              <a:chExt cx="812800" cy="812800"/>
            </a:xfrm>
          </p:grpSpPr>
          <p:sp>
            <p:nvSpPr>
              <p:cNvPr id="6743" name="Google Shape;6743;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4" name="Google Shape;6744;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45" name="Google Shape;6745;p27"/>
            <p:cNvGrpSpPr/>
            <p:nvPr/>
          </p:nvGrpSpPr>
          <p:grpSpPr>
            <a:xfrm>
              <a:off x="2422291" y="3061800"/>
              <a:ext cx="156362" cy="156362"/>
              <a:chOff x="0" y="0"/>
              <a:chExt cx="812800" cy="812800"/>
            </a:xfrm>
          </p:grpSpPr>
          <p:sp>
            <p:nvSpPr>
              <p:cNvPr id="6746" name="Google Shape;6746;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7" name="Google Shape;6747;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48" name="Google Shape;6748;p27"/>
            <p:cNvGrpSpPr/>
            <p:nvPr/>
          </p:nvGrpSpPr>
          <p:grpSpPr>
            <a:xfrm>
              <a:off x="1706775" y="3375562"/>
              <a:ext cx="156362" cy="156362"/>
              <a:chOff x="0" y="0"/>
              <a:chExt cx="812800" cy="812800"/>
            </a:xfrm>
          </p:grpSpPr>
          <p:sp>
            <p:nvSpPr>
              <p:cNvPr id="6749" name="Google Shape;6749;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0" name="Google Shape;6750;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51" name="Google Shape;6751;p27"/>
            <p:cNvGrpSpPr/>
            <p:nvPr/>
          </p:nvGrpSpPr>
          <p:grpSpPr>
            <a:xfrm>
              <a:off x="2191758" y="3375562"/>
              <a:ext cx="156362" cy="156362"/>
              <a:chOff x="0" y="0"/>
              <a:chExt cx="812800" cy="812800"/>
            </a:xfrm>
          </p:grpSpPr>
          <p:sp>
            <p:nvSpPr>
              <p:cNvPr id="6752" name="Google Shape;6752;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3" name="Google Shape;6753;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54" name="Google Shape;6754;p27"/>
            <p:cNvGrpSpPr/>
            <p:nvPr/>
          </p:nvGrpSpPr>
          <p:grpSpPr>
            <a:xfrm>
              <a:off x="2676742" y="3375562"/>
              <a:ext cx="156362" cy="156362"/>
              <a:chOff x="0" y="0"/>
              <a:chExt cx="812800" cy="812800"/>
            </a:xfrm>
          </p:grpSpPr>
          <p:sp>
            <p:nvSpPr>
              <p:cNvPr id="6755" name="Google Shape;6755;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6" name="Google Shape;6756;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57" name="Google Shape;6757;p27"/>
            <p:cNvGrpSpPr/>
            <p:nvPr/>
          </p:nvGrpSpPr>
          <p:grpSpPr>
            <a:xfrm>
              <a:off x="1452325" y="3640841"/>
              <a:ext cx="156362" cy="156362"/>
              <a:chOff x="0" y="0"/>
              <a:chExt cx="812800" cy="812800"/>
            </a:xfrm>
          </p:grpSpPr>
          <p:sp>
            <p:nvSpPr>
              <p:cNvPr id="6758" name="Google Shape;6758;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9" name="Google Shape;6759;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60" name="Google Shape;6760;p27"/>
            <p:cNvGrpSpPr/>
            <p:nvPr/>
          </p:nvGrpSpPr>
          <p:grpSpPr>
            <a:xfrm>
              <a:off x="1937308" y="3640841"/>
              <a:ext cx="156362" cy="156362"/>
              <a:chOff x="0" y="0"/>
              <a:chExt cx="812800" cy="812800"/>
            </a:xfrm>
          </p:grpSpPr>
          <p:sp>
            <p:nvSpPr>
              <p:cNvPr id="6761" name="Google Shape;6761;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2" name="Google Shape;6762;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63" name="Google Shape;6763;p27"/>
            <p:cNvGrpSpPr/>
            <p:nvPr/>
          </p:nvGrpSpPr>
          <p:grpSpPr>
            <a:xfrm>
              <a:off x="2422291" y="3640841"/>
              <a:ext cx="156362" cy="156362"/>
              <a:chOff x="0" y="0"/>
              <a:chExt cx="812800" cy="812800"/>
            </a:xfrm>
          </p:grpSpPr>
          <p:sp>
            <p:nvSpPr>
              <p:cNvPr id="6764" name="Google Shape;6764;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5" name="Google Shape;6765;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66" name="Google Shape;6766;p27"/>
            <p:cNvGrpSpPr/>
            <p:nvPr/>
          </p:nvGrpSpPr>
          <p:grpSpPr>
            <a:xfrm>
              <a:off x="1706775" y="3934866"/>
              <a:ext cx="156362" cy="156362"/>
              <a:chOff x="0" y="0"/>
              <a:chExt cx="812800" cy="812800"/>
            </a:xfrm>
          </p:grpSpPr>
          <p:sp>
            <p:nvSpPr>
              <p:cNvPr id="6767" name="Google Shape;6767;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8" name="Google Shape;6768;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69" name="Google Shape;6769;p27"/>
            <p:cNvGrpSpPr/>
            <p:nvPr/>
          </p:nvGrpSpPr>
          <p:grpSpPr>
            <a:xfrm>
              <a:off x="2191758" y="3934866"/>
              <a:ext cx="156362" cy="156362"/>
              <a:chOff x="0" y="0"/>
              <a:chExt cx="812800" cy="812800"/>
            </a:xfrm>
          </p:grpSpPr>
          <p:sp>
            <p:nvSpPr>
              <p:cNvPr id="6770" name="Google Shape;6770;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1" name="Google Shape;6771;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72" name="Google Shape;6772;p27"/>
            <p:cNvGrpSpPr/>
            <p:nvPr/>
          </p:nvGrpSpPr>
          <p:grpSpPr>
            <a:xfrm>
              <a:off x="2676742" y="3934866"/>
              <a:ext cx="156362" cy="156362"/>
              <a:chOff x="0" y="0"/>
              <a:chExt cx="812800" cy="812800"/>
            </a:xfrm>
          </p:grpSpPr>
          <p:sp>
            <p:nvSpPr>
              <p:cNvPr id="6773" name="Google Shape;6773;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4" name="Google Shape;6774;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75" name="Google Shape;6775;p27"/>
            <p:cNvGrpSpPr/>
            <p:nvPr/>
          </p:nvGrpSpPr>
          <p:grpSpPr>
            <a:xfrm>
              <a:off x="1452325" y="4200145"/>
              <a:ext cx="156362" cy="156362"/>
              <a:chOff x="0" y="0"/>
              <a:chExt cx="812800" cy="812800"/>
            </a:xfrm>
          </p:grpSpPr>
          <p:sp>
            <p:nvSpPr>
              <p:cNvPr id="6776" name="Google Shape;6776;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7" name="Google Shape;6777;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78" name="Google Shape;6778;p27"/>
            <p:cNvGrpSpPr/>
            <p:nvPr/>
          </p:nvGrpSpPr>
          <p:grpSpPr>
            <a:xfrm>
              <a:off x="1937308" y="4200145"/>
              <a:ext cx="156362" cy="156362"/>
              <a:chOff x="0" y="0"/>
              <a:chExt cx="812800" cy="812800"/>
            </a:xfrm>
          </p:grpSpPr>
          <p:sp>
            <p:nvSpPr>
              <p:cNvPr id="6779" name="Google Shape;6779;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0" name="Google Shape;6780;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81" name="Google Shape;6781;p27"/>
            <p:cNvGrpSpPr/>
            <p:nvPr/>
          </p:nvGrpSpPr>
          <p:grpSpPr>
            <a:xfrm>
              <a:off x="2422291" y="4200145"/>
              <a:ext cx="156362" cy="156362"/>
              <a:chOff x="0" y="0"/>
              <a:chExt cx="812800" cy="812800"/>
            </a:xfrm>
          </p:grpSpPr>
          <p:sp>
            <p:nvSpPr>
              <p:cNvPr id="6782" name="Google Shape;6782;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3" name="Google Shape;6783;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84" name="Google Shape;6784;p27"/>
            <p:cNvGrpSpPr/>
            <p:nvPr/>
          </p:nvGrpSpPr>
          <p:grpSpPr>
            <a:xfrm>
              <a:off x="1706775" y="4494170"/>
              <a:ext cx="156362" cy="156362"/>
              <a:chOff x="0" y="0"/>
              <a:chExt cx="812800" cy="812800"/>
            </a:xfrm>
          </p:grpSpPr>
          <p:sp>
            <p:nvSpPr>
              <p:cNvPr id="6785" name="Google Shape;6785;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6" name="Google Shape;6786;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87" name="Google Shape;6787;p27"/>
            <p:cNvGrpSpPr/>
            <p:nvPr/>
          </p:nvGrpSpPr>
          <p:grpSpPr>
            <a:xfrm>
              <a:off x="2191758" y="4494170"/>
              <a:ext cx="156362" cy="156362"/>
              <a:chOff x="0" y="0"/>
              <a:chExt cx="812800" cy="812800"/>
            </a:xfrm>
          </p:grpSpPr>
          <p:sp>
            <p:nvSpPr>
              <p:cNvPr id="6788" name="Google Shape;6788;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9" name="Google Shape;6789;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90" name="Google Shape;6790;p27"/>
            <p:cNvGrpSpPr/>
            <p:nvPr/>
          </p:nvGrpSpPr>
          <p:grpSpPr>
            <a:xfrm>
              <a:off x="2676742" y="4494170"/>
              <a:ext cx="156362" cy="156362"/>
              <a:chOff x="0" y="0"/>
              <a:chExt cx="812800" cy="812800"/>
            </a:xfrm>
          </p:grpSpPr>
          <p:sp>
            <p:nvSpPr>
              <p:cNvPr id="6791" name="Google Shape;6791;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2" name="Google Shape;6792;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93" name="Google Shape;6793;p27"/>
            <p:cNvGrpSpPr/>
            <p:nvPr/>
          </p:nvGrpSpPr>
          <p:grpSpPr>
            <a:xfrm>
              <a:off x="1452325" y="4759449"/>
              <a:ext cx="156362" cy="156362"/>
              <a:chOff x="0" y="0"/>
              <a:chExt cx="812800" cy="812800"/>
            </a:xfrm>
          </p:grpSpPr>
          <p:sp>
            <p:nvSpPr>
              <p:cNvPr id="6794" name="Google Shape;6794;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5" name="Google Shape;6795;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96" name="Google Shape;6796;p27"/>
            <p:cNvGrpSpPr/>
            <p:nvPr/>
          </p:nvGrpSpPr>
          <p:grpSpPr>
            <a:xfrm>
              <a:off x="1937308" y="4759449"/>
              <a:ext cx="156362" cy="156362"/>
              <a:chOff x="0" y="0"/>
              <a:chExt cx="812800" cy="812800"/>
            </a:xfrm>
          </p:grpSpPr>
          <p:sp>
            <p:nvSpPr>
              <p:cNvPr id="6797" name="Google Shape;6797;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8" name="Google Shape;6798;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99" name="Google Shape;6799;p27"/>
            <p:cNvGrpSpPr/>
            <p:nvPr/>
          </p:nvGrpSpPr>
          <p:grpSpPr>
            <a:xfrm>
              <a:off x="2422291" y="4759449"/>
              <a:ext cx="156362" cy="156362"/>
              <a:chOff x="0" y="0"/>
              <a:chExt cx="812800" cy="812800"/>
            </a:xfrm>
          </p:grpSpPr>
          <p:sp>
            <p:nvSpPr>
              <p:cNvPr id="6800" name="Google Shape;6800;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1" name="Google Shape;6801;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02" name="Google Shape;6802;p27"/>
            <p:cNvGrpSpPr/>
            <p:nvPr/>
          </p:nvGrpSpPr>
          <p:grpSpPr>
            <a:xfrm>
              <a:off x="1706775" y="5053474"/>
              <a:ext cx="156362" cy="156362"/>
              <a:chOff x="0" y="0"/>
              <a:chExt cx="812800" cy="812800"/>
            </a:xfrm>
          </p:grpSpPr>
          <p:sp>
            <p:nvSpPr>
              <p:cNvPr id="6803" name="Google Shape;6803;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4" name="Google Shape;6804;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05" name="Google Shape;6805;p27"/>
            <p:cNvGrpSpPr/>
            <p:nvPr/>
          </p:nvGrpSpPr>
          <p:grpSpPr>
            <a:xfrm>
              <a:off x="2191758" y="5053474"/>
              <a:ext cx="156362" cy="156362"/>
              <a:chOff x="0" y="0"/>
              <a:chExt cx="812800" cy="812800"/>
            </a:xfrm>
          </p:grpSpPr>
          <p:sp>
            <p:nvSpPr>
              <p:cNvPr id="6806" name="Google Shape;6806;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7" name="Google Shape;6807;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08" name="Google Shape;6808;p27"/>
            <p:cNvGrpSpPr/>
            <p:nvPr/>
          </p:nvGrpSpPr>
          <p:grpSpPr>
            <a:xfrm>
              <a:off x="2676742" y="5053474"/>
              <a:ext cx="156362" cy="156362"/>
              <a:chOff x="0" y="0"/>
              <a:chExt cx="812800" cy="812800"/>
            </a:xfrm>
          </p:grpSpPr>
          <p:sp>
            <p:nvSpPr>
              <p:cNvPr id="6809" name="Google Shape;6809;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0" name="Google Shape;6810;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11" name="Google Shape;6811;p27"/>
            <p:cNvGrpSpPr/>
            <p:nvPr/>
          </p:nvGrpSpPr>
          <p:grpSpPr>
            <a:xfrm>
              <a:off x="1452325" y="5318753"/>
              <a:ext cx="156362" cy="156362"/>
              <a:chOff x="0" y="0"/>
              <a:chExt cx="812800" cy="812800"/>
            </a:xfrm>
          </p:grpSpPr>
          <p:sp>
            <p:nvSpPr>
              <p:cNvPr id="6812" name="Google Shape;6812;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3" name="Google Shape;6813;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14" name="Google Shape;6814;p27"/>
            <p:cNvGrpSpPr/>
            <p:nvPr/>
          </p:nvGrpSpPr>
          <p:grpSpPr>
            <a:xfrm>
              <a:off x="1937308" y="5318753"/>
              <a:ext cx="156362" cy="156362"/>
              <a:chOff x="0" y="0"/>
              <a:chExt cx="812800" cy="812800"/>
            </a:xfrm>
          </p:grpSpPr>
          <p:sp>
            <p:nvSpPr>
              <p:cNvPr id="6815" name="Google Shape;6815;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6" name="Google Shape;6816;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17" name="Google Shape;6817;p27"/>
            <p:cNvGrpSpPr/>
            <p:nvPr/>
          </p:nvGrpSpPr>
          <p:grpSpPr>
            <a:xfrm>
              <a:off x="2422291" y="5318753"/>
              <a:ext cx="156362" cy="156362"/>
              <a:chOff x="0" y="0"/>
              <a:chExt cx="812800" cy="812800"/>
            </a:xfrm>
          </p:grpSpPr>
          <p:sp>
            <p:nvSpPr>
              <p:cNvPr id="6818" name="Google Shape;6818;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9" name="Google Shape;6819;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20" name="Google Shape;6820;p27"/>
            <p:cNvGrpSpPr/>
            <p:nvPr/>
          </p:nvGrpSpPr>
          <p:grpSpPr>
            <a:xfrm>
              <a:off x="1706775" y="5612778"/>
              <a:ext cx="156362" cy="156362"/>
              <a:chOff x="0" y="0"/>
              <a:chExt cx="812800" cy="812800"/>
            </a:xfrm>
          </p:grpSpPr>
          <p:sp>
            <p:nvSpPr>
              <p:cNvPr id="6821" name="Google Shape;6821;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2" name="Google Shape;6822;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23" name="Google Shape;6823;p27"/>
            <p:cNvGrpSpPr/>
            <p:nvPr/>
          </p:nvGrpSpPr>
          <p:grpSpPr>
            <a:xfrm>
              <a:off x="2191758" y="5612778"/>
              <a:ext cx="156362" cy="156362"/>
              <a:chOff x="0" y="0"/>
              <a:chExt cx="812800" cy="812800"/>
            </a:xfrm>
          </p:grpSpPr>
          <p:sp>
            <p:nvSpPr>
              <p:cNvPr id="6824" name="Google Shape;6824;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5" name="Google Shape;6825;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26" name="Google Shape;6826;p27"/>
            <p:cNvGrpSpPr/>
            <p:nvPr/>
          </p:nvGrpSpPr>
          <p:grpSpPr>
            <a:xfrm>
              <a:off x="2676742" y="5612778"/>
              <a:ext cx="156362" cy="156362"/>
              <a:chOff x="0" y="0"/>
              <a:chExt cx="812800" cy="812800"/>
            </a:xfrm>
          </p:grpSpPr>
          <p:sp>
            <p:nvSpPr>
              <p:cNvPr id="6827" name="Google Shape;6827;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8" name="Google Shape;6828;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29" name="Google Shape;6829;p27"/>
            <p:cNvGrpSpPr/>
            <p:nvPr/>
          </p:nvGrpSpPr>
          <p:grpSpPr>
            <a:xfrm>
              <a:off x="1452325" y="5878057"/>
              <a:ext cx="156362" cy="156362"/>
              <a:chOff x="0" y="0"/>
              <a:chExt cx="812800" cy="812800"/>
            </a:xfrm>
          </p:grpSpPr>
          <p:sp>
            <p:nvSpPr>
              <p:cNvPr id="6830" name="Google Shape;6830;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1" name="Google Shape;6831;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32" name="Google Shape;6832;p27"/>
            <p:cNvGrpSpPr/>
            <p:nvPr/>
          </p:nvGrpSpPr>
          <p:grpSpPr>
            <a:xfrm>
              <a:off x="1937308" y="5878057"/>
              <a:ext cx="156362" cy="156362"/>
              <a:chOff x="0" y="0"/>
              <a:chExt cx="812800" cy="812800"/>
            </a:xfrm>
          </p:grpSpPr>
          <p:sp>
            <p:nvSpPr>
              <p:cNvPr id="6833" name="Google Shape;6833;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4" name="Google Shape;6834;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35" name="Google Shape;6835;p27"/>
            <p:cNvGrpSpPr/>
            <p:nvPr/>
          </p:nvGrpSpPr>
          <p:grpSpPr>
            <a:xfrm>
              <a:off x="2422291" y="5878057"/>
              <a:ext cx="156362" cy="156362"/>
              <a:chOff x="0" y="0"/>
              <a:chExt cx="812800" cy="812800"/>
            </a:xfrm>
          </p:grpSpPr>
          <p:sp>
            <p:nvSpPr>
              <p:cNvPr id="6836" name="Google Shape;6836;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7" name="Google Shape;6837;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38" name="Google Shape;6838;p27"/>
            <p:cNvGrpSpPr/>
            <p:nvPr/>
          </p:nvGrpSpPr>
          <p:grpSpPr>
            <a:xfrm>
              <a:off x="1706775" y="6172082"/>
              <a:ext cx="156362" cy="156362"/>
              <a:chOff x="0" y="0"/>
              <a:chExt cx="812800" cy="812800"/>
            </a:xfrm>
          </p:grpSpPr>
          <p:sp>
            <p:nvSpPr>
              <p:cNvPr id="6839" name="Google Shape;6839;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0" name="Google Shape;6840;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41" name="Google Shape;6841;p27"/>
            <p:cNvGrpSpPr/>
            <p:nvPr/>
          </p:nvGrpSpPr>
          <p:grpSpPr>
            <a:xfrm>
              <a:off x="2191758" y="6172082"/>
              <a:ext cx="156362" cy="156362"/>
              <a:chOff x="0" y="0"/>
              <a:chExt cx="812800" cy="812800"/>
            </a:xfrm>
          </p:grpSpPr>
          <p:sp>
            <p:nvSpPr>
              <p:cNvPr id="6842" name="Google Shape;6842;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3" name="Google Shape;6843;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44" name="Google Shape;6844;p27"/>
            <p:cNvGrpSpPr/>
            <p:nvPr/>
          </p:nvGrpSpPr>
          <p:grpSpPr>
            <a:xfrm>
              <a:off x="2676742" y="6172082"/>
              <a:ext cx="156362" cy="156362"/>
              <a:chOff x="0" y="0"/>
              <a:chExt cx="812800" cy="812800"/>
            </a:xfrm>
          </p:grpSpPr>
          <p:sp>
            <p:nvSpPr>
              <p:cNvPr id="6845" name="Google Shape;6845;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6" name="Google Shape;6846;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47" name="Google Shape;6847;p27"/>
            <p:cNvGrpSpPr/>
            <p:nvPr/>
          </p:nvGrpSpPr>
          <p:grpSpPr>
            <a:xfrm>
              <a:off x="1452325" y="6437361"/>
              <a:ext cx="156362" cy="156362"/>
              <a:chOff x="0" y="0"/>
              <a:chExt cx="812800" cy="812800"/>
            </a:xfrm>
          </p:grpSpPr>
          <p:sp>
            <p:nvSpPr>
              <p:cNvPr id="6848" name="Google Shape;6848;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9" name="Google Shape;6849;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50" name="Google Shape;6850;p27"/>
            <p:cNvGrpSpPr/>
            <p:nvPr/>
          </p:nvGrpSpPr>
          <p:grpSpPr>
            <a:xfrm>
              <a:off x="1937308" y="6437361"/>
              <a:ext cx="156362" cy="156362"/>
              <a:chOff x="0" y="0"/>
              <a:chExt cx="812800" cy="812800"/>
            </a:xfrm>
          </p:grpSpPr>
          <p:sp>
            <p:nvSpPr>
              <p:cNvPr id="6851" name="Google Shape;6851;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2" name="Google Shape;6852;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53" name="Google Shape;6853;p27"/>
            <p:cNvGrpSpPr/>
            <p:nvPr/>
          </p:nvGrpSpPr>
          <p:grpSpPr>
            <a:xfrm>
              <a:off x="2422291" y="6437361"/>
              <a:ext cx="156362" cy="156362"/>
              <a:chOff x="0" y="0"/>
              <a:chExt cx="812800" cy="812800"/>
            </a:xfrm>
          </p:grpSpPr>
          <p:sp>
            <p:nvSpPr>
              <p:cNvPr id="6854" name="Google Shape;6854;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5" name="Google Shape;6855;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6856" name="Google Shape;6856;p27"/>
          <p:cNvSpPr txBox="1"/>
          <p:nvPr/>
        </p:nvSpPr>
        <p:spPr>
          <a:xfrm>
            <a:off x="1975623" y="2387145"/>
            <a:ext cx="2280804" cy="124396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8000" u="none" cap="none" strike="noStrike">
                <a:solidFill>
                  <a:srgbClr val="000000"/>
                </a:solidFill>
                <a:latin typeface="Exo 2"/>
                <a:ea typeface="Exo 2"/>
                <a:cs typeface="Exo 2"/>
                <a:sym typeface="Exo 2"/>
              </a:rPr>
              <a:t>OUR</a:t>
            </a:r>
            <a:endParaRPr/>
          </a:p>
        </p:txBody>
      </p:sp>
      <p:sp>
        <p:nvSpPr>
          <p:cNvPr id="6857" name="Google Shape;6857;p27"/>
          <p:cNvSpPr txBox="1"/>
          <p:nvPr/>
        </p:nvSpPr>
        <p:spPr>
          <a:xfrm>
            <a:off x="1975623" y="5477648"/>
            <a:ext cx="6202800" cy="1168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00" u="none" cap="none" strike="noStrike">
                <a:solidFill>
                  <a:srgbClr val="000000"/>
                </a:solidFill>
                <a:latin typeface="Alegreya Sans"/>
                <a:ea typeface="Alegreya Sans"/>
                <a:cs typeface="Alegreya Sans"/>
                <a:sym typeface="Alegreya Sans"/>
              </a:rPr>
              <a:t>Presentations are communication tools that can be used as demonstrations, lectures, speeches, reports, and more. It is mostly presented before an audience. </a:t>
            </a:r>
            <a:endParaRPr/>
          </a:p>
        </p:txBody>
      </p:sp>
      <p:grpSp>
        <p:nvGrpSpPr>
          <p:cNvPr id="6858" name="Google Shape;6858;p27"/>
          <p:cNvGrpSpPr/>
          <p:nvPr/>
        </p:nvGrpSpPr>
        <p:grpSpPr>
          <a:xfrm>
            <a:off x="17573133" y="4213257"/>
            <a:ext cx="1074754" cy="2501367"/>
            <a:chOff x="0" y="0"/>
            <a:chExt cx="1433006" cy="3335156"/>
          </a:xfrm>
        </p:grpSpPr>
        <p:grpSp>
          <p:nvGrpSpPr>
            <p:cNvPr id="6859" name="Google Shape;6859;p27"/>
            <p:cNvGrpSpPr/>
            <p:nvPr/>
          </p:nvGrpSpPr>
          <p:grpSpPr>
            <a:xfrm>
              <a:off x="128703" y="0"/>
              <a:ext cx="79089" cy="79089"/>
              <a:chOff x="0" y="0"/>
              <a:chExt cx="812800" cy="812800"/>
            </a:xfrm>
          </p:grpSpPr>
          <p:sp>
            <p:nvSpPr>
              <p:cNvPr id="6860" name="Google Shape;6860;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1" name="Google Shape;6861;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62" name="Google Shape;6862;p27"/>
            <p:cNvGrpSpPr/>
            <p:nvPr/>
          </p:nvGrpSpPr>
          <p:grpSpPr>
            <a:xfrm>
              <a:off x="374011" y="0"/>
              <a:ext cx="79089" cy="79089"/>
              <a:chOff x="0" y="0"/>
              <a:chExt cx="812800" cy="812800"/>
            </a:xfrm>
          </p:grpSpPr>
          <p:sp>
            <p:nvSpPr>
              <p:cNvPr id="6863" name="Google Shape;6863;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4" name="Google Shape;6864;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65" name="Google Shape;6865;p27"/>
            <p:cNvGrpSpPr/>
            <p:nvPr/>
          </p:nvGrpSpPr>
          <p:grpSpPr>
            <a:xfrm>
              <a:off x="619320" y="0"/>
              <a:ext cx="79089" cy="79089"/>
              <a:chOff x="0" y="0"/>
              <a:chExt cx="812800" cy="812800"/>
            </a:xfrm>
          </p:grpSpPr>
          <p:sp>
            <p:nvSpPr>
              <p:cNvPr id="6866" name="Google Shape;6866;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7" name="Google Shape;6867;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68" name="Google Shape;6868;p27"/>
            <p:cNvGrpSpPr/>
            <p:nvPr/>
          </p:nvGrpSpPr>
          <p:grpSpPr>
            <a:xfrm>
              <a:off x="0" y="134180"/>
              <a:ext cx="79089" cy="79089"/>
              <a:chOff x="0" y="0"/>
              <a:chExt cx="812800" cy="812800"/>
            </a:xfrm>
          </p:grpSpPr>
          <p:sp>
            <p:nvSpPr>
              <p:cNvPr id="6869" name="Google Shape;6869;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0" name="Google Shape;6870;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71" name="Google Shape;6871;p27"/>
            <p:cNvGrpSpPr/>
            <p:nvPr/>
          </p:nvGrpSpPr>
          <p:grpSpPr>
            <a:xfrm>
              <a:off x="245308" y="134180"/>
              <a:ext cx="79089" cy="79089"/>
              <a:chOff x="0" y="0"/>
              <a:chExt cx="812800" cy="812800"/>
            </a:xfrm>
          </p:grpSpPr>
          <p:sp>
            <p:nvSpPr>
              <p:cNvPr id="6872" name="Google Shape;6872;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3" name="Google Shape;6873;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74" name="Google Shape;6874;p27"/>
            <p:cNvGrpSpPr/>
            <p:nvPr/>
          </p:nvGrpSpPr>
          <p:grpSpPr>
            <a:xfrm>
              <a:off x="490616" y="134180"/>
              <a:ext cx="79089" cy="79089"/>
              <a:chOff x="0" y="0"/>
              <a:chExt cx="812800" cy="812800"/>
            </a:xfrm>
          </p:grpSpPr>
          <p:sp>
            <p:nvSpPr>
              <p:cNvPr id="6875" name="Google Shape;6875;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6" name="Google Shape;6876;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77" name="Google Shape;6877;p27"/>
            <p:cNvGrpSpPr/>
            <p:nvPr/>
          </p:nvGrpSpPr>
          <p:grpSpPr>
            <a:xfrm>
              <a:off x="128703" y="282900"/>
              <a:ext cx="79089" cy="79089"/>
              <a:chOff x="0" y="0"/>
              <a:chExt cx="812800" cy="812800"/>
            </a:xfrm>
          </p:grpSpPr>
          <p:sp>
            <p:nvSpPr>
              <p:cNvPr id="6878" name="Google Shape;6878;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9" name="Google Shape;6879;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80" name="Google Shape;6880;p27"/>
            <p:cNvGrpSpPr/>
            <p:nvPr/>
          </p:nvGrpSpPr>
          <p:grpSpPr>
            <a:xfrm>
              <a:off x="374011" y="282900"/>
              <a:ext cx="79089" cy="79089"/>
              <a:chOff x="0" y="0"/>
              <a:chExt cx="812800" cy="812800"/>
            </a:xfrm>
          </p:grpSpPr>
          <p:sp>
            <p:nvSpPr>
              <p:cNvPr id="6881" name="Google Shape;6881;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2" name="Google Shape;6882;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83" name="Google Shape;6883;p27"/>
            <p:cNvGrpSpPr/>
            <p:nvPr/>
          </p:nvGrpSpPr>
          <p:grpSpPr>
            <a:xfrm>
              <a:off x="619320" y="282900"/>
              <a:ext cx="79089" cy="79089"/>
              <a:chOff x="0" y="0"/>
              <a:chExt cx="812800" cy="812800"/>
            </a:xfrm>
          </p:grpSpPr>
          <p:sp>
            <p:nvSpPr>
              <p:cNvPr id="6884" name="Google Shape;6884;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5" name="Google Shape;6885;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86" name="Google Shape;6886;p27"/>
            <p:cNvGrpSpPr/>
            <p:nvPr/>
          </p:nvGrpSpPr>
          <p:grpSpPr>
            <a:xfrm>
              <a:off x="0" y="417081"/>
              <a:ext cx="79089" cy="79089"/>
              <a:chOff x="0" y="0"/>
              <a:chExt cx="812800" cy="812800"/>
            </a:xfrm>
          </p:grpSpPr>
          <p:sp>
            <p:nvSpPr>
              <p:cNvPr id="6887" name="Google Shape;6887;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8" name="Google Shape;6888;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89" name="Google Shape;6889;p27"/>
            <p:cNvGrpSpPr/>
            <p:nvPr/>
          </p:nvGrpSpPr>
          <p:grpSpPr>
            <a:xfrm>
              <a:off x="245308" y="417081"/>
              <a:ext cx="79089" cy="79089"/>
              <a:chOff x="0" y="0"/>
              <a:chExt cx="812800" cy="812800"/>
            </a:xfrm>
          </p:grpSpPr>
          <p:sp>
            <p:nvSpPr>
              <p:cNvPr id="6890" name="Google Shape;6890;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1" name="Google Shape;6891;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92" name="Google Shape;6892;p27"/>
            <p:cNvGrpSpPr/>
            <p:nvPr/>
          </p:nvGrpSpPr>
          <p:grpSpPr>
            <a:xfrm>
              <a:off x="490616" y="417081"/>
              <a:ext cx="79089" cy="79089"/>
              <a:chOff x="0" y="0"/>
              <a:chExt cx="812800" cy="812800"/>
            </a:xfrm>
          </p:grpSpPr>
          <p:sp>
            <p:nvSpPr>
              <p:cNvPr id="6893" name="Google Shape;6893;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4" name="Google Shape;6894;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95" name="Google Shape;6895;p27"/>
            <p:cNvGrpSpPr/>
            <p:nvPr/>
          </p:nvGrpSpPr>
          <p:grpSpPr>
            <a:xfrm>
              <a:off x="128703" y="565801"/>
              <a:ext cx="79089" cy="79089"/>
              <a:chOff x="0" y="0"/>
              <a:chExt cx="812800" cy="812800"/>
            </a:xfrm>
          </p:grpSpPr>
          <p:sp>
            <p:nvSpPr>
              <p:cNvPr id="6896" name="Google Shape;6896;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7" name="Google Shape;6897;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98" name="Google Shape;6898;p27"/>
            <p:cNvGrpSpPr/>
            <p:nvPr/>
          </p:nvGrpSpPr>
          <p:grpSpPr>
            <a:xfrm>
              <a:off x="374011" y="565801"/>
              <a:ext cx="79089" cy="79089"/>
              <a:chOff x="0" y="0"/>
              <a:chExt cx="812800" cy="812800"/>
            </a:xfrm>
          </p:grpSpPr>
          <p:sp>
            <p:nvSpPr>
              <p:cNvPr id="6899" name="Google Shape;6899;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0" name="Google Shape;6900;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01" name="Google Shape;6901;p27"/>
            <p:cNvGrpSpPr/>
            <p:nvPr/>
          </p:nvGrpSpPr>
          <p:grpSpPr>
            <a:xfrm>
              <a:off x="619320" y="565801"/>
              <a:ext cx="79089" cy="79089"/>
              <a:chOff x="0" y="0"/>
              <a:chExt cx="812800" cy="812800"/>
            </a:xfrm>
          </p:grpSpPr>
          <p:sp>
            <p:nvSpPr>
              <p:cNvPr id="6902" name="Google Shape;6902;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3" name="Google Shape;6903;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04" name="Google Shape;6904;p27"/>
            <p:cNvGrpSpPr/>
            <p:nvPr/>
          </p:nvGrpSpPr>
          <p:grpSpPr>
            <a:xfrm>
              <a:off x="0" y="699981"/>
              <a:ext cx="79089" cy="79089"/>
              <a:chOff x="0" y="0"/>
              <a:chExt cx="812800" cy="812800"/>
            </a:xfrm>
          </p:grpSpPr>
          <p:sp>
            <p:nvSpPr>
              <p:cNvPr id="6905" name="Google Shape;6905;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6" name="Google Shape;6906;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07" name="Google Shape;6907;p27"/>
            <p:cNvGrpSpPr/>
            <p:nvPr/>
          </p:nvGrpSpPr>
          <p:grpSpPr>
            <a:xfrm>
              <a:off x="245308" y="699981"/>
              <a:ext cx="79089" cy="79089"/>
              <a:chOff x="0" y="0"/>
              <a:chExt cx="812800" cy="812800"/>
            </a:xfrm>
          </p:grpSpPr>
          <p:sp>
            <p:nvSpPr>
              <p:cNvPr id="6908" name="Google Shape;6908;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9" name="Google Shape;6909;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10" name="Google Shape;6910;p27"/>
            <p:cNvGrpSpPr/>
            <p:nvPr/>
          </p:nvGrpSpPr>
          <p:grpSpPr>
            <a:xfrm>
              <a:off x="490616" y="699981"/>
              <a:ext cx="79089" cy="79089"/>
              <a:chOff x="0" y="0"/>
              <a:chExt cx="812800" cy="812800"/>
            </a:xfrm>
          </p:grpSpPr>
          <p:sp>
            <p:nvSpPr>
              <p:cNvPr id="6911" name="Google Shape;6911;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2" name="Google Shape;6912;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13" name="Google Shape;6913;p27"/>
            <p:cNvGrpSpPr/>
            <p:nvPr/>
          </p:nvGrpSpPr>
          <p:grpSpPr>
            <a:xfrm>
              <a:off x="128703" y="848701"/>
              <a:ext cx="79089" cy="79089"/>
              <a:chOff x="0" y="0"/>
              <a:chExt cx="812800" cy="812800"/>
            </a:xfrm>
          </p:grpSpPr>
          <p:sp>
            <p:nvSpPr>
              <p:cNvPr id="6914" name="Google Shape;6914;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5" name="Google Shape;6915;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16" name="Google Shape;6916;p27"/>
            <p:cNvGrpSpPr/>
            <p:nvPr/>
          </p:nvGrpSpPr>
          <p:grpSpPr>
            <a:xfrm>
              <a:off x="374011" y="848701"/>
              <a:ext cx="79089" cy="79089"/>
              <a:chOff x="0" y="0"/>
              <a:chExt cx="812800" cy="812800"/>
            </a:xfrm>
          </p:grpSpPr>
          <p:sp>
            <p:nvSpPr>
              <p:cNvPr id="6917" name="Google Shape;6917;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8" name="Google Shape;6918;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19" name="Google Shape;6919;p27"/>
            <p:cNvGrpSpPr/>
            <p:nvPr/>
          </p:nvGrpSpPr>
          <p:grpSpPr>
            <a:xfrm>
              <a:off x="619320" y="848701"/>
              <a:ext cx="79089" cy="79089"/>
              <a:chOff x="0" y="0"/>
              <a:chExt cx="812800" cy="812800"/>
            </a:xfrm>
          </p:grpSpPr>
          <p:sp>
            <p:nvSpPr>
              <p:cNvPr id="6920" name="Google Shape;6920;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1" name="Google Shape;6921;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22" name="Google Shape;6922;p27"/>
            <p:cNvGrpSpPr/>
            <p:nvPr/>
          </p:nvGrpSpPr>
          <p:grpSpPr>
            <a:xfrm>
              <a:off x="0" y="982881"/>
              <a:ext cx="79089" cy="79089"/>
              <a:chOff x="0" y="0"/>
              <a:chExt cx="812800" cy="812800"/>
            </a:xfrm>
          </p:grpSpPr>
          <p:sp>
            <p:nvSpPr>
              <p:cNvPr id="6923" name="Google Shape;6923;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4" name="Google Shape;6924;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25" name="Google Shape;6925;p27"/>
            <p:cNvGrpSpPr/>
            <p:nvPr/>
          </p:nvGrpSpPr>
          <p:grpSpPr>
            <a:xfrm>
              <a:off x="245308" y="982881"/>
              <a:ext cx="79089" cy="79089"/>
              <a:chOff x="0" y="0"/>
              <a:chExt cx="812800" cy="812800"/>
            </a:xfrm>
          </p:grpSpPr>
          <p:sp>
            <p:nvSpPr>
              <p:cNvPr id="6926" name="Google Shape;6926;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7" name="Google Shape;6927;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28" name="Google Shape;6928;p27"/>
            <p:cNvGrpSpPr/>
            <p:nvPr/>
          </p:nvGrpSpPr>
          <p:grpSpPr>
            <a:xfrm>
              <a:off x="490616" y="982881"/>
              <a:ext cx="79089" cy="79089"/>
              <a:chOff x="0" y="0"/>
              <a:chExt cx="812800" cy="812800"/>
            </a:xfrm>
          </p:grpSpPr>
          <p:sp>
            <p:nvSpPr>
              <p:cNvPr id="6929" name="Google Shape;6929;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0" name="Google Shape;6930;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31" name="Google Shape;6931;p27"/>
            <p:cNvGrpSpPr/>
            <p:nvPr/>
          </p:nvGrpSpPr>
          <p:grpSpPr>
            <a:xfrm>
              <a:off x="128703" y="1131601"/>
              <a:ext cx="79089" cy="79089"/>
              <a:chOff x="0" y="0"/>
              <a:chExt cx="812800" cy="812800"/>
            </a:xfrm>
          </p:grpSpPr>
          <p:sp>
            <p:nvSpPr>
              <p:cNvPr id="6932" name="Google Shape;6932;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3" name="Google Shape;6933;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34" name="Google Shape;6934;p27"/>
            <p:cNvGrpSpPr/>
            <p:nvPr/>
          </p:nvGrpSpPr>
          <p:grpSpPr>
            <a:xfrm>
              <a:off x="374011" y="1131601"/>
              <a:ext cx="79089" cy="79089"/>
              <a:chOff x="0" y="0"/>
              <a:chExt cx="812800" cy="812800"/>
            </a:xfrm>
          </p:grpSpPr>
          <p:sp>
            <p:nvSpPr>
              <p:cNvPr id="6935" name="Google Shape;6935;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6" name="Google Shape;6936;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37" name="Google Shape;6937;p27"/>
            <p:cNvGrpSpPr/>
            <p:nvPr/>
          </p:nvGrpSpPr>
          <p:grpSpPr>
            <a:xfrm>
              <a:off x="619320" y="1131601"/>
              <a:ext cx="79089" cy="79089"/>
              <a:chOff x="0" y="0"/>
              <a:chExt cx="812800" cy="812800"/>
            </a:xfrm>
          </p:grpSpPr>
          <p:sp>
            <p:nvSpPr>
              <p:cNvPr id="6938" name="Google Shape;6938;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9" name="Google Shape;6939;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40" name="Google Shape;6940;p27"/>
            <p:cNvGrpSpPr/>
            <p:nvPr/>
          </p:nvGrpSpPr>
          <p:grpSpPr>
            <a:xfrm>
              <a:off x="0" y="1265782"/>
              <a:ext cx="79089" cy="79089"/>
              <a:chOff x="0" y="0"/>
              <a:chExt cx="812800" cy="812800"/>
            </a:xfrm>
          </p:grpSpPr>
          <p:sp>
            <p:nvSpPr>
              <p:cNvPr id="6941" name="Google Shape;6941;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2" name="Google Shape;6942;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43" name="Google Shape;6943;p27"/>
            <p:cNvGrpSpPr/>
            <p:nvPr/>
          </p:nvGrpSpPr>
          <p:grpSpPr>
            <a:xfrm>
              <a:off x="245308" y="1265782"/>
              <a:ext cx="79089" cy="79089"/>
              <a:chOff x="0" y="0"/>
              <a:chExt cx="812800" cy="812800"/>
            </a:xfrm>
          </p:grpSpPr>
          <p:sp>
            <p:nvSpPr>
              <p:cNvPr id="6944" name="Google Shape;6944;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5" name="Google Shape;6945;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46" name="Google Shape;6946;p27"/>
            <p:cNvGrpSpPr/>
            <p:nvPr/>
          </p:nvGrpSpPr>
          <p:grpSpPr>
            <a:xfrm>
              <a:off x="490616" y="1265782"/>
              <a:ext cx="79089" cy="79089"/>
              <a:chOff x="0" y="0"/>
              <a:chExt cx="812800" cy="812800"/>
            </a:xfrm>
          </p:grpSpPr>
          <p:sp>
            <p:nvSpPr>
              <p:cNvPr id="6947" name="Google Shape;6947;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8" name="Google Shape;6948;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49" name="Google Shape;6949;p27"/>
            <p:cNvGrpSpPr/>
            <p:nvPr/>
          </p:nvGrpSpPr>
          <p:grpSpPr>
            <a:xfrm>
              <a:off x="128703" y="1414502"/>
              <a:ext cx="79089" cy="79089"/>
              <a:chOff x="0" y="0"/>
              <a:chExt cx="812800" cy="812800"/>
            </a:xfrm>
          </p:grpSpPr>
          <p:sp>
            <p:nvSpPr>
              <p:cNvPr id="6950" name="Google Shape;6950;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1" name="Google Shape;6951;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52" name="Google Shape;6952;p27"/>
            <p:cNvGrpSpPr/>
            <p:nvPr/>
          </p:nvGrpSpPr>
          <p:grpSpPr>
            <a:xfrm>
              <a:off x="374011" y="1414502"/>
              <a:ext cx="79089" cy="79089"/>
              <a:chOff x="0" y="0"/>
              <a:chExt cx="812800" cy="812800"/>
            </a:xfrm>
          </p:grpSpPr>
          <p:sp>
            <p:nvSpPr>
              <p:cNvPr id="6953" name="Google Shape;6953;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4" name="Google Shape;6954;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55" name="Google Shape;6955;p27"/>
            <p:cNvGrpSpPr/>
            <p:nvPr/>
          </p:nvGrpSpPr>
          <p:grpSpPr>
            <a:xfrm>
              <a:off x="619320" y="1414502"/>
              <a:ext cx="79089" cy="79089"/>
              <a:chOff x="0" y="0"/>
              <a:chExt cx="812800" cy="812800"/>
            </a:xfrm>
          </p:grpSpPr>
          <p:sp>
            <p:nvSpPr>
              <p:cNvPr id="6956" name="Google Shape;6956;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7" name="Google Shape;6957;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58" name="Google Shape;6958;p27"/>
            <p:cNvGrpSpPr/>
            <p:nvPr/>
          </p:nvGrpSpPr>
          <p:grpSpPr>
            <a:xfrm>
              <a:off x="0" y="1548682"/>
              <a:ext cx="79089" cy="79089"/>
              <a:chOff x="0" y="0"/>
              <a:chExt cx="812800" cy="812800"/>
            </a:xfrm>
          </p:grpSpPr>
          <p:sp>
            <p:nvSpPr>
              <p:cNvPr id="6959" name="Google Shape;6959;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0" name="Google Shape;6960;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61" name="Google Shape;6961;p27"/>
            <p:cNvGrpSpPr/>
            <p:nvPr/>
          </p:nvGrpSpPr>
          <p:grpSpPr>
            <a:xfrm>
              <a:off x="245308" y="1548682"/>
              <a:ext cx="79089" cy="79089"/>
              <a:chOff x="0" y="0"/>
              <a:chExt cx="812800" cy="812800"/>
            </a:xfrm>
          </p:grpSpPr>
          <p:sp>
            <p:nvSpPr>
              <p:cNvPr id="6962" name="Google Shape;6962;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3" name="Google Shape;6963;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64" name="Google Shape;6964;p27"/>
            <p:cNvGrpSpPr/>
            <p:nvPr/>
          </p:nvGrpSpPr>
          <p:grpSpPr>
            <a:xfrm>
              <a:off x="490616" y="1548682"/>
              <a:ext cx="79089" cy="79089"/>
              <a:chOff x="0" y="0"/>
              <a:chExt cx="812800" cy="812800"/>
            </a:xfrm>
          </p:grpSpPr>
          <p:sp>
            <p:nvSpPr>
              <p:cNvPr id="6965" name="Google Shape;6965;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6" name="Google Shape;6966;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67" name="Google Shape;6967;p27"/>
            <p:cNvGrpSpPr/>
            <p:nvPr/>
          </p:nvGrpSpPr>
          <p:grpSpPr>
            <a:xfrm>
              <a:off x="128703" y="1707385"/>
              <a:ext cx="79089" cy="79089"/>
              <a:chOff x="0" y="0"/>
              <a:chExt cx="812800" cy="812800"/>
            </a:xfrm>
          </p:grpSpPr>
          <p:sp>
            <p:nvSpPr>
              <p:cNvPr id="6968" name="Google Shape;6968;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9" name="Google Shape;6969;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70" name="Google Shape;6970;p27"/>
            <p:cNvGrpSpPr/>
            <p:nvPr/>
          </p:nvGrpSpPr>
          <p:grpSpPr>
            <a:xfrm>
              <a:off x="374011" y="1707385"/>
              <a:ext cx="79089" cy="79089"/>
              <a:chOff x="0" y="0"/>
              <a:chExt cx="812800" cy="812800"/>
            </a:xfrm>
          </p:grpSpPr>
          <p:sp>
            <p:nvSpPr>
              <p:cNvPr id="6971" name="Google Shape;6971;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2" name="Google Shape;6972;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73" name="Google Shape;6973;p27"/>
            <p:cNvGrpSpPr/>
            <p:nvPr/>
          </p:nvGrpSpPr>
          <p:grpSpPr>
            <a:xfrm>
              <a:off x="619320" y="1707385"/>
              <a:ext cx="79089" cy="79089"/>
              <a:chOff x="0" y="0"/>
              <a:chExt cx="812800" cy="812800"/>
            </a:xfrm>
          </p:grpSpPr>
          <p:sp>
            <p:nvSpPr>
              <p:cNvPr id="6974" name="Google Shape;6974;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5" name="Google Shape;6975;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76" name="Google Shape;6976;p27"/>
            <p:cNvGrpSpPr/>
            <p:nvPr/>
          </p:nvGrpSpPr>
          <p:grpSpPr>
            <a:xfrm>
              <a:off x="0" y="1841565"/>
              <a:ext cx="79089" cy="79089"/>
              <a:chOff x="0" y="0"/>
              <a:chExt cx="812800" cy="812800"/>
            </a:xfrm>
          </p:grpSpPr>
          <p:sp>
            <p:nvSpPr>
              <p:cNvPr id="6977" name="Google Shape;6977;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8" name="Google Shape;6978;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79" name="Google Shape;6979;p27"/>
            <p:cNvGrpSpPr/>
            <p:nvPr/>
          </p:nvGrpSpPr>
          <p:grpSpPr>
            <a:xfrm>
              <a:off x="245308" y="1841565"/>
              <a:ext cx="79089" cy="79089"/>
              <a:chOff x="0" y="0"/>
              <a:chExt cx="812800" cy="812800"/>
            </a:xfrm>
          </p:grpSpPr>
          <p:sp>
            <p:nvSpPr>
              <p:cNvPr id="6980" name="Google Shape;6980;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1" name="Google Shape;6981;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82" name="Google Shape;6982;p27"/>
            <p:cNvGrpSpPr/>
            <p:nvPr/>
          </p:nvGrpSpPr>
          <p:grpSpPr>
            <a:xfrm>
              <a:off x="490616" y="1841565"/>
              <a:ext cx="79089" cy="79089"/>
              <a:chOff x="0" y="0"/>
              <a:chExt cx="812800" cy="812800"/>
            </a:xfrm>
          </p:grpSpPr>
          <p:sp>
            <p:nvSpPr>
              <p:cNvPr id="6983" name="Google Shape;6983;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4" name="Google Shape;6984;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85" name="Google Shape;6985;p27"/>
            <p:cNvGrpSpPr/>
            <p:nvPr/>
          </p:nvGrpSpPr>
          <p:grpSpPr>
            <a:xfrm>
              <a:off x="128703" y="1990286"/>
              <a:ext cx="79089" cy="79089"/>
              <a:chOff x="0" y="0"/>
              <a:chExt cx="812800" cy="812800"/>
            </a:xfrm>
          </p:grpSpPr>
          <p:sp>
            <p:nvSpPr>
              <p:cNvPr id="6986" name="Google Shape;6986;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7" name="Google Shape;6987;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88" name="Google Shape;6988;p27"/>
            <p:cNvGrpSpPr/>
            <p:nvPr/>
          </p:nvGrpSpPr>
          <p:grpSpPr>
            <a:xfrm>
              <a:off x="374011" y="1990286"/>
              <a:ext cx="79089" cy="79089"/>
              <a:chOff x="0" y="0"/>
              <a:chExt cx="812800" cy="812800"/>
            </a:xfrm>
          </p:grpSpPr>
          <p:sp>
            <p:nvSpPr>
              <p:cNvPr id="6989" name="Google Shape;6989;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0" name="Google Shape;6990;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91" name="Google Shape;6991;p27"/>
            <p:cNvGrpSpPr/>
            <p:nvPr/>
          </p:nvGrpSpPr>
          <p:grpSpPr>
            <a:xfrm>
              <a:off x="619320" y="1990286"/>
              <a:ext cx="79089" cy="79089"/>
              <a:chOff x="0" y="0"/>
              <a:chExt cx="812800" cy="812800"/>
            </a:xfrm>
          </p:grpSpPr>
          <p:sp>
            <p:nvSpPr>
              <p:cNvPr id="6992" name="Google Shape;6992;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3" name="Google Shape;6993;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94" name="Google Shape;6994;p27"/>
            <p:cNvGrpSpPr/>
            <p:nvPr/>
          </p:nvGrpSpPr>
          <p:grpSpPr>
            <a:xfrm>
              <a:off x="0" y="2124466"/>
              <a:ext cx="79089" cy="79089"/>
              <a:chOff x="0" y="0"/>
              <a:chExt cx="812800" cy="812800"/>
            </a:xfrm>
          </p:grpSpPr>
          <p:sp>
            <p:nvSpPr>
              <p:cNvPr id="6995" name="Google Shape;6995;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6" name="Google Shape;6996;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97" name="Google Shape;6997;p27"/>
            <p:cNvGrpSpPr/>
            <p:nvPr/>
          </p:nvGrpSpPr>
          <p:grpSpPr>
            <a:xfrm>
              <a:off x="245308" y="2124466"/>
              <a:ext cx="79089" cy="79089"/>
              <a:chOff x="0" y="0"/>
              <a:chExt cx="812800" cy="812800"/>
            </a:xfrm>
          </p:grpSpPr>
          <p:sp>
            <p:nvSpPr>
              <p:cNvPr id="6998" name="Google Shape;6998;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9" name="Google Shape;6999;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00" name="Google Shape;7000;p27"/>
            <p:cNvGrpSpPr/>
            <p:nvPr/>
          </p:nvGrpSpPr>
          <p:grpSpPr>
            <a:xfrm>
              <a:off x="490616" y="2124466"/>
              <a:ext cx="79089" cy="79089"/>
              <a:chOff x="0" y="0"/>
              <a:chExt cx="812800" cy="812800"/>
            </a:xfrm>
          </p:grpSpPr>
          <p:sp>
            <p:nvSpPr>
              <p:cNvPr id="7001" name="Google Shape;7001;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2" name="Google Shape;7002;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03" name="Google Shape;7003;p27"/>
            <p:cNvGrpSpPr/>
            <p:nvPr/>
          </p:nvGrpSpPr>
          <p:grpSpPr>
            <a:xfrm>
              <a:off x="128703" y="2273186"/>
              <a:ext cx="79089" cy="79089"/>
              <a:chOff x="0" y="0"/>
              <a:chExt cx="812800" cy="812800"/>
            </a:xfrm>
          </p:grpSpPr>
          <p:sp>
            <p:nvSpPr>
              <p:cNvPr id="7004" name="Google Shape;7004;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5" name="Google Shape;7005;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06" name="Google Shape;7006;p27"/>
            <p:cNvGrpSpPr/>
            <p:nvPr/>
          </p:nvGrpSpPr>
          <p:grpSpPr>
            <a:xfrm>
              <a:off x="374011" y="2273186"/>
              <a:ext cx="79089" cy="79089"/>
              <a:chOff x="0" y="0"/>
              <a:chExt cx="812800" cy="812800"/>
            </a:xfrm>
          </p:grpSpPr>
          <p:sp>
            <p:nvSpPr>
              <p:cNvPr id="7007" name="Google Shape;7007;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8" name="Google Shape;7008;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09" name="Google Shape;7009;p27"/>
            <p:cNvGrpSpPr/>
            <p:nvPr/>
          </p:nvGrpSpPr>
          <p:grpSpPr>
            <a:xfrm>
              <a:off x="619320" y="2273186"/>
              <a:ext cx="79089" cy="79089"/>
              <a:chOff x="0" y="0"/>
              <a:chExt cx="812800" cy="812800"/>
            </a:xfrm>
          </p:grpSpPr>
          <p:sp>
            <p:nvSpPr>
              <p:cNvPr id="7010" name="Google Shape;7010;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1" name="Google Shape;7011;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12" name="Google Shape;7012;p27"/>
            <p:cNvGrpSpPr/>
            <p:nvPr/>
          </p:nvGrpSpPr>
          <p:grpSpPr>
            <a:xfrm>
              <a:off x="0" y="2407366"/>
              <a:ext cx="79089" cy="79089"/>
              <a:chOff x="0" y="0"/>
              <a:chExt cx="812800" cy="812800"/>
            </a:xfrm>
          </p:grpSpPr>
          <p:sp>
            <p:nvSpPr>
              <p:cNvPr id="7013" name="Google Shape;7013;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4" name="Google Shape;7014;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15" name="Google Shape;7015;p27"/>
            <p:cNvGrpSpPr/>
            <p:nvPr/>
          </p:nvGrpSpPr>
          <p:grpSpPr>
            <a:xfrm>
              <a:off x="245308" y="2407366"/>
              <a:ext cx="79089" cy="79089"/>
              <a:chOff x="0" y="0"/>
              <a:chExt cx="812800" cy="812800"/>
            </a:xfrm>
          </p:grpSpPr>
          <p:sp>
            <p:nvSpPr>
              <p:cNvPr id="7016" name="Google Shape;7016;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7" name="Google Shape;7017;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18" name="Google Shape;7018;p27"/>
            <p:cNvGrpSpPr/>
            <p:nvPr/>
          </p:nvGrpSpPr>
          <p:grpSpPr>
            <a:xfrm>
              <a:off x="490616" y="2407366"/>
              <a:ext cx="79089" cy="79089"/>
              <a:chOff x="0" y="0"/>
              <a:chExt cx="812800" cy="812800"/>
            </a:xfrm>
          </p:grpSpPr>
          <p:sp>
            <p:nvSpPr>
              <p:cNvPr id="7019" name="Google Shape;7019;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0" name="Google Shape;7020;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21" name="Google Shape;7021;p27"/>
            <p:cNvGrpSpPr/>
            <p:nvPr/>
          </p:nvGrpSpPr>
          <p:grpSpPr>
            <a:xfrm>
              <a:off x="128703" y="2556086"/>
              <a:ext cx="79089" cy="79089"/>
              <a:chOff x="0" y="0"/>
              <a:chExt cx="812800" cy="812800"/>
            </a:xfrm>
          </p:grpSpPr>
          <p:sp>
            <p:nvSpPr>
              <p:cNvPr id="7022" name="Google Shape;7022;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3" name="Google Shape;7023;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24" name="Google Shape;7024;p27"/>
            <p:cNvGrpSpPr/>
            <p:nvPr/>
          </p:nvGrpSpPr>
          <p:grpSpPr>
            <a:xfrm>
              <a:off x="374011" y="2556086"/>
              <a:ext cx="79089" cy="79089"/>
              <a:chOff x="0" y="0"/>
              <a:chExt cx="812800" cy="812800"/>
            </a:xfrm>
          </p:grpSpPr>
          <p:sp>
            <p:nvSpPr>
              <p:cNvPr id="7025" name="Google Shape;7025;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6" name="Google Shape;7026;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27" name="Google Shape;7027;p27"/>
            <p:cNvGrpSpPr/>
            <p:nvPr/>
          </p:nvGrpSpPr>
          <p:grpSpPr>
            <a:xfrm>
              <a:off x="619320" y="2556086"/>
              <a:ext cx="79089" cy="79089"/>
              <a:chOff x="0" y="0"/>
              <a:chExt cx="812800" cy="812800"/>
            </a:xfrm>
          </p:grpSpPr>
          <p:sp>
            <p:nvSpPr>
              <p:cNvPr id="7028" name="Google Shape;7028;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9" name="Google Shape;7029;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30" name="Google Shape;7030;p27"/>
            <p:cNvGrpSpPr/>
            <p:nvPr/>
          </p:nvGrpSpPr>
          <p:grpSpPr>
            <a:xfrm>
              <a:off x="0" y="2690266"/>
              <a:ext cx="79089" cy="79089"/>
              <a:chOff x="0" y="0"/>
              <a:chExt cx="812800" cy="812800"/>
            </a:xfrm>
          </p:grpSpPr>
          <p:sp>
            <p:nvSpPr>
              <p:cNvPr id="7031" name="Google Shape;7031;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2" name="Google Shape;7032;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33" name="Google Shape;7033;p27"/>
            <p:cNvGrpSpPr/>
            <p:nvPr/>
          </p:nvGrpSpPr>
          <p:grpSpPr>
            <a:xfrm>
              <a:off x="245308" y="2690266"/>
              <a:ext cx="79089" cy="79089"/>
              <a:chOff x="0" y="0"/>
              <a:chExt cx="812800" cy="812800"/>
            </a:xfrm>
          </p:grpSpPr>
          <p:sp>
            <p:nvSpPr>
              <p:cNvPr id="7034" name="Google Shape;7034;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5" name="Google Shape;7035;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36" name="Google Shape;7036;p27"/>
            <p:cNvGrpSpPr/>
            <p:nvPr/>
          </p:nvGrpSpPr>
          <p:grpSpPr>
            <a:xfrm>
              <a:off x="490616" y="2690266"/>
              <a:ext cx="79089" cy="79089"/>
              <a:chOff x="0" y="0"/>
              <a:chExt cx="812800" cy="812800"/>
            </a:xfrm>
          </p:grpSpPr>
          <p:sp>
            <p:nvSpPr>
              <p:cNvPr id="7037" name="Google Shape;7037;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8" name="Google Shape;7038;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39" name="Google Shape;7039;p27"/>
            <p:cNvGrpSpPr/>
            <p:nvPr/>
          </p:nvGrpSpPr>
          <p:grpSpPr>
            <a:xfrm>
              <a:off x="128703" y="2838987"/>
              <a:ext cx="79089" cy="79089"/>
              <a:chOff x="0" y="0"/>
              <a:chExt cx="812800" cy="812800"/>
            </a:xfrm>
          </p:grpSpPr>
          <p:sp>
            <p:nvSpPr>
              <p:cNvPr id="7040" name="Google Shape;7040;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1" name="Google Shape;7041;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42" name="Google Shape;7042;p27"/>
            <p:cNvGrpSpPr/>
            <p:nvPr/>
          </p:nvGrpSpPr>
          <p:grpSpPr>
            <a:xfrm>
              <a:off x="374011" y="2838987"/>
              <a:ext cx="79089" cy="79089"/>
              <a:chOff x="0" y="0"/>
              <a:chExt cx="812800" cy="812800"/>
            </a:xfrm>
          </p:grpSpPr>
          <p:sp>
            <p:nvSpPr>
              <p:cNvPr id="7043" name="Google Shape;7043;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4" name="Google Shape;7044;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45" name="Google Shape;7045;p27"/>
            <p:cNvGrpSpPr/>
            <p:nvPr/>
          </p:nvGrpSpPr>
          <p:grpSpPr>
            <a:xfrm>
              <a:off x="619320" y="2838987"/>
              <a:ext cx="79089" cy="79089"/>
              <a:chOff x="0" y="0"/>
              <a:chExt cx="812800" cy="812800"/>
            </a:xfrm>
          </p:grpSpPr>
          <p:sp>
            <p:nvSpPr>
              <p:cNvPr id="7046" name="Google Shape;7046;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7" name="Google Shape;7047;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48" name="Google Shape;7048;p27"/>
            <p:cNvGrpSpPr/>
            <p:nvPr/>
          </p:nvGrpSpPr>
          <p:grpSpPr>
            <a:xfrm>
              <a:off x="0" y="2973167"/>
              <a:ext cx="79089" cy="79089"/>
              <a:chOff x="0" y="0"/>
              <a:chExt cx="812800" cy="812800"/>
            </a:xfrm>
          </p:grpSpPr>
          <p:sp>
            <p:nvSpPr>
              <p:cNvPr id="7049" name="Google Shape;7049;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0" name="Google Shape;7050;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51" name="Google Shape;7051;p27"/>
            <p:cNvGrpSpPr/>
            <p:nvPr/>
          </p:nvGrpSpPr>
          <p:grpSpPr>
            <a:xfrm>
              <a:off x="245308" y="2973167"/>
              <a:ext cx="79089" cy="79089"/>
              <a:chOff x="0" y="0"/>
              <a:chExt cx="812800" cy="812800"/>
            </a:xfrm>
          </p:grpSpPr>
          <p:sp>
            <p:nvSpPr>
              <p:cNvPr id="7052" name="Google Shape;7052;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3" name="Google Shape;7053;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54" name="Google Shape;7054;p27"/>
            <p:cNvGrpSpPr/>
            <p:nvPr/>
          </p:nvGrpSpPr>
          <p:grpSpPr>
            <a:xfrm>
              <a:off x="490616" y="2973167"/>
              <a:ext cx="79089" cy="79089"/>
              <a:chOff x="0" y="0"/>
              <a:chExt cx="812800" cy="812800"/>
            </a:xfrm>
          </p:grpSpPr>
          <p:sp>
            <p:nvSpPr>
              <p:cNvPr id="7055" name="Google Shape;7055;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6" name="Google Shape;7056;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57" name="Google Shape;7057;p27"/>
            <p:cNvGrpSpPr/>
            <p:nvPr/>
          </p:nvGrpSpPr>
          <p:grpSpPr>
            <a:xfrm>
              <a:off x="128703" y="3121887"/>
              <a:ext cx="79089" cy="79089"/>
              <a:chOff x="0" y="0"/>
              <a:chExt cx="812800" cy="812800"/>
            </a:xfrm>
          </p:grpSpPr>
          <p:sp>
            <p:nvSpPr>
              <p:cNvPr id="7058" name="Google Shape;7058;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9" name="Google Shape;7059;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60" name="Google Shape;7060;p27"/>
            <p:cNvGrpSpPr/>
            <p:nvPr/>
          </p:nvGrpSpPr>
          <p:grpSpPr>
            <a:xfrm>
              <a:off x="374011" y="3121887"/>
              <a:ext cx="79089" cy="79089"/>
              <a:chOff x="0" y="0"/>
              <a:chExt cx="812800" cy="812800"/>
            </a:xfrm>
          </p:grpSpPr>
          <p:sp>
            <p:nvSpPr>
              <p:cNvPr id="7061" name="Google Shape;7061;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2" name="Google Shape;7062;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63" name="Google Shape;7063;p27"/>
            <p:cNvGrpSpPr/>
            <p:nvPr/>
          </p:nvGrpSpPr>
          <p:grpSpPr>
            <a:xfrm>
              <a:off x="619320" y="3121887"/>
              <a:ext cx="79089" cy="79089"/>
              <a:chOff x="0" y="0"/>
              <a:chExt cx="812800" cy="812800"/>
            </a:xfrm>
          </p:grpSpPr>
          <p:sp>
            <p:nvSpPr>
              <p:cNvPr id="7064" name="Google Shape;7064;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5" name="Google Shape;7065;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66" name="Google Shape;7066;p27"/>
            <p:cNvGrpSpPr/>
            <p:nvPr/>
          </p:nvGrpSpPr>
          <p:grpSpPr>
            <a:xfrm>
              <a:off x="0" y="3256067"/>
              <a:ext cx="79089" cy="79089"/>
              <a:chOff x="0" y="0"/>
              <a:chExt cx="812800" cy="812800"/>
            </a:xfrm>
          </p:grpSpPr>
          <p:sp>
            <p:nvSpPr>
              <p:cNvPr id="7067" name="Google Shape;7067;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8" name="Google Shape;7068;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69" name="Google Shape;7069;p27"/>
            <p:cNvGrpSpPr/>
            <p:nvPr/>
          </p:nvGrpSpPr>
          <p:grpSpPr>
            <a:xfrm>
              <a:off x="245308" y="3256067"/>
              <a:ext cx="79089" cy="79089"/>
              <a:chOff x="0" y="0"/>
              <a:chExt cx="812800" cy="812800"/>
            </a:xfrm>
          </p:grpSpPr>
          <p:sp>
            <p:nvSpPr>
              <p:cNvPr id="7070" name="Google Shape;7070;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1" name="Google Shape;7071;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72" name="Google Shape;7072;p27"/>
            <p:cNvGrpSpPr/>
            <p:nvPr/>
          </p:nvGrpSpPr>
          <p:grpSpPr>
            <a:xfrm>
              <a:off x="490616" y="3256067"/>
              <a:ext cx="79089" cy="79089"/>
              <a:chOff x="0" y="0"/>
              <a:chExt cx="812800" cy="812800"/>
            </a:xfrm>
          </p:grpSpPr>
          <p:sp>
            <p:nvSpPr>
              <p:cNvPr id="7073" name="Google Shape;7073;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4" name="Google Shape;7074;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75" name="Google Shape;7075;p27"/>
            <p:cNvGrpSpPr/>
            <p:nvPr/>
          </p:nvGrpSpPr>
          <p:grpSpPr>
            <a:xfrm>
              <a:off x="863300" y="0"/>
              <a:ext cx="79089" cy="79089"/>
              <a:chOff x="0" y="0"/>
              <a:chExt cx="812800" cy="812800"/>
            </a:xfrm>
          </p:grpSpPr>
          <p:sp>
            <p:nvSpPr>
              <p:cNvPr id="7076" name="Google Shape;7076;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7" name="Google Shape;7077;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78" name="Google Shape;7078;p27"/>
            <p:cNvGrpSpPr/>
            <p:nvPr/>
          </p:nvGrpSpPr>
          <p:grpSpPr>
            <a:xfrm>
              <a:off x="1108608" y="0"/>
              <a:ext cx="79089" cy="79089"/>
              <a:chOff x="0" y="0"/>
              <a:chExt cx="812800" cy="812800"/>
            </a:xfrm>
          </p:grpSpPr>
          <p:sp>
            <p:nvSpPr>
              <p:cNvPr id="7079" name="Google Shape;7079;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0" name="Google Shape;7080;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81" name="Google Shape;7081;p27"/>
            <p:cNvGrpSpPr/>
            <p:nvPr/>
          </p:nvGrpSpPr>
          <p:grpSpPr>
            <a:xfrm>
              <a:off x="1353917" y="0"/>
              <a:ext cx="79089" cy="79089"/>
              <a:chOff x="0" y="0"/>
              <a:chExt cx="812800" cy="812800"/>
            </a:xfrm>
          </p:grpSpPr>
          <p:sp>
            <p:nvSpPr>
              <p:cNvPr id="7082" name="Google Shape;7082;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3" name="Google Shape;7083;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84" name="Google Shape;7084;p27"/>
            <p:cNvGrpSpPr/>
            <p:nvPr/>
          </p:nvGrpSpPr>
          <p:grpSpPr>
            <a:xfrm>
              <a:off x="734597" y="134180"/>
              <a:ext cx="79089" cy="79089"/>
              <a:chOff x="0" y="0"/>
              <a:chExt cx="812800" cy="812800"/>
            </a:xfrm>
          </p:grpSpPr>
          <p:sp>
            <p:nvSpPr>
              <p:cNvPr id="7085" name="Google Shape;7085;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6" name="Google Shape;7086;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87" name="Google Shape;7087;p27"/>
            <p:cNvGrpSpPr/>
            <p:nvPr/>
          </p:nvGrpSpPr>
          <p:grpSpPr>
            <a:xfrm>
              <a:off x="979905" y="134180"/>
              <a:ext cx="79089" cy="79089"/>
              <a:chOff x="0" y="0"/>
              <a:chExt cx="812800" cy="812800"/>
            </a:xfrm>
          </p:grpSpPr>
          <p:sp>
            <p:nvSpPr>
              <p:cNvPr id="7088" name="Google Shape;7088;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9" name="Google Shape;7089;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90" name="Google Shape;7090;p27"/>
            <p:cNvGrpSpPr/>
            <p:nvPr/>
          </p:nvGrpSpPr>
          <p:grpSpPr>
            <a:xfrm>
              <a:off x="1225213" y="134180"/>
              <a:ext cx="79089" cy="79089"/>
              <a:chOff x="0" y="0"/>
              <a:chExt cx="812800" cy="812800"/>
            </a:xfrm>
          </p:grpSpPr>
          <p:sp>
            <p:nvSpPr>
              <p:cNvPr id="7091" name="Google Shape;7091;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2" name="Google Shape;7092;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93" name="Google Shape;7093;p27"/>
            <p:cNvGrpSpPr/>
            <p:nvPr/>
          </p:nvGrpSpPr>
          <p:grpSpPr>
            <a:xfrm>
              <a:off x="863300" y="282900"/>
              <a:ext cx="79089" cy="79089"/>
              <a:chOff x="0" y="0"/>
              <a:chExt cx="812800" cy="812800"/>
            </a:xfrm>
          </p:grpSpPr>
          <p:sp>
            <p:nvSpPr>
              <p:cNvPr id="7094" name="Google Shape;7094;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5" name="Google Shape;7095;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96" name="Google Shape;7096;p27"/>
            <p:cNvGrpSpPr/>
            <p:nvPr/>
          </p:nvGrpSpPr>
          <p:grpSpPr>
            <a:xfrm>
              <a:off x="1108608" y="282900"/>
              <a:ext cx="79089" cy="79089"/>
              <a:chOff x="0" y="0"/>
              <a:chExt cx="812800" cy="812800"/>
            </a:xfrm>
          </p:grpSpPr>
          <p:sp>
            <p:nvSpPr>
              <p:cNvPr id="7097" name="Google Shape;7097;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8" name="Google Shape;7098;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99" name="Google Shape;7099;p27"/>
            <p:cNvGrpSpPr/>
            <p:nvPr/>
          </p:nvGrpSpPr>
          <p:grpSpPr>
            <a:xfrm>
              <a:off x="1353917" y="282900"/>
              <a:ext cx="79089" cy="79089"/>
              <a:chOff x="0" y="0"/>
              <a:chExt cx="812800" cy="812800"/>
            </a:xfrm>
          </p:grpSpPr>
          <p:sp>
            <p:nvSpPr>
              <p:cNvPr id="7100" name="Google Shape;7100;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1" name="Google Shape;7101;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02" name="Google Shape;7102;p27"/>
            <p:cNvGrpSpPr/>
            <p:nvPr/>
          </p:nvGrpSpPr>
          <p:grpSpPr>
            <a:xfrm>
              <a:off x="734597" y="417081"/>
              <a:ext cx="79089" cy="79089"/>
              <a:chOff x="0" y="0"/>
              <a:chExt cx="812800" cy="812800"/>
            </a:xfrm>
          </p:grpSpPr>
          <p:sp>
            <p:nvSpPr>
              <p:cNvPr id="7103" name="Google Shape;7103;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4" name="Google Shape;7104;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05" name="Google Shape;7105;p27"/>
            <p:cNvGrpSpPr/>
            <p:nvPr/>
          </p:nvGrpSpPr>
          <p:grpSpPr>
            <a:xfrm>
              <a:off x="979905" y="417081"/>
              <a:ext cx="79089" cy="79089"/>
              <a:chOff x="0" y="0"/>
              <a:chExt cx="812800" cy="812800"/>
            </a:xfrm>
          </p:grpSpPr>
          <p:sp>
            <p:nvSpPr>
              <p:cNvPr id="7106" name="Google Shape;7106;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7" name="Google Shape;7107;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08" name="Google Shape;7108;p27"/>
            <p:cNvGrpSpPr/>
            <p:nvPr/>
          </p:nvGrpSpPr>
          <p:grpSpPr>
            <a:xfrm>
              <a:off x="1225213" y="417081"/>
              <a:ext cx="79089" cy="79089"/>
              <a:chOff x="0" y="0"/>
              <a:chExt cx="812800" cy="812800"/>
            </a:xfrm>
          </p:grpSpPr>
          <p:sp>
            <p:nvSpPr>
              <p:cNvPr id="7109" name="Google Shape;7109;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0" name="Google Shape;7110;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11" name="Google Shape;7111;p27"/>
            <p:cNvGrpSpPr/>
            <p:nvPr/>
          </p:nvGrpSpPr>
          <p:grpSpPr>
            <a:xfrm>
              <a:off x="863300" y="565801"/>
              <a:ext cx="79089" cy="79089"/>
              <a:chOff x="0" y="0"/>
              <a:chExt cx="812800" cy="812800"/>
            </a:xfrm>
          </p:grpSpPr>
          <p:sp>
            <p:nvSpPr>
              <p:cNvPr id="7112" name="Google Shape;7112;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3" name="Google Shape;7113;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14" name="Google Shape;7114;p27"/>
            <p:cNvGrpSpPr/>
            <p:nvPr/>
          </p:nvGrpSpPr>
          <p:grpSpPr>
            <a:xfrm>
              <a:off x="1108608" y="565801"/>
              <a:ext cx="79089" cy="79089"/>
              <a:chOff x="0" y="0"/>
              <a:chExt cx="812800" cy="812800"/>
            </a:xfrm>
          </p:grpSpPr>
          <p:sp>
            <p:nvSpPr>
              <p:cNvPr id="7115" name="Google Shape;7115;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6" name="Google Shape;7116;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17" name="Google Shape;7117;p27"/>
            <p:cNvGrpSpPr/>
            <p:nvPr/>
          </p:nvGrpSpPr>
          <p:grpSpPr>
            <a:xfrm>
              <a:off x="1353917" y="565801"/>
              <a:ext cx="79089" cy="79089"/>
              <a:chOff x="0" y="0"/>
              <a:chExt cx="812800" cy="812800"/>
            </a:xfrm>
          </p:grpSpPr>
          <p:sp>
            <p:nvSpPr>
              <p:cNvPr id="7118" name="Google Shape;7118;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9" name="Google Shape;7119;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20" name="Google Shape;7120;p27"/>
            <p:cNvGrpSpPr/>
            <p:nvPr/>
          </p:nvGrpSpPr>
          <p:grpSpPr>
            <a:xfrm>
              <a:off x="734597" y="699981"/>
              <a:ext cx="79089" cy="79089"/>
              <a:chOff x="0" y="0"/>
              <a:chExt cx="812800" cy="812800"/>
            </a:xfrm>
          </p:grpSpPr>
          <p:sp>
            <p:nvSpPr>
              <p:cNvPr id="7121" name="Google Shape;7121;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2" name="Google Shape;7122;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23" name="Google Shape;7123;p27"/>
            <p:cNvGrpSpPr/>
            <p:nvPr/>
          </p:nvGrpSpPr>
          <p:grpSpPr>
            <a:xfrm>
              <a:off x="979905" y="699981"/>
              <a:ext cx="79089" cy="79089"/>
              <a:chOff x="0" y="0"/>
              <a:chExt cx="812800" cy="812800"/>
            </a:xfrm>
          </p:grpSpPr>
          <p:sp>
            <p:nvSpPr>
              <p:cNvPr id="7124" name="Google Shape;7124;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5" name="Google Shape;7125;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26" name="Google Shape;7126;p27"/>
            <p:cNvGrpSpPr/>
            <p:nvPr/>
          </p:nvGrpSpPr>
          <p:grpSpPr>
            <a:xfrm>
              <a:off x="1225213" y="699981"/>
              <a:ext cx="79089" cy="79089"/>
              <a:chOff x="0" y="0"/>
              <a:chExt cx="812800" cy="812800"/>
            </a:xfrm>
          </p:grpSpPr>
          <p:sp>
            <p:nvSpPr>
              <p:cNvPr id="7127" name="Google Shape;7127;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8" name="Google Shape;7128;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29" name="Google Shape;7129;p27"/>
            <p:cNvGrpSpPr/>
            <p:nvPr/>
          </p:nvGrpSpPr>
          <p:grpSpPr>
            <a:xfrm>
              <a:off x="863300" y="848701"/>
              <a:ext cx="79089" cy="79089"/>
              <a:chOff x="0" y="0"/>
              <a:chExt cx="812800" cy="812800"/>
            </a:xfrm>
          </p:grpSpPr>
          <p:sp>
            <p:nvSpPr>
              <p:cNvPr id="7130" name="Google Shape;7130;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1" name="Google Shape;7131;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32" name="Google Shape;7132;p27"/>
            <p:cNvGrpSpPr/>
            <p:nvPr/>
          </p:nvGrpSpPr>
          <p:grpSpPr>
            <a:xfrm>
              <a:off x="1108608" y="848701"/>
              <a:ext cx="79089" cy="79089"/>
              <a:chOff x="0" y="0"/>
              <a:chExt cx="812800" cy="812800"/>
            </a:xfrm>
          </p:grpSpPr>
          <p:sp>
            <p:nvSpPr>
              <p:cNvPr id="7133" name="Google Shape;7133;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4" name="Google Shape;7134;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35" name="Google Shape;7135;p27"/>
            <p:cNvGrpSpPr/>
            <p:nvPr/>
          </p:nvGrpSpPr>
          <p:grpSpPr>
            <a:xfrm>
              <a:off x="1353917" y="848701"/>
              <a:ext cx="79089" cy="79089"/>
              <a:chOff x="0" y="0"/>
              <a:chExt cx="812800" cy="812800"/>
            </a:xfrm>
          </p:grpSpPr>
          <p:sp>
            <p:nvSpPr>
              <p:cNvPr id="7136" name="Google Shape;7136;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7" name="Google Shape;7137;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38" name="Google Shape;7138;p27"/>
            <p:cNvGrpSpPr/>
            <p:nvPr/>
          </p:nvGrpSpPr>
          <p:grpSpPr>
            <a:xfrm>
              <a:off x="734597" y="982881"/>
              <a:ext cx="79089" cy="79089"/>
              <a:chOff x="0" y="0"/>
              <a:chExt cx="812800" cy="812800"/>
            </a:xfrm>
          </p:grpSpPr>
          <p:sp>
            <p:nvSpPr>
              <p:cNvPr id="7139" name="Google Shape;7139;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0" name="Google Shape;7140;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41" name="Google Shape;7141;p27"/>
            <p:cNvGrpSpPr/>
            <p:nvPr/>
          </p:nvGrpSpPr>
          <p:grpSpPr>
            <a:xfrm>
              <a:off x="979905" y="982881"/>
              <a:ext cx="79089" cy="79089"/>
              <a:chOff x="0" y="0"/>
              <a:chExt cx="812800" cy="812800"/>
            </a:xfrm>
          </p:grpSpPr>
          <p:sp>
            <p:nvSpPr>
              <p:cNvPr id="7142" name="Google Shape;7142;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3" name="Google Shape;7143;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44" name="Google Shape;7144;p27"/>
            <p:cNvGrpSpPr/>
            <p:nvPr/>
          </p:nvGrpSpPr>
          <p:grpSpPr>
            <a:xfrm>
              <a:off x="1225213" y="982881"/>
              <a:ext cx="79089" cy="79089"/>
              <a:chOff x="0" y="0"/>
              <a:chExt cx="812800" cy="812800"/>
            </a:xfrm>
          </p:grpSpPr>
          <p:sp>
            <p:nvSpPr>
              <p:cNvPr id="7145" name="Google Shape;7145;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6" name="Google Shape;7146;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47" name="Google Shape;7147;p27"/>
            <p:cNvGrpSpPr/>
            <p:nvPr/>
          </p:nvGrpSpPr>
          <p:grpSpPr>
            <a:xfrm>
              <a:off x="863300" y="1131601"/>
              <a:ext cx="79089" cy="79089"/>
              <a:chOff x="0" y="0"/>
              <a:chExt cx="812800" cy="812800"/>
            </a:xfrm>
          </p:grpSpPr>
          <p:sp>
            <p:nvSpPr>
              <p:cNvPr id="7148" name="Google Shape;7148;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9" name="Google Shape;7149;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50" name="Google Shape;7150;p27"/>
            <p:cNvGrpSpPr/>
            <p:nvPr/>
          </p:nvGrpSpPr>
          <p:grpSpPr>
            <a:xfrm>
              <a:off x="1108608" y="1131601"/>
              <a:ext cx="79089" cy="79089"/>
              <a:chOff x="0" y="0"/>
              <a:chExt cx="812800" cy="812800"/>
            </a:xfrm>
          </p:grpSpPr>
          <p:sp>
            <p:nvSpPr>
              <p:cNvPr id="7151" name="Google Shape;7151;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2" name="Google Shape;7152;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53" name="Google Shape;7153;p27"/>
            <p:cNvGrpSpPr/>
            <p:nvPr/>
          </p:nvGrpSpPr>
          <p:grpSpPr>
            <a:xfrm>
              <a:off x="1353917" y="1131601"/>
              <a:ext cx="79089" cy="79089"/>
              <a:chOff x="0" y="0"/>
              <a:chExt cx="812800" cy="812800"/>
            </a:xfrm>
          </p:grpSpPr>
          <p:sp>
            <p:nvSpPr>
              <p:cNvPr id="7154" name="Google Shape;7154;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5" name="Google Shape;7155;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56" name="Google Shape;7156;p27"/>
            <p:cNvGrpSpPr/>
            <p:nvPr/>
          </p:nvGrpSpPr>
          <p:grpSpPr>
            <a:xfrm>
              <a:off x="734597" y="1265782"/>
              <a:ext cx="79089" cy="79089"/>
              <a:chOff x="0" y="0"/>
              <a:chExt cx="812800" cy="812800"/>
            </a:xfrm>
          </p:grpSpPr>
          <p:sp>
            <p:nvSpPr>
              <p:cNvPr id="7157" name="Google Shape;7157;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8" name="Google Shape;7158;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59" name="Google Shape;7159;p27"/>
            <p:cNvGrpSpPr/>
            <p:nvPr/>
          </p:nvGrpSpPr>
          <p:grpSpPr>
            <a:xfrm>
              <a:off x="979905" y="1265782"/>
              <a:ext cx="79089" cy="79089"/>
              <a:chOff x="0" y="0"/>
              <a:chExt cx="812800" cy="812800"/>
            </a:xfrm>
          </p:grpSpPr>
          <p:sp>
            <p:nvSpPr>
              <p:cNvPr id="7160" name="Google Shape;7160;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1" name="Google Shape;7161;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62" name="Google Shape;7162;p27"/>
            <p:cNvGrpSpPr/>
            <p:nvPr/>
          </p:nvGrpSpPr>
          <p:grpSpPr>
            <a:xfrm>
              <a:off x="1225213" y="1265782"/>
              <a:ext cx="79089" cy="79089"/>
              <a:chOff x="0" y="0"/>
              <a:chExt cx="812800" cy="812800"/>
            </a:xfrm>
          </p:grpSpPr>
          <p:sp>
            <p:nvSpPr>
              <p:cNvPr id="7163" name="Google Shape;7163;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4" name="Google Shape;7164;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65" name="Google Shape;7165;p27"/>
            <p:cNvGrpSpPr/>
            <p:nvPr/>
          </p:nvGrpSpPr>
          <p:grpSpPr>
            <a:xfrm>
              <a:off x="863300" y="1414502"/>
              <a:ext cx="79089" cy="79089"/>
              <a:chOff x="0" y="0"/>
              <a:chExt cx="812800" cy="812800"/>
            </a:xfrm>
          </p:grpSpPr>
          <p:sp>
            <p:nvSpPr>
              <p:cNvPr id="7166" name="Google Shape;7166;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7" name="Google Shape;7167;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68" name="Google Shape;7168;p27"/>
            <p:cNvGrpSpPr/>
            <p:nvPr/>
          </p:nvGrpSpPr>
          <p:grpSpPr>
            <a:xfrm>
              <a:off x="1108608" y="1414502"/>
              <a:ext cx="79089" cy="79089"/>
              <a:chOff x="0" y="0"/>
              <a:chExt cx="812800" cy="812800"/>
            </a:xfrm>
          </p:grpSpPr>
          <p:sp>
            <p:nvSpPr>
              <p:cNvPr id="7169" name="Google Shape;7169;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0" name="Google Shape;7170;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71" name="Google Shape;7171;p27"/>
            <p:cNvGrpSpPr/>
            <p:nvPr/>
          </p:nvGrpSpPr>
          <p:grpSpPr>
            <a:xfrm>
              <a:off x="1353917" y="1414502"/>
              <a:ext cx="79089" cy="79089"/>
              <a:chOff x="0" y="0"/>
              <a:chExt cx="812800" cy="812800"/>
            </a:xfrm>
          </p:grpSpPr>
          <p:sp>
            <p:nvSpPr>
              <p:cNvPr id="7172" name="Google Shape;7172;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3" name="Google Shape;7173;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74" name="Google Shape;7174;p27"/>
            <p:cNvGrpSpPr/>
            <p:nvPr/>
          </p:nvGrpSpPr>
          <p:grpSpPr>
            <a:xfrm>
              <a:off x="734597" y="1548682"/>
              <a:ext cx="79089" cy="79089"/>
              <a:chOff x="0" y="0"/>
              <a:chExt cx="812800" cy="812800"/>
            </a:xfrm>
          </p:grpSpPr>
          <p:sp>
            <p:nvSpPr>
              <p:cNvPr id="7175" name="Google Shape;7175;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6" name="Google Shape;7176;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77" name="Google Shape;7177;p27"/>
            <p:cNvGrpSpPr/>
            <p:nvPr/>
          </p:nvGrpSpPr>
          <p:grpSpPr>
            <a:xfrm>
              <a:off x="979905" y="1548682"/>
              <a:ext cx="79089" cy="79089"/>
              <a:chOff x="0" y="0"/>
              <a:chExt cx="812800" cy="812800"/>
            </a:xfrm>
          </p:grpSpPr>
          <p:sp>
            <p:nvSpPr>
              <p:cNvPr id="7178" name="Google Shape;7178;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9" name="Google Shape;7179;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80" name="Google Shape;7180;p27"/>
            <p:cNvGrpSpPr/>
            <p:nvPr/>
          </p:nvGrpSpPr>
          <p:grpSpPr>
            <a:xfrm>
              <a:off x="1225213" y="1548682"/>
              <a:ext cx="79089" cy="79089"/>
              <a:chOff x="0" y="0"/>
              <a:chExt cx="812800" cy="812800"/>
            </a:xfrm>
          </p:grpSpPr>
          <p:sp>
            <p:nvSpPr>
              <p:cNvPr id="7181" name="Google Shape;7181;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2" name="Google Shape;7182;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83" name="Google Shape;7183;p27"/>
            <p:cNvGrpSpPr/>
            <p:nvPr/>
          </p:nvGrpSpPr>
          <p:grpSpPr>
            <a:xfrm>
              <a:off x="863300" y="1707385"/>
              <a:ext cx="79089" cy="79089"/>
              <a:chOff x="0" y="0"/>
              <a:chExt cx="812800" cy="812800"/>
            </a:xfrm>
          </p:grpSpPr>
          <p:sp>
            <p:nvSpPr>
              <p:cNvPr id="7184" name="Google Shape;7184;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5" name="Google Shape;7185;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86" name="Google Shape;7186;p27"/>
            <p:cNvGrpSpPr/>
            <p:nvPr/>
          </p:nvGrpSpPr>
          <p:grpSpPr>
            <a:xfrm>
              <a:off x="1108608" y="1707385"/>
              <a:ext cx="79089" cy="79089"/>
              <a:chOff x="0" y="0"/>
              <a:chExt cx="812800" cy="812800"/>
            </a:xfrm>
          </p:grpSpPr>
          <p:sp>
            <p:nvSpPr>
              <p:cNvPr id="7187" name="Google Shape;7187;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8" name="Google Shape;7188;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89" name="Google Shape;7189;p27"/>
            <p:cNvGrpSpPr/>
            <p:nvPr/>
          </p:nvGrpSpPr>
          <p:grpSpPr>
            <a:xfrm>
              <a:off x="1353917" y="1707385"/>
              <a:ext cx="79089" cy="79089"/>
              <a:chOff x="0" y="0"/>
              <a:chExt cx="812800" cy="812800"/>
            </a:xfrm>
          </p:grpSpPr>
          <p:sp>
            <p:nvSpPr>
              <p:cNvPr id="7190" name="Google Shape;7190;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1" name="Google Shape;7191;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92" name="Google Shape;7192;p27"/>
            <p:cNvGrpSpPr/>
            <p:nvPr/>
          </p:nvGrpSpPr>
          <p:grpSpPr>
            <a:xfrm>
              <a:off x="734597" y="1841565"/>
              <a:ext cx="79089" cy="79089"/>
              <a:chOff x="0" y="0"/>
              <a:chExt cx="812800" cy="812800"/>
            </a:xfrm>
          </p:grpSpPr>
          <p:sp>
            <p:nvSpPr>
              <p:cNvPr id="7193" name="Google Shape;7193;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4" name="Google Shape;7194;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95" name="Google Shape;7195;p27"/>
            <p:cNvGrpSpPr/>
            <p:nvPr/>
          </p:nvGrpSpPr>
          <p:grpSpPr>
            <a:xfrm>
              <a:off x="979905" y="1841565"/>
              <a:ext cx="79089" cy="79089"/>
              <a:chOff x="0" y="0"/>
              <a:chExt cx="812800" cy="812800"/>
            </a:xfrm>
          </p:grpSpPr>
          <p:sp>
            <p:nvSpPr>
              <p:cNvPr id="7196" name="Google Shape;7196;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7" name="Google Shape;7197;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98" name="Google Shape;7198;p27"/>
            <p:cNvGrpSpPr/>
            <p:nvPr/>
          </p:nvGrpSpPr>
          <p:grpSpPr>
            <a:xfrm>
              <a:off x="1225213" y="1841565"/>
              <a:ext cx="79089" cy="79089"/>
              <a:chOff x="0" y="0"/>
              <a:chExt cx="812800" cy="812800"/>
            </a:xfrm>
          </p:grpSpPr>
          <p:sp>
            <p:nvSpPr>
              <p:cNvPr id="7199" name="Google Shape;7199;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0" name="Google Shape;7200;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01" name="Google Shape;7201;p27"/>
            <p:cNvGrpSpPr/>
            <p:nvPr/>
          </p:nvGrpSpPr>
          <p:grpSpPr>
            <a:xfrm>
              <a:off x="863300" y="1990286"/>
              <a:ext cx="79089" cy="79089"/>
              <a:chOff x="0" y="0"/>
              <a:chExt cx="812800" cy="812800"/>
            </a:xfrm>
          </p:grpSpPr>
          <p:sp>
            <p:nvSpPr>
              <p:cNvPr id="7202" name="Google Shape;7202;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3" name="Google Shape;7203;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04" name="Google Shape;7204;p27"/>
            <p:cNvGrpSpPr/>
            <p:nvPr/>
          </p:nvGrpSpPr>
          <p:grpSpPr>
            <a:xfrm>
              <a:off x="1108608" y="1990286"/>
              <a:ext cx="79089" cy="79089"/>
              <a:chOff x="0" y="0"/>
              <a:chExt cx="812800" cy="812800"/>
            </a:xfrm>
          </p:grpSpPr>
          <p:sp>
            <p:nvSpPr>
              <p:cNvPr id="7205" name="Google Shape;7205;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6" name="Google Shape;7206;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07" name="Google Shape;7207;p27"/>
            <p:cNvGrpSpPr/>
            <p:nvPr/>
          </p:nvGrpSpPr>
          <p:grpSpPr>
            <a:xfrm>
              <a:off x="1353917" y="1990286"/>
              <a:ext cx="79089" cy="79089"/>
              <a:chOff x="0" y="0"/>
              <a:chExt cx="812800" cy="812800"/>
            </a:xfrm>
          </p:grpSpPr>
          <p:sp>
            <p:nvSpPr>
              <p:cNvPr id="7208" name="Google Shape;7208;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9" name="Google Shape;7209;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10" name="Google Shape;7210;p27"/>
            <p:cNvGrpSpPr/>
            <p:nvPr/>
          </p:nvGrpSpPr>
          <p:grpSpPr>
            <a:xfrm>
              <a:off x="734597" y="2124466"/>
              <a:ext cx="79089" cy="79089"/>
              <a:chOff x="0" y="0"/>
              <a:chExt cx="812800" cy="812800"/>
            </a:xfrm>
          </p:grpSpPr>
          <p:sp>
            <p:nvSpPr>
              <p:cNvPr id="7211" name="Google Shape;7211;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2" name="Google Shape;7212;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13" name="Google Shape;7213;p27"/>
            <p:cNvGrpSpPr/>
            <p:nvPr/>
          </p:nvGrpSpPr>
          <p:grpSpPr>
            <a:xfrm>
              <a:off x="979905" y="2124466"/>
              <a:ext cx="79089" cy="79089"/>
              <a:chOff x="0" y="0"/>
              <a:chExt cx="812800" cy="812800"/>
            </a:xfrm>
          </p:grpSpPr>
          <p:sp>
            <p:nvSpPr>
              <p:cNvPr id="7214" name="Google Shape;7214;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5" name="Google Shape;7215;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16" name="Google Shape;7216;p27"/>
            <p:cNvGrpSpPr/>
            <p:nvPr/>
          </p:nvGrpSpPr>
          <p:grpSpPr>
            <a:xfrm>
              <a:off x="1225213" y="2124466"/>
              <a:ext cx="79089" cy="79089"/>
              <a:chOff x="0" y="0"/>
              <a:chExt cx="812800" cy="812800"/>
            </a:xfrm>
          </p:grpSpPr>
          <p:sp>
            <p:nvSpPr>
              <p:cNvPr id="7217" name="Google Shape;7217;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8" name="Google Shape;7218;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19" name="Google Shape;7219;p27"/>
            <p:cNvGrpSpPr/>
            <p:nvPr/>
          </p:nvGrpSpPr>
          <p:grpSpPr>
            <a:xfrm>
              <a:off x="863300" y="2273186"/>
              <a:ext cx="79089" cy="79089"/>
              <a:chOff x="0" y="0"/>
              <a:chExt cx="812800" cy="812800"/>
            </a:xfrm>
          </p:grpSpPr>
          <p:sp>
            <p:nvSpPr>
              <p:cNvPr id="7220" name="Google Shape;7220;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1" name="Google Shape;7221;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22" name="Google Shape;7222;p27"/>
            <p:cNvGrpSpPr/>
            <p:nvPr/>
          </p:nvGrpSpPr>
          <p:grpSpPr>
            <a:xfrm>
              <a:off x="1108608" y="2273186"/>
              <a:ext cx="79089" cy="79089"/>
              <a:chOff x="0" y="0"/>
              <a:chExt cx="812800" cy="812800"/>
            </a:xfrm>
          </p:grpSpPr>
          <p:sp>
            <p:nvSpPr>
              <p:cNvPr id="7223" name="Google Shape;7223;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4" name="Google Shape;7224;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25" name="Google Shape;7225;p27"/>
            <p:cNvGrpSpPr/>
            <p:nvPr/>
          </p:nvGrpSpPr>
          <p:grpSpPr>
            <a:xfrm>
              <a:off x="1353917" y="2273186"/>
              <a:ext cx="79089" cy="79089"/>
              <a:chOff x="0" y="0"/>
              <a:chExt cx="812800" cy="812800"/>
            </a:xfrm>
          </p:grpSpPr>
          <p:sp>
            <p:nvSpPr>
              <p:cNvPr id="7226" name="Google Shape;7226;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7" name="Google Shape;7227;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28" name="Google Shape;7228;p27"/>
            <p:cNvGrpSpPr/>
            <p:nvPr/>
          </p:nvGrpSpPr>
          <p:grpSpPr>
            <a:xfrm>
              <a:off x="734597" y="2407366"/>
              <a:ext cx="79089" cy="79089"/>
              <a:chOff x="0" y="0"/>
              <a:chExt cx="812800" cy="812800"/>
            </a:xfrm>
          </p:grpSpPr>
          <p:sp>
            <p:nvSpPr>
              <p:cNvPr id="7229" name="Google Shape;7229;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0" name="Google Shape;7230;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31" name="Google Shape;7231;p27"/>
            <p:cNvGrpSpPr/>
            <p:nvPr/>
          </p:nvGrpSpPr>
          <p:grpSpPr>
            <a:xfrm>
              <a:off x="979905" y="2407366"/>
              <a:ext cx="79089" cy="79089"/>
              <a:chOff x="0" y="0"/>
              <a:chExt cx="812800" cy="812800"/>
            </a:xfrm>
          </p:grpSpPr>
          <p:sp>
            <p:nvSpPr>
              <p:cNvPr id="7232" name="Google Shape;7232;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3" name="Google Shape;7233;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34" name="Google Shape;7234;p27"/>
            <p:cNvGrpSpPr/>
            <p:nvPr/>
          </p:nvGrpSpPr>
          <p:grpSpPr>
            <a:xfrm>
              <a:off x="1225213" y="2407366"/>
              <a:ext cx="79089" cy="79089"/>
              <a:chOff x="0" y="0"/>
              <a:chExt cx="812800" cy="812800"/>
            </a:xfrm>
          </p:grpSpPr>
          <p:sp>
            <p:nvSpPr>
              <p:cNvPr id="7235" name="Google Shape;7235;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6" name="Google Shape;7236;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37" name="Google Shape;7237;p27"/>
            <p:cNvGrpSpPr/>
            <p:nvPr/>
          </p:nvGrpSpPr>
          <p:grpSpPr>
            <a:xfrm>
              <a:off x="863300" y="2556086"/>
              <a:ext cx="79089" cy="79089"/>
              <a:chOff x="0" y="0"/>
              <a:chExt cx="812800" cy="812800"/>
            </a:xfrm>
          </p:grpSpPr>
          <p:sp>
            <p:nvSpPr>
              <p:cNvPr id="7238" name="Google Shape;7238;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9" name="Google Shape;7239;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40" name="Google Shape;7240;p27"/>
            <p:cNvGrpSpPr/>
            <p:nvPr/>
          </p:nvGrpSpPr>
          <p:grpSpPr>
            <a:xfrm>
              <a:off x="1108608" y="2556086"/>
              <a:ext cx="79089" cy="79089"/>
              <a:chOff x="0" y="0"/>
              <a:chExt cx="812800" cy="812800"/>
            </a:xfrm>
          </p:grpSpPr>
          <p:sp>
            <p:nvSpPr>
              <p:cNvPr id="7241" name="Google Shape;7241;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2" name="Google Shape;7242;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43" name="Google Shape;7243;p27"/>
            <p:cNvGrpSpPr/>
            <p:nvPr/>
          </p:nvGrpSpPr>
          <p:grpSpPr>
            <a:xfrm>
              <a:off x="1353917" y="2556086"/>
              <a:ext cx="79089" cy="79089"/>
              <a:chOff x="0" y="0"/>
              <a:chExt cx="812800" cy="812800"/>
            </a:xfrm>
          </p:grpSpPr>
          <p:sp>
            <p:nvSpPr>
              <p:cNvPr id="7244" name="Google Shape;7244;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5" name="Google Shape;7245;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46" name="Google Shape;7246;p27"/>
            <p:cNvGrpSpPr/>
            <p:nvPr/>
          </p:nvGrpSpPr>
          <p:grpSpPr>
            <a:xfrm>
              <a:off x="734597" y="2690266"/>
              <a:ext cx="79089" cy="79089"/>
              <a:chOff x="0" y="0"/>
              <a:chExt cx="812800" cy="812800"/>
            </a:xfrm>
          </p:grpSpPr>
          <p:sp>
            <p:nvSpPr>
              <p:cNvPr id="7247" name="Google Shape;7247;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8" name="Google Shape;7248;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49" name="Google Shape;7249;p27"/>
            <p:cNvGrpSpPr/>
            <p:nvPr/>
          </p:nvGrpSpPr>
          <p:grpSpPr>
            <a:xfrm>
              <a:off x="979905" y="2690266"/>
              <a:ext cx="79089" cy="79089"/>
              <a:chOff x="0" y="0"/>
              <a:chExt cx="812800" cy="812800"/>
            </a:xfrm>
          </p:grpSpPr>
          <p:sp>
            <p:nvSpPr>
              <p:cNvPr id="7250" name="Google Shape;7250;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1" name="Google Shape;7251;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52" name="Google Shape;7252;p27"/>
            <p:cNvGrpSpPr/>
            <p:nvPr/>
          </p:nvGrpSpPr>
          <p:grpSpPr>
            <a:xfrm>
              <a:off x="1225213" y="2690266"/>
              <a:ext cx="79089" cy="79089"/>
              <a:chOff x="0" y="0"/>
              <a:chExt cx="812800" cy="812800"/>
            </a:xfrm>
          </p:grpSpPr>
          <p:sp>
            <p:nvSpPr>
              <p:cNvPr id="7253" name="Google Shape;7253;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4" name="Google Shape;7254;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55" name="Google Shape;7255;p27"/>
            <p:cNvGrpSpPr/>
            <p:nvPr/>
          </p:nvGrpSpPr>
          <p:grpSpPr>
            <a:xfrm>
              <a:off x="863300" y="2838987"/>
              <a:ext cx="79089" cy="79089"/>
              <a:chOff x="0" y="0"/>
              <a:chExt cx="812800" cy="812800"/>
            </a:xfrm>
          </p:grpSpPr>
          <p:sp>
            <p:nvSpPr>
              <p:cNvPr id="7256" name="Google Shape;7256;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7" name="Google Shape;7257;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58" name="Google Shape;7258;p27"/>
            <p:cNvGrpSpPr/>
            <p:nvPr/>
          </p:nvGrpSpPr>
          <p:grpSpPr>
            <a:xfrm>
              <a:off x="1108608" y="2838987"/>
              <a:ext cx="79089" cy="79089"/>
              <a:chOff x="0" y="0"/>
              <a:chExt cx="812800" cy="812800"/>
            </a:xfrm>
          </p:grpSpPr>
          <p:sp>
            <p:nvSpPr>
              <p:cNvPr id="7259" name="Google Shape;7259;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0" name="Google Shape;7260;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61" name="Google Shape;7261;p27"/>
            <p:cNvGrpSpPr/>
            <p:nvPr/>
          </p:nvGrpSpPr>
          <p:grpSpPr>
            <a:xfrm>
              <a:off x="1353917" y="2838987"/>
              <a:ext cx="79089" cy="79089"/>
              <a:chOff x="0" y="0"/>
              <a:chExt cx="812800" cy="812800"/>
            </a:xfrm>
          </p:grpSpPr>
          <p:sp>
            <p:nvSpPr>
              <p:cNvPr id="7262" name="Google Shape;7262;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3" name="Google Shape;7263;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64" name="Google Shape;7264;p27"/>
            <p:cNvGrpSpPr/>
            <p:nvPr/>
          </p:nvGrpSpPr>
          <p:grpSpPr>
            <a:xfrm>
              <a:off x="734597" y="2973167"/>
              <a:ext cx="79089" cy="79089"/>
              <a:chOff x="0" y="0"/>
              <a:chExt cx="812800" cy="812800"/>
            </a:xfrm>
          </p:grpSpPr>
          <p:sp>
            <p:nvSpPr>
              <p:cNvPr id="7265" name="Google Shape;7265;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6" name="Google Shape;7266;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67" name="Google Shape;7267;p27"/>
            <p:cNvGrpSpPr/>
            <p:nvPr/>
          </p:nvGrpSpPr>
          <p:grpSpPr>
            <a:xfrm>
              <a:off x="979905" y="2973167"/>
              <a:ext cx="79089" cy="79089"/>
              <a:chOff x="0" y="0"/>
              <a:chExt cx="812800" cy="812800"/>
            </a:xfrm>
          </p:grpSpPr>
          <p:sp>
            <p:nvSpPr>
              <p:cNvPr id="7268" name="Google Shape;7268;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9" name="Google Shape;7269;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70" name="Google Shape;7270;p27"/>
            <p:cNvGrpSpPr/>
            <p:nvPr/>
          </p:nvGrpSpPr>
          <p:grpSpPr>
            <a:xfrm>
              <a:off x="1225213" y="2973167"/>
              <a:ext cx="79089" cy="79089"/>
              <a:chOff x="0" y="0"/>
              <a:chExt cx="812800" cy="812800"/>
            </a:xfrm>
          </p:grpSpPr>
          <p:sp>
            <p:nvSpPr>
              <p:cNvPr id="7271" name="Google Shape;7271;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2" name="Google Shape;7272;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73" name="Google Shape;7273;p27"/>
            <p:cNvGrpSpPr/>
            <p:nvPr/>
          </p:nvGrpSpPr>
          <p:grpSpPr>
            <a:xfrm>
              <a:off x="863300" y="3121887"/>
              <a:ext cx="79089" cy="79089"/>
              <a:chOff x="0" y="0"/>
              <a:chExt cx="812800" cy="812800"/>
            </a:xfrm>
          </p:grpSpPr>
          <p:sp>
            <p:nvSpPr>
              <p:cNvPr id="7274" name="Google Shape;7274;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5" name="Google Shape;7275;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76" name="Google Shape;7276;p27"/>
            <p:cNvGrpSpPr/>
            <p:nvPr/>
          </p:nvGrpSpPr>
          <p:grpSpPr>
            <a:xfrm>
              <a:off x="1108608" y="3121887"/>
              <a:ext cx="79089" cy="79089"/>
              <a:chOff x="0" y="0"/>
              <a:chExt cx="812800" cy="812800"/>
            </a:xfrm>
          </p:grpSpPr>
          <p:sp>
            <p:nvSpPr>
              <p:cNvPr id="7277" name="Google Shape;7277;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8" name="Google Shape;7278;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79" name="Google Shape;7279;p27"/>
            <p:cNvGrpSpPr/>
            <p:nvPr/>
          </p:nvGrpSpPr>
          <p:grpSpPr>
            <a:xfrm>
              <a:off x="1353917" y="3121887"/>
              <a:ext cx="79089" cy="79089"/>
              <a:chOff x="0" y="0"/>
              <a:chExt cx="812800" cy="812800"/>
            </a:xfrm>
          </p:grpSpPr>
          <p:sp>
            <p:nvSpPr>
              <p:cNvPr id="7280" name="Google Shape;7280;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1" name="Google Shape;7281;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82" name="Google Shape;7282;p27"/>
            <p:cNvGrpSpPr/>
            <p:nvPr/>
          </p:nvGrpSpPr>
          <p:grpSpPr>
            <a:xfrm>
              <a:off x="734597" y="3256067"/>
              <a:ext cx="79089" cy="79089"/>
              <a:chOff x="0" y="0"/>
              <a:chExt cx="812800" cy="812800"/>
            </a:xfrm>
          </p:grpSpPr>
          <p:sp>
            <p:nvSpPr>
              <p:cNvPr id="7283" name="Google Shape;7283;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4" name="Google Shape;7284;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85" name="Google Shape;7285;p27"/>
            <p:cNvGrpSpPr/>
            <p:nvPr/>
          </p:nvGrpSpPr>
          <p:grpSpPr>
            <a:xfrm>
              <a:off x="979905" y="3256067"/>
              <a:ext cx="79089" cy="79089"/>
              <a:chOff x="0" y="0"/>
              <a:chExt cx="812800" cy="812800"/>
            </a:xfrm>
          </p:grpSpPr>
          <p:sp>
            <p:nvSpPr>
              <p:cNvPr id="7286" name="Google Shape;7286;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7" name="Google Shape;7287;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88" name="Google Shape;7288;p27"/>
            <p:cNvGrpSpPr/>
            <p:nvPr/>
          </p:nvGrpSpPr>
          <p:grpSpPr>
            <a:xfrm>
              <a:off x="1225213" y="3256067"/>
              <a:ext cx="79089" cy="79089"/>
              <a:chOff x="0" y="0"/>
              <a:chExt cx="812800" cy="812800"/>
            </a:xfrm>
          </p:grpSpPr>
          <p:sp>
            <p:nvSpPr>
              <p:cNvPr id="7289" name="Google Shape;7289;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0" name="Google Shape;7290;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7291" name="Google Shape;7291;p27"/>
          <p:cNvSpPr/>
          <p:nvPr/>
        </p:nvSpPr>
        <p:spPr>
          <a:xfrm>
            <a:off x="11737010" y="-549115"/>
            <a:ext cx="2990747" cy="2489797"/>
          </a:xfrm>
          <a:custGeom>
            <a:rect b="b" l="l" r="r" t="t"/>
            <a:pathLst>
              <a:path extrusionOk="0" h="2489797" w="2990747">
                <a:moveTo>
                  <a:pt x="0" y="0"/>
                </a:moveTo>
                <a:lnTo>
                  <a:pt x="2990747" y="0"/>
                </a:lnTo>
                <a:lnTo>
                  <a:pt x="2990747" y="2489796"/>
                </a:lnTo>
                <a:lnTo>
                  <a:pt x="0" y="2489796"/>
                </a:lnTo>
                <a:lnTo>
                  <a:pt x="0" y="0"/>
                </a:lnTo>
                <a:close/>
              </a:path>
            </a:pathLst>
          </a:custGeom>
          <a:blipFill rotWithShape="1">
            <a:blip r:embed="rId5">
              <a:alphaModFix/>
            </a:blip>
            <a:stretch>
              <a:fillRect b="0" l="0" r="0" t="0"/>
            </a:stretch>
          </a:blipFill>
          <a:ln>
            <a:noFill/>
          </a:ln>
        </p:spPr>
      </p:sp>
      <p:sp>
        <p:nvSpPr>
          <p:cNvPr id="7292" name="Google Shape;7292;p27"/>
          <p:cNvSpPr/>
          <p:nvPr/>
        </p:nvSpPr>
        <p:spPr>
          <a:xfrm flipH="1" rot="-757987">
            <a:off x="-1371980" y="397659"/>
            <a:ext cx="4066311" cy="3883327"/>
          </a:xfrm>
          <a:custGeom>
            <a:rect b="b" l="l" r="r" t="t"/>
            <a:pathLst>
              <a:path extrusionOk="0" h="3883327" w="4066311">
                <a:moveTo>
                  <a:pt x="4066311" y="0"/>
                </a:moveTo>
                <a:lnTo>
                  <a:pt x="0" y="0"/>
                </a:lnTo>
                <a:lnTo>
                  <a:pt x="0" y="3883327"/>
                </a:lnTo>
                <a:lnTo>
                  <a:pt x="4066311" y="3883327"/>
                </a:lnTo>
                <a:lnTo>
                  <a:pt x="4066311" y="0"/>
                </a:lnTo>
                <a:close/>
              </a:path>
            </a:pathLst>
          </a:custGeom>
          <a:blipFill rotWithShape="1">
            <a:blip r:embed="rId6">
              <a:alphaModFix/>
            </a:blip>
            <a:stretch>
              <a:fillRect b="0" l="0" r="0" t="0"/>
            </a:stretch>
          </a:blipFill>
          <a:ln>
            <a:noFill/>
          </a:ln>
        </p:spPr>
      </p:sp>
      <p:pic>
        <p:nvPicPr>
          <p:cNvPr id="7293" name="Google Shape;7293;p27"/>
          <p:cNvPicPr preferRelativeResize="0"/>
          <p:nvPr/>
        </p:nvPicPr>
        <p:blipFill>
          <a:blip r:embed="rId7">
            <a:alphaModFix/>
          </a:blip>
          <a:stretch>
            <a:fillRect/>
          </a:stretch>
        </p:blipFill>
        <p:spPr>
          <a:xfrm>
            <a:off x="9320946" y="3991696"/>
            <a:ext cx="3530900" cy="5738474"/>
          </a:xfrm>
          <a:prstGeom prst="rect">
            <a:avLst/>
          </a:prstGeom>
          <a:noFill/>
          <a:ln>
            <a:noFill/>
          </a:ln>
        </p:spPr>
      </p:pic>
      <p:sp>
        <p:nvSpPr>
          <p:cNvPr id="7294" name="Google Shape;7294;p27"/>
          <p:cNvSpPr/>
          <p:nvPr/>
        </p:nvSpPr>
        <p:spPr>
          <a:xfrm flipH="1" rot="10800000">
            <a:off x="7915543" y="1028700"/>
            <a:ext cx="2456915" cy="2027085"/>
          </a:xfrm>
          <a:custGeom>
            <a:rect b="b" l="l" r="r" t="t"/>
            <a:pathLst>
              <a:path extrusionOk="0" h="2027085" w="2456915">
                <a:moveTo>
                  <a:pt x="2456914" y="0"/>
                </a:moveTo>
                <a:lnTo>
                  <a:pt x="0" y="0"/>
                </a:lnTo>
                <a:lnTo>
                  <a:pt x="0" y="2027085"/>
                </a:lnTo>
                <a:lnTo>
                  <a:pt x="2456914" y="2027085"/>
                </a:lnTo>
                <a:lnTo>
                  <a:pt x="2456914" y="0"/>
                </a:lnTo>
                <a:close/>
              </a:path>
            </a:pathLst>
          </a:custGeom>
          <a:blipFill rotWithShape="1">
            <a:blip r:embed="rId8">
              <a:alphaModFix/>
            </a:blip>
            <a:stretch>
              <a:fillRect b="0" l="-51634" r="0" t="-79882"/>
            </a:stretch>
          </a:blipFill>
          <a:ln>
            <a:noFill/>
          </a:ln>
        </p:spPr>
      </p:sp>
      <p:sp>
        <p:nvSpPr>
          <p:cNvPr id="7295" name="Google Shape;7295;p27"/>
          <p:cNvSpPr/>
          <p:nvPr/>
        </p:nvSpPr>
        <p:spPr>
          <a:xfrm flipH="1" rot="5400000">
            <a:off x="3873230" y="8941313"/>
            <a:ext cx="4135358" cy="3949267"/>
          </a:xfrm>
          <a:custGeom>
            <a:rect b="b" l="l" r="r" t="t"/>
            <a:pathLst>
              <a:path extrusionOk="0" h="3949267" w="4135358">
                <a:moveTo>
                  <a:pt x="4135358" y="0"/>
                </a:moveTo>
                <a:lnTo>
                  <a:pt x="0" y="0"/>
                </a:lnTo>
                <a:lnTo>
                  <a:pt x="0" y="3949267"/>
                </a:lnTo>
                <a:lnTo>
                  <a:pt x="4135358" y="3949267"/>
                </a:lnTo>
                <a:lnTo>
                  <a:pt x="4135358" y="0"/>
                </a:lnTo>
                <a:close/>
              </a:path>
            </a:pathLst>
          </a:custGeom>
          <a:blipFill rotWithShape="1">
            <a:blip r:embed="rId9">
              <a:alphaModFix/>
            </a:blip>
            <a:stretch>
              <a:fillRect b="0" l="0" r="0" t="0"/>
            </a:stretch>
          </a:blipFill>
          <a:ln>
            <a:noFill/>
          </a:ln>
        </p:spPr>
      </p:sp>
      <p:sp>
        <p:nvSpPr>
          <p:cNvPr id="7296" name="Google Shape;7296;p27"/>
          <p:cNvSpPr txBox="1"/>
          <p:nvPr/>
        </p:nvSpPr>
        <p:spPr>
          <a:xfrm>
            <a:off x="1975623" y="3621585"/>
            <a:ext cx="6202863" cy="170116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1000" u="none" cap="none" strike="noStrike">
                <a:solidFill>
                  <a:srgbClr val="6DCCD4"/>
                </a:solidFill>
                <a:latin typeface="Exo 2"/>
                <a:ea typeface="Exo 2"/>
                <a:cs typeface="Exo 2"/>
                <a:sym typeface="Exo 2"/>
              </a:rPr>
              <a:t>HISTORY</a:t>
            </a:r>
            <a:endParaRPr/>
          </a:p>
        </p:txBody>
      </p:sp>
      <p:grpSp>
        <p:nvGrpSpPr>
          <p:cNvPr id="7297" name="Google Shape;7297;p27"/>
          <p:cNvGrpSpPr/>
          <p:nvPr/>
        </p:nvGrpSpPr>
        <p:grpSpPr>
          <a:xfrm>
            <a:off x="11423702" y="8380318"/>
            <a:ext cx="2578573" cy="2639008"/>
            <a:chOff x="0" y="-19050"/>
            <a:chExt cx="812800" cy="831850"/>
          </a:xfrm>
        </p:grpSpPr>
        <p:sp>
          <p:nvSpPr>
            <p:cNvPr id="7298" name="Google Shape;7298;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9" name="Google Shape;7299;p27"/>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300" name="Google Shape;7300;p27"/>
          <p:cNvSpPr/>
          <p:nvPr/>
        </p:nvSpPr>
        <p:spPr>
          <a:xfrm>
            <a:off x="13232384" y="8078376"/>
            <a:ext cx="1539782" cy="1539782"/>
          </a:xfrm>
          <a:custGeom>
            <a:rect b="b" l="l" r="r" t="t"/>
            <a:pathLst>
              <a:path extrusionOk="0" h="1539782" w="1539782">
                <a:moveTo>
                  <a:pt x="0" y="0"/>
                </a:moveTo>
                <a:lnTo>
                  <a:pt x="1539782" y="0"/>
                </a:lnTo>
                <a:lnTo>
                  <a:pt x="1539782" y="1539782"/>
                </a:lnTo>
                <a:lnTo>
                  <a:pt x="0" y="1539782"/>
                </a:lnTo>
                <a:lnTo>
                  <a:pt x="0" y="0"/>
                </a:lnTo>
                <a:close/>
              </a:path>
            </a:pathLst>
          </a:custGeom>
          <a:blipFill rotWithShape="1">
            <a:blip r:embed="rId10">
              <a:alphaModFix/>
            </a:blip>
            <a:stretch>
              <a:fillRect b="0" l="0" r="0" t="0"/>
            </a:stretch>
          </a:blipFill>
          <a:ln>
            <a:noFill/>
          </a:ln>
        </p:spPr>
      </p:sp>
    </p:spTree>
  </p:cSld>
  <p:clrMapOvr>
    <a:masterClrMapping/>
  </p:clrMapOvr>
  <p:transition spd="med">
    <p:push/>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5E2"/>
        </a:solidFill>
      </p:bgPr>
    </p:bg>
    <p:spTree>
      <p:nvGrpSpPr>
        <p:cNvPr id="7304" name="Shape 7304"/>
        <p:cNvGrpSpPr/>
        <p:nvPr/>
      </p:nvGrpSpPr>
      <p:grpSpPr>
        <a:xfrm>
          <a:off x="0" y="0"/>
          <a:ext cx="0" cy="0"/>
          <a:chOff x="0" y="0"/>
          <a:chExt cx="0" cy="0"/>
        </a:xfrm>
      </p:grpSpPr>
      <p:pic>
        <p:nvPicPr>
          <p:cNvPr id="7305" name="Google Shape;7305;p28"/>
          <p:cNvPicPr preferRelativeResize="0"/>
          <p:nvPr/>
        </p:nvPicPr>
        <p:blipFill rotWithShape="1">
          <a:blip r:embed="rId3">
            <a:alphaModFix/>
          </a:blip>
          <a:srcRect b="7865" l="0" r="0" t="7865"/>
          <a:stretch/>
        </p:blipFill>
        <p:spPr>
          <a:xfrm>
            <a:off x="0" y="0"/>
            <a:ext cx="18288000" cy="10287000"/>
          </a:xfrm>
          <a:prstGeom prst="rect">
            <a:avLst/>
          </a:prstGeom>
          <a:noFill/>
          <a:ln>
            <a:noFill/>
          </a:ln>
        </p:spPr>
      </p:pic>
      <p:grpSp>
        <p:nvGrpSpPr>
          <p:cNvPr id="7306" name="Google Shape;7306;p28"/>
          <p:cNvGrpSpPr/>
          <p:nvPr/>
        </p:nvGrpSpPr>
        <p:grpSpPr>
          <a:xfrm>
            <a:off x="4875343" y="8621420"/>
            <a:ext cx="9309349" cy="1130553"/>
            <a:chOff x="0" y="-95250"/>
            <a:chExt cx="2451845" cy="297759"/>
          </a:xfrm>
        </p:grpSpPr>
        <p:sp>
          <p:nvSpPr>
            <p:cNvPr id="7307" name="Google Shape;7307;p28"/>
            <p:cNvSpPr/>
            <p:nvPr/>
          </p:nvSpPr>
          <p:spPr>
            <a:xfrm>
              <a:off x="0" y="0"/>
              <a:ext cx="2451845" cy="202509"/>
            </a:xfrm>
            <a:custGeom>
              <a:rect b="b" l="l" r="r" t="t"/>
              <a:pathLst>
                <a:path extrusionOk="0" h="202509" w="2451845">
                  <a:moveTo>
                    <a:pt x="0" y="0"/>
                  </a:moveTo>
                  <a:lnTo>
                    <a:pt x="2451845" y="0"/>
                  </a:lnTo>
                  <a:lnTo>
                    <a:pt x="2451845" y="202509"/>
                  </a:lnTo>
                  <a:lnTo>
                    <a:pt x="0" y="202509"/>
                  </a:lnTo>
                  <a:close/>
                </a:path>
              </a:pathLst>
            </a:custGeom>
            <a:solidFill>
              <a:srgbClr val="000000"/>
            </a:solidFill>
            <a:ln>
              <a:noFill/>
            </a:ln>
          </p:spPr>
        </p:sp>
        <p:sp>
          <p:nvSpPr>
            <p:cNvPr id="7308" name="Google Shape;7308;p28"/>
            <p:cNvSpPr txBox="1"/>
            <p:nvPr/>
          </p:nvSpPr>
          <p:spPr>
            <a:xfrm>
              <a:off x="0" y="-95250"/>
              <a:ext cx="2451845" cy="29775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09" name="Google Shape;7309;p28"/>
          <p:cNvGrpSpPr/>
          <p:nvPr/>
        </p:nvGrpSpPr>
        <p:grpSpPr>
          <a:xfrm>
            <a:off x="4722943" y="8469020"/>
            <a:ext cx="9309349" cy="1130553"/>
            <a:chOff x="0" y="-95250"/>
            <a:chExt cx="2451845" cy="297759"/>
          </a:xfrm>
        </p:grpSpPr>
        <p:sp>
          <p:nvSpPr>
            <p:cNvPr id="7310" name="Google Shape;7310;p28"/>
            <p:cNvSpPr/>
            <p:nvPr/>
          </p:nvSpPr>
          <p:spPr>
            <a:xfrm>
              <a:off x="0" y="0"/>
              <a:ext cx="2451845" cy="202509"/>
            </a:xfrm>
            <a:custGeom>
              <a:rect b="b" l="l" r="r" t="t"/>
              <a:pathLst>
                <a:path extrusionOk="0" h="202509" w="2451845">
                  <a:moveTo>
                    <a:pt x="0" y="0"/>
                  </a:moveTo>
                  <a:lnTo>
                    <a:pt x="2451845" y="0"/>
                  </a:lnTo>
                  <a:lnTo>
                    <a:pt x="2451845" y="202509"/>
                  </a:lnTo>
                  <a:lnTo>
                    <a:pt x="0" y="202509"/>
                  </a:lnTo>
                  <a:close/>
                </a:path>
              </a:pathLst>
            </a:custGeom>
            <a:solidFill>
              <a:srgbClr val="FFA49C"/>
            </a:solidFill>
            <a:ln>
              <a:noFill/>
            </a:ln>
          </p:spPr>
        </p:sp>
        <p:sp>
          <p:nvSpPr>
            <p:cNvPr id="7311" name="Google Shape;7311;p28"/>
            <p:cNvSpPr txBox="1"/>
            <p:nvPr/>
          </p:nvSpPr>
          <p:spPr>
            <a:xfrm>
              <a:off x="0" y="-95250"/>
              <a:ext cx="2451845" cy="29775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312" name="Google Shape;7312;p28"/>
          <p:cNvSpPr txBox="1"/>
          <p:nvPr/>
        </p:nvSpPr>
        <p:spPr>
          <a:xfrm>
            <a:off x="5175069" y="8786497"/>
            <a:ext cx="8709897" cy="7715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4500" u="none" cap="none" strike="noStrike">
                <a:solidFill>
                  <a:srgbClr val="000000"/>
                </a:solidFill>
                <a:latin typeface="Alegreya Sans"/>
                <a:ea typeface="Alegreya Sans"/>
                <a:cs typeface="Alegreya Sans"/>
                <a:sym typeface="Alegreya Sans"/>
              </a:rPr>
              <a:t>A picture is worth a thousand words</a:t>
            </a:r>
            <a:endParaRPr/>
          </a:p>
        </p:txBody>
      </p:sp>
      <p:grpSp>
        <p:nvGrpSpPr>
          <p:cNvPr id="7313" name="Google Shape;7313;p28"/>
          <p:cNvGrpSpPr/>
          <p:nvPr/>
        </p:nvGrpSpPr>
        <p:grpSpPr>
          <a:xfrm>
            <a:off x="17329710" y="198207"/>
            <a:ext cx="2124828" cy="4945293"/>
            <a:chOff x="0" y="0"/>
            <a:chExt cx="2833104" cy="6593723"/>
          </a:xfrm>
        </p:grpSpPr>
        <p:grpSp>
          <p:nvGrpSpPr>
            <p:cNvPr id="7314" name="Google Shape;7314;p28"/>
            <p:cNvGrpSpPr/>
            <p:nvPr/>
          </p:nvGrpSpPr>
          <p:grpSpPr>
            <a:xfrm>
              <a:off x="254451" y="0"/>
              <a:ext cx="156362" cy="156362"/>
              <a:chOff x="0" y="0"/>
              <a:chExt cx="812800" cy="812800"/>
            </a:xfrm>
          </p:grpSpPr>
          <p:sp>
            <p:nvSpPr>
              <p:cNvPr id="7315" name="Google Shape;7315;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6" name="Google Shape;7316;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17" name="Google Shape;7317;p28"/>
            <p:cNvGrpSpPr/>
            <p:nvPr/>
          </p:nvGrpSpPr>
          <p:grpSpPr>
            <a:xfrm>
              <a:off x="739434" y="0"/>
              <a:ext cx="156362" cy="156362"/>
              <a:chOff x="0" y="0"/>
              <a:chExt cx="812800" cy="812800"/>
            </a:xfrm>
          </p:grpSpPr>
          <p:sp>
            <p:nvSpPr>
              <p:cNvPr id="7318" name="Google Shape;7318;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9" name="Google Shape;7319;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20" name="Google Shape;7320;p28"/>
            <p:cNvGrpSpPr/>
            <p:nvPr/>
          </p:nvGrpSpPr>
          <p:grpSpPr>
            <a:xfrm>
              <a:off x="1224417" y="0"/>
              <a:ext cx="156362" cy="156362"/>
              <a:chOff x="0" y="0"/>
              <a:chExt cx="812800" cy="812800"/>
            </a:xfrm>
          </p:grpSpPr>
          <p:sp>
            <p:nvSpPr>
              <p:cNvPr id="7321" name="Google Shape;7321;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2" name="Google Shape;7322;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23" name="Google Shape;7323;p28"/>
            <p:cNvGrpSpPr/>
            <p:nvPr/>
          </p:nvGrpSpPr>
          <p:grpSpPr>
            <a:xfrm>
              <a:off x="0" y="265279"/>
              <a:ext cx="156362" cy="156362"/>
              <a:chOff x="0" y="0"/>
              <a:chExt cx="812800" cy="812800"/>
            </a:xfrm>
          </p:grpSpPr>
          <p:sp>
            <p:nvSpPr>
              <p:cNvPr id="7324" name="Google Shape;7324;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5" name="Google Shape;7325;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26" name="Google Shape;7326;p28"/>
            <p:cNvGrpSpPr/>
            <p:nvPr/>
          </p:nvGrpSpPr>
          <p:grpSpPr>
            <a:xfrm>
              <a:off x="484983" y="265279"/>
              <a:ext cx="156362" cy="156362"/>
              <a:chOff x="0" y="0"/>
              <a:chExt cx="812800" cy="812800"/>
            </a:xfrm>
          </p:grpSpPr>
          <p:sp>
            <p:nvSpPr>
              <p:cNvPr id="7327" name="Google Shape;7327;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8" name="Google Shape;7328;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29" name="Google Shape;7329;p28"/>
            <p:cNvGrpSpPr/>
            <p:nvPr/>
          </p:nvGrpSpPr>
          <p:grpSpPr>
            <a:xfrm>
              <a:off x="969966" y="265279"/>
              <a:ext cx="156362" cy="156362"/>
              <a:chOff x="0" y="0"/>
              <a:chExt cx="812800" cy="812800"/>
            </a:xfrm>
          </p:grpSpPr>
          <p:sp>
            <p:nvSpPr>
              <p:cNvPr id="7330" name="Google Shape;7330;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1" name="Google Shape;7331;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32" name="Google Shape;7332;p28"/>
            <p:cNvGrpSpPr/>
            <p:nvPr/>
          </p:nvGrpSpPr>
          <p:grpSpPr>
            <a:xfrm>
              <a:off x="254451" y="559304"/>
              <a:ext cx="156362" cy="156362"/>
              <a:chOff x="0" y="0"/>
              <a:chExt cx="812800" cy="812800"/>
            </a:xfrm>
          </p:grpSpPr>
          <p:sp>
            <p:nvSpPr>
              <p:cNvPr id="7333" name="Google Shape;7333;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4" name="Google Shape;7334;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35" name="Google Shape;7335;p28"/>
            <p:cNvGrpSpPr/>
            <p:nvPr/>
          </p:nvGrpSpPr>
          <p:grpSpPr>
            <a:xfrm>
              <a:off x="739434" y="559304"/>
              <a:ext cx="156362" cy="156362"/>
              <a:chOff x="0" y="0"/>
              <a:chExt cx="812800" cy="812800"/>
            </a:xfrm>
          </p:grpSpPr>
          <p:sp>
            <p:nvSpPr>
              <p:cNvPr id="7336" name="Google Shape;7336;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7" name="Google Shape;7337;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38" name="Google Shape;7338;p28"/>
            <p:cNvGrpSpPr/>
            <p:nvPr/>
          </p:nvGrpSpPr>
          <p:grpSpPr>
            <a:xfrm>
              <a:off x="1224417" y="559304"/>
              <a:ext cx="156362" cy="156362"/>
              <a:chOff x="0" y="0"/>
              <a:chExt cx="812800" cy="812800"/>
            </a:xfrm>
          </p:grpSpPr>
          <p:sp>
            <p:nvSpPr>
              <p:cNvPr id="7339" name="Google Shape;7339;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0" name="Google Shape;7340;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41" name="Google Shape;7341;p28"/>
            <p:cNvGrpSpPr/>
            <p:nvPr/>
          </p:nvGrpSpPr>
          <p:grpSpPr>
            <a:xfrm>
              <a:off x="0" y="824583"/>
              <a:ext cx="156362" cy="156362"/>
              <a:chOff x="0" y="0"/>
              <a:chExt cx="812800" cy="812800"/>
            </a:xfrm>
          </p:grpSpPr>
          <p:sp>
            <p:nvSpPr>
              <p:cNvPr id="7342" name="Google Shape;7342;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3" name="Google Shape;7343;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44" name="Google Shape;7344;p28"/>
            <p:cNvGrpSpPr/>
            <p:nvPr/>
          </p:nvGrpSpPr>
          <p:grpSpPr>
            <a:xfrm>
              <a:off x="484983" y="824583"/>
              <a:ext cx="156362" cy="156362"/>
              <a:chOff x="0" y="0"/>
              <a:chExt cx="812800" cy="812800"/>
            </a:xfrm>
          </p:grpSpPr>
          <p:sp>
            <p:nvSpPr>
              <p:cNvPr id="7345" name="Google Shape;7345;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6" name="Google Shape;7346;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47" name="Google Shape;7347;p28"/>
            <p:cNvGrpSpPr/>
            <p:nvPr/>
          </p:nvGrpSpPr>
          <p:grpSpPr>
            <a:xfrm>
              <a:off x="969966" y="824583"/>
              <a:ext cx="156362" cy="156362"/>
              <a:chOff x="0" y="0"/>
              <a:chExt cx="812800" cy="812800"/>
            </a:xfrm>
          </p:grpSpPr>
          <p:sp>
            <p:nvSpPr>
              <p:cNvPr id="7348" name="Google Shape;7348;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9" name="Google Shape;7349;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50" name="Google Shape;7350;p28"/>
            <p:cNvGrpSpPr/>
            <p:nvPr/>
          </p:nvGrpSpPr>
          <p:grpSpPr>
            <a:xfrm>
              <a:off x="254451" y="1118608"/>
              <a:ext cx="156362" cy="156362"/>
              <a:chOff x="0" y="0"/>
              <a:chExt cx="812800" cy="812800"/>
            </a:xfrm>
          </p:grpSpPr>
          <p:sp>
            <p:nvSpPr>
              <p:cNvPr id="7351" name="Google Shape;7351;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2" name="Google Shape;7352;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53" name="Google Shape;7353;p28"/>
            <p:cNvGrpSpPr/>
            <p:nvPr/>
          </p:nvGrpSpPr>
          <p:grpSpPr>
            <a:xfrm>
              <a:off x="739434" y="1118608"/>
              <a:ext cx="156362" cy="156362"/>
              <a:chOff x="0" y="0"/>
              <a:chExt cx="812800" cy="812800"/>
            </a:xfrm>
          </p:grpSpPr>
          <p:sp>
            <p:nvSpPr>
              <p:cNvPr id="7354" name="Google Shape;7354;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5" name="Google Shape;7355;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56" name="Google Shape;7356;p28"/>
            <p:cNvGrpSpPr/>
            <p:nvPr/>
          </p:nvGrpSpPr>
          <p:grpSpPr>
            <a:xfrm>
              <a:off x="1224417" y="1118608"/>
              <a:ext cx="156362" cy="156362"/>
              <a:chOff x="0" y="0"/>
              <a:chExt cx="812800" cy="812800"/>
            </a:xfrm>
          </p:grpSpPr>
          <p:sp>
            <p:nvSpPr>
              <p:cNvPr id="7357" name="Google Shape;7357;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8" name="Google Shape;7358;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59" name="Google Shape;7359;p28"/>
            <p:cNvGrpSpPr/>
            <p:nvPr/>
          </p:nvGrpSpPr>
          <p:grpSpPr>
            <a:xfrm>
              <a:off x="0" y="1383887"/>
              <a:ext cx="156362" cy="156362"/>
              <a:chOff x="0" y="0"/>
              <a:chExt cx="812800" cy="812800"/>
            </a:xfrm>
          </p:grpSpPr>
          <p:sp>
            <p:nvSpPr>
              <p:cNvPr id="7360" name="Google Shape;7360;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1" name="Google Shape;7361;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62" name="Google Shape;7362;p28"/>
            <p:cNvGrpSpPr/>
            <p:nvPr/>
          </p:nvGrpSpPr>
          <p:grpSpPr>
            <a:xfrm>
              <a:off x="484983" y="1383887"/>
              <a:ext cx="156362" cy="156362"/>
              <a:chOff x="0" y="0"/>
              <a:chExt cx="812800" cy="812800"/>
            </a:xfrm>
          </p:grpSpPr>
          <p:sp>
            <p:nvSpPr>
              <p:cNvPr id="7363" name="Google Shape;7363;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4" name="Google Shape;7364;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65" name="Google Shape;7365;p28"/>
            <p:cNvGrpSpPr/>
            <p:nvPr/>
          </p:nvGrpSpPr>
          <p:grpSpPr>
            <a:xfrm>
              <a:off x="969966" y="1383887"/>
              <a:ext cx="156362" cy="156362"/>
              <a:chOff x="0" y="0"/>
              <a:chExt cx="812800" cy="812800"/>
            </a:xfrm>
          </p:grpSpPr>
          <p:sp>
            <p:nvSpPr>
              <p:cNvPr id="7366" name="Google Shape;7366;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7" name="Google Shape;7367;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68" name="Google Shape;7368;p28"/>
            <p:cNvGrpSpPr/>
            <p:nvPr/>
          </p:nvGrpSpPr>
          <p:grpSpPr>
            <a:xfrm>
              <a:off x="254451" y="1677912"/>
              <a:ext cx="156362" cy="156362"/>
              <a:chOff x="0" y="0"/>
              <a:chExt cx="812800" cy="812800"/>
            </a:xfrm>
          </p:grpSpPr>
          <p:sp>
            <p:nvSpPr>
              <p:cNvPr id="7369" name="Google Shape;7369;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0" name="Google Shape;7370;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71" name="Google Shape;7371;p28"/>
            <p:cNvGrpSpPr/>
            <p:nvPr/>
          </p:nvGrpSpPr>
          <p:grpSpPr>
            <a:xfrm>
              <a:off x="739434" y="1677912"/>
              <a:ext cx="156362" cy="156362"/>
              <a:chOff x="0" y="0"/>
              <a:chExt cx="812800" cy="812800"/>
            </a:xfrm>
          </p:grpSpPr>
          <p:sp>
            <p:nvSpPr>
              <p:cNvPr id="7372" name="Google Shape;7372;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3" name="Google Shape;7373;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74" name="Google Shape;7374;p28"/>
            <p:cNvGrpSpPr/>
            <p:nvPr/>
          </p:nvGrpSpPr>
          <p:grpSpPr>
            <a:xfrm>
              <a:off x="1224417" y="1677912"/>
              <a:ext cx="156362" cy="156362"/>
              <a:chOff x="0" y="0"/>
              <a:chExt cx="812800" cy="812800"/>
            </a:xfrm>
          </p:grpSpPr>
          <p:sp>
            <p:nvSpPr>
              <p:cNvPr id="7375" name="Google Shape;7375;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6" name="Google Shape;7376;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77" name="Google Shape;7377;p28"/>
            <p:cNvGrpSpPr/>
            <p:nvPr/>
          </p:nvGrpSpPr>
          <p:grpSpPr>
            <a:xfrm>
              <a:off x="0" y="1943191"/>
              <a:ext cx="156362" cy="156362"/>
              <a:chOff x="0" y="0"/>
              <a:chExt cx="812800" cy="812800"/>
            </a:xfrm>
          </p:grpSpPr>
          <p:sp>
            <p:nvSpPr>
              <p:cNvPr id="7378" name="Google Shape;7378;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9" name="Google Shape;7379;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80" name="Google Shape;7380;p28"/>
            <p:cNvGrpSpPr/>
            <p:nvPr/>
          </p:nvGrpSpPr>
          <p:grpSpPr>
            <a:xfrm>
              <a:off x="484983" y="1943191"/>
              <a:ext cx="156362" cy="156362"/>
              <a:chOff x="0" y="0"/>
              <a:chExt cx="812800" cy="812800"/>
            </a:xfrm>
          </p:grpSpPr>
          <p:sp>
            <p:nvSpPr>
              <p:cNvPr id="7381" name="Google Shape;7381;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2" name="Google Shape;7382;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83" name="Google Shape;7383;p28"/>
            <p:cNvGrpSpPr/>
            <p:nvPr/>
          </p:nvGrpSpPr>
          <p:grpSpPr>
            <a:xfrm>
              <a:off x="969966" y="1943191"/>
              <a:ext cx="156362" cy="156362"/>
              <a:chOff x="0" y="0"/>
              <a:chExt cx="812800" cy="812800"/>
            </a:xfrm>
          </p:grpSpPr>
          <p:sp>
            <p:nvSpPr>
              <p:cNvPr id="7384" name="Google Shape;7384;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5" name="Google Shape;7385;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86" name="Google Shape;7386;p28"/>
            <p:cNvGrpSpPr/>
            <p:nvPr/>
          </p:nvGrpSpPr>
          <p:grpSpPr>
            <a:xfrm>
              <a:off x="254451" y="2237216"/>
              <a:ext cx="156362" cy="156362"/>
              <a:chOff x="0" y="0"/>
              <a:chExt cx="812800" cy="812800"/>
            </a:xfrm>
          </p:grpSpPr>
          <p:sp>
            <p:nvSpPr>
              <p:cNvPr id="7387" name="Google Shape;7387;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8" name="Google Shape;7388;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89" name="Google Shape;7389;p28"/>
            <p:cNvGrpSpPr/>
            <p:nvPr/>
          </p:nvGrpSpPr>
          <p:grpSpPr>
            <a:xfrm>
              <a:off x="739434" y="2237216"/>
              <a:ext cx="156362" cy="156362"/>
              <a:chOff x="0" y="0"/>
              <a:chExt cx="812800" cy="812800"/>
            </a:xfrm>
          </p:grpSpPr>
          <p:sp>
            <p:nvSpPr>
              <p:cNvPr id="7390" name="Google Shape;7390;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1" name="Google Shape;7391;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92" name="Google Shape;7392;p28"/>
            <p:cNvGrpSpPr/>
            <p:nvPr/>
          </p:nvGrpSpPr>
          <p:grpSpPr>
            <a:xfrm>
              <a:off x="1224417" y="2237216"/>
              <a:ext cx="156362" cy="156362"/>
              <a:chOff x="0" y="0"/>
              <a:chExt cx="812800" cy="812800"/>
            </a:xfrm>
          </p:grpSpPr>
          <p:sp>
            <p:nvSpPr>
              <p:cNvPr id="7393" name="Google Shape;7393;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4" name="Google Shape;7394;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95" name="Google Shape;7395;p28"/>
            <p:cNvGrpSpPr/>
            <p:nvPr/>
          </p:nvGrpSpPr>
          <p:grpSpPr>
            <a:xfrm>
              <a:off x="0" y="2502496"/>
              <a:ext cx="156362" cy="156362"/>
              <a:chOff x="0" y="0"/>
              <a:chExt cx="812800" cy="812800"/>
            </a:xfrm>
          </p:grpSpPr>
          <p:sp>
            <p:nvSpPr>
              <p:cNvPr id="7396" name="Google Shape;7396;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7" name="Google Shape;7397;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98" name="Google Shape;7398;p28"/>
            <p:cNvGrpSpPr/>
            <p:nvPr/>
          </p:nvGrpSpPr>
          <p:grpSpPr>
            <a:xfrm>
              <a:off x="484983" y="2502496"/>
              <a:ext cx="156362" cy="156362"/>
              <a:chOff x="0" y="0"/>
              <a:chExt cx="812800" cy="812800"/>
            </a:xfrm>
          </p:grpSpPr>
          <p:sp>
            <p:nvSpPr>
              <p:cNvPr id="7399" name="Google Shape;7399;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0" name="Google Shape;7400;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01" name="Google Shape;7401;p28"/>
            <p:cNvGrpSpPr/>
            <p:nvPr/>
          </p:nvGrpSpPr>
          <p:grpSpPr>
            <a:xfrm>
              <a:off x="969966" y="2502496"/>
              <a:ext cx="156362" cy="156362"/>
              <a:chOff x="0" y="0"/>
              <a:chExt cx="812800" cy="812800"/>
            </a:xfrm>
          </p:grpSpPr>
          <p:sp>
            <p:nvSpPr>
              <p:cNvPr id="7402" name="Google Shape;7402;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3" name="Google Shape;7403;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04" name="Google Shape;7404;p28"/>
            <p:cNvGrpSpPr/>
            <p:nvPr/>
          </p:nvGrpSpPr>
          <p:grpSpPr>
            <a:xfrm>
              <a:off x="254451" y="2796520"/>
              <a:ext cx="156362" cy="156362"/>
              <a:chOff x="0" y="0"/>
              <a:chExt cx="812800" cy="812800"/>
            </a:xfrm>
          </p:grpSpPr>
          <p:sp>
            <p:nvSpPr>
              <p:cNvPr id="7405" name="Google Shape;7405;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6" name="Google Shape;7406;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07" name="Google Shape;7407;p28"/>
            <p:cNvGrpSpPr/>
            <p:nvPr/>
          </p:nvGrpSpPr>
          <p:grpSpPr>
            <a:xfrm>
              <a:off x="739434" y="2796520"/>
              <a:ext cx="156362" cy="156362"/>
              <a:chOff x="0" y="0"/>
              <a:chExt cx="812800" cy="812800"/>
            </a:xfrm>
          </p:grpSpPr>
          <p:sp>
            <p:nvSpPr>
              <p:cNvPr id="7408" name="Google Shape;7408;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9" name="Google Shape;7409;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10" name="Google Shape;7410;p28"/>
            <p:cNvGrpSpPr/>
            <p:nvPr/>
          </p:nvGrpSpPr>
          <p:grpSpPr>
            <a:xfrm>
              <a:off x="1224417" y="2796520"/>
              <a:ext cx="156362" cy="156362"/>
              <a:chOff x="0" y="0"/>
              <a:chExt cx="812800" cy="812800"/>
            </a:xfrm>
          </p:grpSpPr>
          <p:sp>
            <p:nvSpPr>
              <p:cNvPr id="7411" name="Google Shape;7411;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2" name="Google Shape;7412;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13" name="Google Shape;7413;p28"/>
            <p:cNvGrpSpPr/>
            <p:nvPr/>
          </p:nvGrpSpPr>
          <p:grpSpPr>
            <a:xfrm>
              <a:off x="0" y="3061800"/>
              <a:ext cx="156362" cy="156362"/>
              <a:chOff x="0" y="0"/>
              <a:chExt cx="812800" cy="812800"/>
            </a:xfrm>
          </p:grpSpPr>
          <p:sp>
            <p:nvSpPr>
              <p:cNvPr id="7414" name="Google Shape;7414;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5" name="Google Shape;7415;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16" name="Google Shape;7416;p28"/>
            <p:cNvGrpSpPr/>
            <p:nvPr/>
          </p:nvGrpSpPr>
          <p:grpSpPr>
            <a:xfrm>
              <a:off x="484983" y="3061800"/>
              <a:ext cx="156362" cy="156362"/>
              <a:chOff x="0" y="0"/>
              <a:chExt cx="812800" cy="812800"/>
            </a:xfrm>
          </p:grpSpPr>
          <p:sp>
            <p:nvSpPr>
              <p:cNvPr id="7417" name="Google Shape;7417;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8" name="Google Shape;7418;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19" name="Google Shape;7419;p28"/>
            <p:cNvGrpSpPr/>
            <p:nvPr/>
          </p:nvGrpSpPr>
          <p:grpSpPr>
            <a:xfrm>
              <a:off x="969966" y="3061800"/>
              <a:ext cx="156362" cy="156362"/>
              <a:chOff x="0" y="0"/>
              <a:chExt cx="812800" cy="812800"/>
            </a:xfrm>
          </p:grpSpPr>
          <p:sp>
            <p:nvSpPr>
              <p:cNvPr id="7420" name="Google Shape;7420;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1" name="Google Shape;7421;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22" name="Google Shape;7422;p28"/>
            <p:cNvGrpSpPr/>
            <p:nvPr/>
          </p:nvGrpSpPr>
          <p:grpSpPr>
            <a:xfrm>
              <a:off x="254451" y="3375562"/>
              <a:ext cx="156362" cy="156362"/>
              <a:chOff x="0" y="0"/>
              <a:chExt cx="812800" cy="812800"/>
            </a:xfrm>
          </p:grpSpPr>
          <p:sp>
            <p:nvSpPr>
              <p:cNvPr id="7423" name="Google Shape;7423;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4" name="Google Shape;7424;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25" name="Google Shape;7425;p28"/>
            <p:cNvGrpSpPr/>
            <p:nvPr/>
          </p:nvGrpSpPr>
          <p:grpSpPr>
            <a:xfrm>
              <a:off x="739434" y="3375562"/>
              <a:ext cx="156362" cy="156362"/>
              <a:chOff x="0" y="0"/>
              <a:chExt cx="812800" cy="812800"/>
            </a:xfrm>
          </p:grpSpPr>
          <p:sp>
            <p:nvSpPr>
              <p:cNvPr id="7426" name="Google Shape;7426;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7" name="Google Shape;7427;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28" name="Google Shape;7428;p28"/>
            <p:cNvGrpSpPr/>
            <p:nvPr/>
          </p:nvGrpSpPr>
          <p:grpSpPr>
            <a:xfrm>
              <a:off x="1224417" y="3375562"/>
              <a:ext cx="156362" cy="156362"/>
              <a:chOff x="0" y="0"/>
              <a:chExt cx="812800" cy="812800"/>
            </a:xfrm>
          </p:grpSpPr>
          <p:sp>
            <p:nvSpPr>
              <p:cNvPr id="7429" name="Google Shape;7429;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0" name="Google Shape;7430;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31" name="Google Shape;7431;p28"/>
            <p:cNvGrpSpPr/>
            <p:nvPr/>
          </p:nvGrpSpPr>
          <p:grpSpPr>
            <a:xfrm>
              <a:off x="0" y="3640841"/>
              <a:ext cx="156362" cy="156362"/>
              <a:chOff x="0" y="0"/>
              <a:chExt cx="812800" cy="812800"/>
            </a:xfrm>
          </p:grpSpPr>
          <p:sp>
            <p:nvSpPr>
              <p:cNvPr id="7432" name="Google Shape;7432;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3" name="Google Shape;7433;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34" name="Google Shape;7434;p28"/>
            <p:cNvGrpSpPr/>
            <p:nvPr/>
          </p:nvGrpSpPr>
          <p:grpSpPr>
            <a:xfrm>
              <a:off x="484983" y="3640841"/>
              <a:ext cx="156362" cy="156362"/>
              <a:chOff x="0" y="0"/>
              <a:chExt cx="812800" cy="812800"/>
            </a:xfrm>
          </p:grpSpPr>
          <p:sp>
            <p:nvSpPr>
              <p:cNvPr id="7435" name="Google Shape;7435;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6" name="Google Shape;7436;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37" name="Google Shape;7437;p28"/>
            <p:cNvGrpSpPr/>
            <p:nvPr/>
          </p:nvGrpSpPr>
          <p:grpSpPr>
            <a:xfrm>
              <a:off x="969966" y="3640841"/>
              <a:ext cx="156362" cy="156362"/>
              <a:chOff x="0" y="0"/>
              <a:chExt cx="812800" cy="812800"/>
            </a:xfrm>
          </p:grpSpPr>
          <p:sp>
            <p:nvSpPr>
              <p:cNvPr id="7438" name="Google Shape;7438;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9" name="Google Shape;7439;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40" name="Google Shape;7440;p28"/>
            <p:cNvGrpSpPr/>
            <p:nvPr/>
          </p:nvGrpSpPr>
          <p:grpSpPr>
            <a:xfrm>
              <a:off x="254451" y="3934866"/>
              <a:ext cx="156362" cy="156362"/>
              <a:chOff x="0" y="0"/>
              <a:chExt cx="812800" cy="812800"/>
            </a:xfrm>
          </p:grpSpPr>
          <p:sp>
            <p:nvSpPr>
              <p:cNvPr id="7441" name="Google Shape;7441;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2" name="Google Shape;7442;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43" name="Google Shape;7443;p28"/>
            <p:cNvGrpSpPr/>
            <p:nvPr/>
          </p:nvGrpSpPr>
          <p:grpSpPr>
            <a:xfrm>
              <a:off x="739434" y="3934866"/>
              <a:ext cx="156362" cy="156362"/>
              <a:chOff x="0" y="0"/>
              <a:chExt cx="812800" cy="812800"/>
            </a:xfrm>
          </p:grpSpPr>
          <p:sp>
            <p:nvSpPr>
              <p:cNvPr id="7444" name="Google Shape;7444;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5" name="Google Shape;7445;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46" name="Google Shape;7446;p28"/>
            <p:cNvGrpSpPr/>
            <p:nvPr/>
          </p:nvGrpSpPr>
          <p:grpSpPr>
            <a:xfrm>
              <a:off x="1224417" y="3934866"/>
              <a:ext cx="156362" cy="156362"/>
              <a:chOff x="0" y="0"/>
              <a:chExt cx="812800" cy="812800"/>
            </a:xfrm>
          </p:grpSpPr>
          <p:sp>
            <p:nvSpPr>
              <p:cNvPr id="7447" name="Google Shape;7447;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8" name="Google Shape;7448;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49" name="Google Shape;7449;p28"/>
            <p:cNvGrpSpPr/>
            <p:nvPr/>
          </p:nvGrpSpPr>
          <p:grpSpPr>
            <a:xfrm>
              <a:off x="0" y="4200145"/>
              <a:ext cx="156362" cy="156362"/>
              <a:chOff x="0" y="0"/>
              <a:chExt cx="812800" cy="812800"/>
            </a:xfrm>
          </p:grpSpPr>
          <p:sp>
            <p:nvSpPr>
              <p:cNvPr id="7450" name="Google Shape;7450;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1" name="Google Shape;7451;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52" name="Google Shape;7452;p28"/>
            <p:cNvGrpSpPr/>
            <p:nvPr/>
          </p:nvGrpSpPr>
          <p:grpSpPr>
            <a:xfrm>
              <a:off x="484983" y="4200145"/>
              <a:ext cx="156362" cy="156362"/>
              <a:chOff x="0" y="0"/>
              <a:chExt cx="812800" cy="812800"/>
            </a:xfrm>
          </p:grpSpPr>
          <p:sp>
            <p:nvSpPr>
              <p:cNvPr id="7453" name="Google Shape;7453;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4" name="Google Shape;7454;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55" name="Google Shape;7455;p28"/>
            <p:cNvGrpSpPr/>
            <p:nvPr/>
          </p:nvGrpSpPr>
          <p:grpSpPr>
            <a:xfrm>
              <a:off x="969966" y="4200145"/>
              <a:ext cx="156362" cy="156362"/>
              <a:chOff x="0" y="0"/>
              <a:chExt cx="812800" cy="812800"/>
            </a:xfrm>
          </p:grpSpPr>
          <p:sp>
            <p:nvSpPr>
              <p:cNvPr id="7456" name="Google Shape;7456;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7" name="Google Shape;7457;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58" name="Google Shape;7458;p28"/>
            <p:cNvGrpSpPr/>
            <p:nvPr/>
          </p:nvGrpSpPr>
          <p:grpSpPr>
            <a:xfrm>
              <a:off x="254451" y="4494170"/>
              <a:ext cx="156362" cy="156362"/>
              <a:chOff x="0" y="0"/>
              <a:chExt cx="812800" cy="812800"/>
            </a:xfrm>
          </p:grpSpPr>
          <p:sp>
            <p:nvSpPr>
              <p:cNvPr id="7459" name="Google Shape;7459;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0" name="Google Shape;7460;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61" name="Google Shape;7461;p28"/>
            <p:cNvGrpSpPr/>
            <p:nvPr/>
          </p:nvGrpSpPr>
          <p:grpSpPr>
            <a:xfrm>
              <a:off x="739434" y="4494170"/>
              <a:ext cx="156362" cy="156362"/>
              <a:chOff x="0" y="0"/>
              <a:chExt cx="812800" cy="812800"/>
            </a:xfrm>
          </p:grpSpPr>
          <p:sp>
            <p:nvSpPr>
              <p:cNvPr id="7462" name="Google Shape;7462;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3" name="Google Shape;7463;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64" name="Google Shape;7464;p28"/>
            <p:cNvGrpSpPr/>
            <p:nvPr/>
          </p:nvGrpSpPr>
          <p:grpSpPr>
            <a:xfrm>
              <a:off x="1224417" y="4494170"/>
              <a:ext cx="156362" cy="156362"/>
              <a:chOff x="0" y="0"/>
              <a:chExt cx="812800" cy="812800"/>
            </a:xfrm>
          </p:grpSpPr>
          <p:sp>
            <p:nvSpPr>
              <p:cNvPr id="7465" name="Google Shape;7465;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6" name="Google Shape;7466;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67" name="Google Shape;7467;p28"/>
            <p:cNvGrpSpPr/>
            <p:nvPr/>
          </p:nvGrpSpPr>
          <p:grpSpPr>
            <a:xfrm>
              <a:off x="0" y="4759449"/>
              <a:ext cx="156362" cy="156362"/>
              <a:chOff x="0" y="0"/>
              <a:chExt cx="812800" cy="812800"/>
            </a:xfrm>
          </p:grpSpPr>
          <p:sp>
            <p:nvSpPr>
              <p:cNvPr id="7468" name="Google Shape;7468;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9" name="Google Shape;7469;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70" name="Google Shape;7470;p28"/>
            <p:cNvGrpSpPr/>
            <p:nvPr/>
          </p:nvGrpSpPr>
          <p:grpSpPr>
            <a:xfrm>
              <a:off x="484983" y="4759449"/>
              <a:ext cx="156362" cy="156362"/>
              <a:chOff x="0" y="0"/>
              <a:chExt cx="812800" cy="812800"/>
            </a:xfrm>
          </p:grpSpPr>
          <p:sp>
            <p:nvSpPr>
              <p:cNvPr id="7471" name="Google Shape;7471;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2" name="Google Shape;7472;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73" name="Google Shape;7473;p28"/>
            <p:cNvGrpSpPr/>
            <p:nvPr/>
          </p:nvGrpSpPr>
          <p:grpSpPr>
            <a:xfrm>
              <a:off x="969966" y="4759449"/>
              <a:ext cx="156362" cy="156362"/>
              <a:chOff x="0" y="0"/>
              <a:chExt cx="812800" cy="812800"/>
            </a:xfrm>
          </p:grpSpPr>
          <p:sp>
            <p:nvSpPr>
              <p:cNvPr id="7474" name="Google Shape;7474;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5" name="Google Shape;7475;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76" name="Google Shape;7476;p28"/>
            <p:cNvGrpSpPr/>
            <p:nvPr/>
          </p:nvGrpSpPr>
          <p:grpSpPr>
            <a:xfrm>
              <a:off x="254451" y="5053474"/>
              <a:ext cx="156362" cy="156362"/>
              <a:chOff x="0" y="0"/>
              <a:chExt cx="812800" cy="812800"/>
            </a:xfrm>
          </p:grpSpPr>
          <p:sp>
            <p:nvSpPr>
              <p:cNvPr id="7477" name="Google Shape;7477;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8" name="Google Shape;7478;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79" name="Google Shape;7479;p28"/>
            <p:cNvGrpSpPr/>
            <p:nvPr/>
          </p:nvGrpSpPr>
          <p:grpSpPr>
            <a:xfrm>
              <a:off x="739434" y="5053474"/>
              <a:ext cx="156362" cy="156362"/>
              <a:chOff x="0" y="0"/>
              <a:chExt cx="812800" cy="812800"/>
            </a:xfrm>
          </p:grpSpPr>
          <p:sp>
            <p:nvSpPr>
              <p:cNvPr id="7480" name="Google Shape;7480;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1" name="Google Shape;7481;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82" name="Google Shape;7482;p28"/>
            <p:cNvGrpSpPr/>
            <p:nvPr/>
          </p:nvGrpSpPr>
          <p:grpSpPr>
            <a:xfrm>
              <a:off x="1224417" y="5053474"/>
              <a:ext cx="156362" cy="156362"/>
              <a:chOff x="0" y="0"/>
              <a:chExt cx="812800" cy="812800"/>
            </a:xfrm>
          </p:grpSpPr>
          <p:sp>
            <p:nvSpPr>
              <p:cNvPr id="7483" name="Google Shape;7483;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4" name="Google Shape;7484;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85" name="Google Shape;7485;p28"/>
            <p:cNvGrpSpPr/>
            <p:nvPr/>
          </p:nvGrpSpPr>
          <p:grpSpPr>
            <a:xfrm>
              <a:off x="0" y="5318753"/>
              <a:ext cx="156362" cy="156362"/>
              <a:chOff x="0" y="0"/>
              <a:chExt cx="812800" cy="812800"/>
            </a:xfrm>
          </p:grpSpPr>
          <p:sp>
            <p:nvSpPr>
              <p:cNvPr id="7486" name="Google Shape;7486;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7" name="Google Shape;7487;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88" name="Google Shape;7488;p28"/>
            <p:cNvGrpSpPr/>
            <p:nvPr/>
          </p:nvGrpSpPr>
          <p:grpSpPr>
            <a:xfrm>
              <a:off x="484983" y="5318753"/>
              <a:ext cx="156362" cy="156362"/>
              <a:chOff x="0" y="0"/>
              <a:chExt cx="812800" cy="812800"/>
            </a:xfrm>
          </p:grpSpPr>
          <p:sp>
            <p:nvSpPr>
              <p:cNvPr id="7489" name="Google Shape;7489;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0" name="Google Shape;7490;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91" name="Google Shape;7491;p28"/>
            <p:cNvGrpSpPr/>
            <p:nvPr/>
          </p:nvGrpSpPr>
          <p:grpSpPr>
            <a:xfrm>
              <a:off x="969966" y="5318753"/>
              <a:ext cx="156362" cy="156362"/>
              <a:chOff x="0" y="0"/>
              <a:chExt cx="812800" cy="812800"/>
            </a:xfrm>
          </p:grpSpPr>
          <p:sp>
            <p:nvSpPr>
              <p:cNvPr id="7492" name="Google Shape;7492;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3" name="Google Shape;7493;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94" name="Google Shape;7494;p28"/>
            <p:cNvGrpSpPr/>
            <p:nvPr/>
          </p:nvGrpSpPr>
          <p:grpSpPr>
            <a:xfrm>
              <a:off x="254451" y="5612778"/>
              <a:ext cx="156362" cy="156362"/>
              <a:chOff x="0" y="0"/>
              <a:chExt cx="812800" cy="812800"/>
            </a:xfrm>
          </p:grpSpPr>
          <p:sp>
            <p:nvSpPr>
              <p:cNvPr id="7495" name="Google Shape;7495;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6" name="Google Shape;7496;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97" name="Google Shape;7497;p28"/>
            <p:cNvGrpSpPr/>
            <p:nvPr/>
          </p:nvGrpSpPr>
          <p:grpSpPr>
            <a:xfrm>
              <a:off x="739434" y="5612778"/>
              <a:ext cx="156362" cy="156362"/>
              <a:chOff x="0" y="0"/>
              <a:chExt cx="812800" cy="812800"/>
            </a:xfrm>
          </p:grpSpPr>
          <p:sp>
            <p:nvSpPr>
              <p:cNvPr id="7498" name="Google Shape;7498;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9" name="Google Shape;7499;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00" name="Google Shape;7500;p28"/>
            <p:cNvGrpSpPr/>
            <p:nvPr/>
          </p:nvGrpSpPr>
          <p:grpSpPr>
            <a:xfrm>
              <a:off x="1224417" y="5612778"/>
              <a:ext cx="156362" cy="156362"/>
              <a:chOff x="0" y="0"/>
              <a:chExt cx="812800" cy="812800"/>
            </a:xfrm>
          </p:grpSpPr>
          <p:sp>
            <p:nvSpPr>
              <p:cNvPr id="7501" name="Google Shape;7501;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2" name="Google Shape;7502;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03" name="Google Shape;7503;p28"/>
            <p:cNvGrpSpPr/>
            <p:nvPr/>
          </p:nvGrpSpPr>
          <p:grpSpPr>
            <a:xfrm>
              <a:off x="0" y="5878057"/>
              <a:ext cx="156362" cy="156362"/>
              <a:chOff x="0" y="0"/>
              <a:chExt cx="812800" cy="812800"/>
            </a:xfrm>
          </p:grpSpPr>
          <p:sp>
            <p:nvSpPr>
              <p:cNvPr id="7504" name="Google Shape;7504;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5" name="Google Shape;7505;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06" name="Google Shape;7506;p28"/>
            <p:cNvGrpSpPr/>
            <p:nvPr/>
          </p:nvGrpSpPr>
          <p:grpSpPr>
            <a:xfrm>
              <a:off x="484983" y="5878057"/>
              <a:ext cx="156362" cy="156362"/>
              <a:chOff x="0" y="0"/>
              <a:chExt cx="812800" cy="812800"/>
            </a:xfrm>
          </p:grpSpPr>
          <p:sp>
            <p:nvSpPr>
              <p:cNvPr id="7507" name="Google Shape;7507;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8" name="Google Shape;7508;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09" name="Google Shape;7509;p28"/>
            <p:cNvGrpSpPr/>
            <p:nvPr/>
          </p:nvGrpSpPr>
          <p:grpSpPr>
            <a:xfrm>
              <a:off x="969966" y="5878057"/>
              <a:ext cx="156362" cy="156362"/>
              <a:chOff x="0" y="0"/>
              <a:chExt cx="812800" cy="812800"/>
            </a:xfrm>
          </p:grpSpPr>
          <p:sp>
            <p:nvSpPr>
              <p:cNvPr id="7510" name="Google Shape;7510;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1" name="Google Shape;7511;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12" name="Google Shape;7512;p28"/>
            <p:cNvGrpSpPr/>
            <p:nvPr/>
          </p:nvGrpSpPr>
          <p:grpSpPr>
            <a:xfrm>
              <a:off x="254451" y="6172082"/>
              <a:ext cx="156362" cy="156362"/>
              <a:chOff x="0" y="0"/>
              <a:chExt cx="812800" cy="812800"/>
            </a:xfrm>
          </p:grpSpPr>
          <p:sp>
            <p:nvSpPr>
              <p:cNvPr id="7513" name="Google Shape;7513;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4" name="Google Shape;7514;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15" name="Google Shape;7515;p28"/>
            <p:cNvGrpSpPr/>
            <p:nvPr/>
          </p:nvGrpSpPr>
          <p:grpSpPr>
            <a:xfrm>
              <a:off x="739434" y="6172082"/>
              <a:ext cx="156362" cy="156362"/>
              <a:chOff x="0" y="0"/>
              <a:chExt cx="812800" cy="812800"/>
            </a:xfrm>
          </p:grpSpPr>
          <p:sp>
            <p:nvSpPr>
              <p:cNvPr id="7516" name="Google Shape;7516;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7" name="Google Shape;7517;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18" name="Google Shape;7518;p28"/>
            <p:cNvGrpSpPr/>
            <p:nvPr/>
          </p:nvGrpSpPr>
          <p:grpSpPr>
            <a:xfrm>
              <a:off x="1224417" y="6172082"/>
              <a:ext cx="156362" cy="156362"/>
              <a:chOff x="0" y="0"/>
              <a:chExt cx="812800" cy="812800"/>
            </a:xfrm>
          </p:grpSpPr>
          <p:sp>
            <p:nvSpPr>
              <p:cNvPr id="7519" name="Google Shape;7519;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0" name="Google Shape;7520;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21" name="Google Shape;7521;p28"/>
            <p:cNvGrpSpPr/>
            <p:nvPr/>
          </p:nvGrpSpPr>
          <p:grpSpPr>
            <a:xfrm>
              <a:off x="0" y="6437361"/>
              <a:ext cx="156362" cy="156362"/>
              <a:chOff x="0" y="0"/>
              <a:chExt cx="812800" cy="812800"/>
            </a:xfrm>
          </p:grpSpPr>
          <p:sp>
            <p:nvSpPr>
              <p:cNvPr id="7522" name="Google Shape;7522;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3" name="Google Shape;7523;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24" name="Google Shape;7524;p28"/>
            <p:cNvGrpSpPr/>
            <p:nvPr/>
          </p:nvGrpSpPr>
          <p:grpSpPr>
            <a:xfrm>
              <a:off x="484983" y="6437361"/>
              <a:ext cx="156362" cy="156362"/>
              <a:chOff x="0" y="0"/>
              <a:chExt cx="812800" cy="812800"/>
            </a:xfrm>
          </p:grpSpPr>
          <p:sp>
            <p:nvSpPr>
              <p:cNvPr id="7525" name="Google Shape;7525;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6" name="Google Shape;7526;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27" name="Google Shape;7527;p28"/>
            <p:cNvGrpSpPr/>
            <p:nvPr/>
          </p:nvGrpSpPr>
          <p:grpSpPr>
            <a:xfrm>
              <a:off x="969966" y="6437361"/>
              <a:ext cx="156362" cy="156362"/>
              <a:chOff x="0" y="0"/>
              <a:chExt cx="812800" cy="812800"/>
            </a:xfrm>
          </p:grpSpPr>
          <p:sp>
            <p:nvSpPr>
              <p:cNvPr id="7528" name="Google Shape;7528;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9" name="Google Shape;7529;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30" name="Google Shape;7530;p28"/>
            <p:cNvGrpSpPr/>
            <p:nvPr/>
          </p:nvGrpSpPr>
          <p:grpSpPr>
            <a:xfrm>
              <a:off x="1706775" y="0"/>
              <a:ext cx="156362" cy="156362"/>
              <a:chOff x="0" y="0"/>
              <a:chExt cx="812800" cy="812800"/>
            </a:xfrm>
          </p:grpSpPr>
          <p:sp>
            <p:nvSpPr>
              <p:cNvPr id="7531" name="Google Shape;7531;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2" name="Google Shape;7532;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33" name="Google Shape;7533;p28"/>
            <p:cNvGrpSpPr/>
            <p:nvPr/>
          </p:nvGrpSpPr>
          <p:grpSpPr>
            <a:xfrm>
              <a:off x="2191758" y="0"/>
              <a:ext cx="156362" cy="156362"/>
              <a:chOff x="0" y="0"/>
              <a:chExt cx="812800" cy="812800"/>
            </a:xfrm>
          </p:grpSpPr>
          <p:sp>
            <p:nvSpPr>
              <p:cNvPr id="7534" name="Google Shape;7534;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5" name="Google Shape;7535;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36" name="Google Shape;7536;p28"/>
            <p:cNvGrpSpPr/>
            <p:nvPr/>
          </p:nvGrpSpPr>
          <p:grpSpPr>
            <a:xfrm>
              <a:off x="2676742" y="0"/>
              <a:ext cx="156362" cy="156362"/>
              <a:chOff x="0" y="0"/>
              <a:chExt cx="812800" cy="812800"/>
            </a:xfrm>
          </p:grpSpPr>
          <p:sp>
            <p:nvSpPr>
              <p:cNvPr id="7537" name="Google Shape;7537;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8" name="Google Shape;7538;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39" name="Google Shape;7539;p28"/>
            <p:cNvGrpSpPr/>
            <p:nvPr/>
          </p:nvGrpSpPr>
          <p:grpSpPr>
            <a:xfrm>
              <a:off x="1452325" y="265279"/>
              <a:ext cx="156362" cy="156362"/>
              <a:chOff x="0" y="0"/>
              <a:chExt cx="812800" cy="812800"/>
            </a:xfrm>
          </p:grpSpPr>
          <p:sp>
            <p:nvSpPr>
              <p:cNvPr id="7540" name="Google Shape;7540;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1" name="Google Shape;7541;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42" name="Google Shape;7542;p28"/>
            <p:cNvGrpSpPr/>
            <p:nvPr/>
          </p:nvGrpSpPr>
          <p:grpSpPr>
            <a:xfrm>
              <a:off x="1937308" y="265279"/>
              <a:ext cx="156362" cy="156362"/>
              <a:chOff x="0" y="0"/>
              <a:chExt cx="812800" cy="812800"/>
            </a:xfrm>
          </p:grpSpPr>
          <p:sp>
            <p:nvSpPr>
              <p:cNvPr id="7543" name="Google Shape;7543;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4" name="Google Shape;7544;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45" name="Google Shape;7545;p28"/>
            <p:cNvGrpSpPr/>
            <p:nvPr/>
          </p:nvGrpSpPr>
          <p:grpSpPr>
            <a:xfrm>
              <a:off x="2422291" y="265279"/>
              <a:ext cx="156362" cy="156362"/>
              <a:chOff x="0" y="0"/>
              <a:chExt cx="812800" cy="812800"/>
            </a:xfrm>
          </p:grpSpPr>
          <p:sp>
            <p:nvSpPr>
              <p:cNvPr id="7546" name="Google Shape;7546;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7" name="Google Shape;7547;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48" name="Google Shape;7548;p28"/>
            <p:cNvGrpSpPr/>
            <p:nvPr/>
          </p:nvGrpSpPr>
          <p:grpSpPr>
            <a:xfrm>
              <a:off x="1706775" y="559304"/>
              <a:ext cx="156362" cy="156362"/>
              <a:chOff x="0" y="0"/>
              <a:chExt cx="812800" cy="812800"/>
            </a:xfrm>
          </p:grpSpPr>
          <p:sp>
            <p:nvSpPr>
              <p:cNvPr id="7549" name="Google Shape;7549;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0" name="Google Shape;7550;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51" name="Google Shape;7551;p28"/>
            <p:cNvGrpSpPr/>
            <p:nvPr/>
          </p:nvGrpSpPr>
          <p:grpSpPr>
            <a:xfrm>
              <a:off x="2191758" y="559304"/>
              <a:ext cx="156362" cy="156362"/>
              <a:chOff x="0" y="0"/>
              <a:chExt cx="812800" cy="812800"/>
            </a:xfrm>
          </p:grpSpPr>
          <p:sp>
            <p:nvSpPr>
              <p:cNvPr id="7552" name="Google Shape;7552;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3" name="Google Shape;7553;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54" name="Google Shape;7554;p28"/>
            <p:cNvGrpSpPr/>
            <p:nvPr/>
          </p:nvGrpSpPr>
          <p:grpSpPr>
            <a:xfrm>
              <a:off x="2676742" y="559304"/>
              <a:ext cx="156362" cy="156362"/>
              <a:chOff x="0" y="0"/>
              <a:chExt cx="812800" cy="812800"/>
            </a:xfrm>
          </p:grpSpPr>
          <p:sp>
            <p:nvSpPr>
              <p:cNvPr id="7555" name="Google Shape;7555;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6" name="Google Shape;7556;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57" name="Google Shape;7557;p28"/>
            <p:cNvGrpSpPr/>
            <p:nvPr/>
          </p:nvGrpSpPr>
          <p:grpSpPr>
            <a:xfrm>
              <a:off x="1452325" y="824583"/>
              <a:ext cx="156362" cy="156362"/>
              <a:chOff x="0" y="0"/>
              <a:chExt cx="812800" cy="812800"/>
            </a:xfrm>
          </p:grpSpPr>
          <p:sp>
            <p:nvSpPr>
              <p:cNvPr id="7558" name="Google Shape;7558;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9" name="Google Shape;7559;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60" name="Google Shape;7560;p28"/>
            <p:cNvGrpSpPr/>
            <p:nvPr/>
          </p:nvGrpSpPr>
          <p:grpSpPr>
            <a:xfrm>
              <a:off x="1937308" y="824583"/>
              <a:ext cx="156362" cy="156362"/>
              <a:chOff x="0" y="0"/>
              <a:chExt cx="812800" cy="812800"/>
            </a:xfrm>
          </p:grpSpPr>
          <p:sp>
            <p:nvSpPr>
              <p:cNvPr id="7561" name="Google Shape;7561;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2" name="Google Shape;7562;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63" name="Google Shape;7563;p28"/>
            <p:cNvGrpSpPr/>
            <p:nvPr/>
          </p:nvGrpSpPr>
          <p:grpSpPr>
            <a:xfrm>
              <a:off x="2422291" y="824583"/>
              <a:ext cx="156362" cy="156362"/>
              <a:chOff x="0" y="0"/>
              <a:chExt cx="812800" cy="812800"/>
            </a:xfrm>
          </p:grpSpPr>
          <p:sp>
            <p:nvSpPr>
              <p:cNvPr id="7564" name="Google Shape;7564;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5" name="Google Shape;7565;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66" name="Google Shape;7566;p28"/>
            <p:cNvGrpSpPr/>
            <p:nvPr/>
          </p:nvGrpSpPr>
          <p:grpSpPr>
            <a:xfrm>
              <a:off x="1706775" y="1118608"/>
              <a:ext cx="156362" cy="156362"/>
              <a:chOff x="0" y="0"/>
              <a:chExt cx="812800" cy="812800"/>
            </a:xfrm>
          </p:grpSpPr>
          <p:sp>
            <p:nvSpPr>
              <p:cNvPr id="7567" name="Google Shape;7567;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8" name="Google Shape;7568;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69" name="Google Shape;7569;p28"/>
            <p:cNvGrpSpPr/>
            <p:nvPr/>
          </p:nvGrpSpPr>
          <p:grpSpPr>
            <a:xfrm>
              <a:off x="2191758" y="1118608"/>
              <a:ext cx="156362" cy="156362"/>
              <a:chOff x="0" y="0"/>
              <a:chExt cx="812800" cy="812800"/>
            </a:xfrm>
          </p:grpSpPr>
          <p:sp>
            <p:nvSpPr>
              <p:cNvPr id="7570" name="Google Shape;7570;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1" name="Google Shape;7571;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72" name="Google Shape;7572;p28"/>
            <p:cNvGrpSpPr/>
            <p:nvPr/>
          </p:nvGrpSpPr>
          <p:grpSpPr>
            <a:xfrm>
              <a:off x="2676742" y="1118608"/>
              <a:ext cx="156362" cy="156362"/>
              <a:chOff x="0" y="0"/>
              <a:chExt cx="812800" cy="812800"/>
            </a:xfrm>
          </p:grpSpPr>
          <p:sp>
            <p:nvSpPr>
              <p:cNvPr id="7573" name="Google Shape;7573;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4" name="Google Shape;7574;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75" name="Google Shape;7575;p28"/>
            <p:cNvGrpSpPr/>
            <p:nvPr/>
          </p:nvGrpSpPr>
          <p:grpSpPr>
            <a:xfrm>
              <a:off x="1452325" y="1383887"/>
              <a:ext cx="156362" cy="156362"/>
              <a:chOff x="0" y="0"/>
              <a:chExt cx="812800" cy="812800"/>
            </a:xfrm>
          </p:grpSpPr>
          <p:sp>
            <p:nvSpPr>
              <p:cNvPr id="7576" name="Google Shape;7576;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7" name="Google Shape;7577;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78" name="Google Shape;7578;p28"/>
            <p:cNvGrpSpPr/>
            <p:nvPr/>
          </p:nvGrpSpPr>
          <p:grpSpPr>
            <a:xfrm>
              <a:off x="1937308" y="1383887"/>
              <a:ext cx="156362" cy="156362"/>
              <a:chOff x="0" y="0"/>
              <a:chExt cx="812800" cy="812800"/>
            </a:xfrm>
          </p:grpSpPr>
          <p:sp>
            <p:nvSpPr>
              <p:cNvPr id="7579" name="Google Shape;7579;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0" name="Google Shape;7580;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81" name="Google Shape;7581;p28"/>
            <p:cNvGrpSpPr/>
            <p:nvPr/>
          </p:nvGrpSpPr>
          <p:grpSpPr>
            <a:xfrm>
              <a:off x="2422291" y="1383887"/>
              <a:ext cx="156362" cy="156362"/>
              <a:chOff x="0" y="0"/>
              <a:chExt cx="812800" cy="812800"/>
            </a:xfrm>
          </p:grpSpPr>
          <p:sp>
            <p:nvSpPr>
              <p:cNvPr id="7582" name="Google Shape;7582;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3" name="Google Shape;7583;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84" name="Google Shape;7584;p28"/>
            <p:cNvGrpSpPr/>
            <p:nvPr/>
          </p:nvGrpSpPr>
          <p:grpSpPr>
            <a:xfrm>
              <a:off x="1706775" y="1677912"/>
              <a:ext cx="156362" cy="156362"/>
              <a:chOff x="0" y="0"/>
              <a:chExt cx="812800" cy="812800"/>
            </a:xfrm>
          </p:grpSpPr>
          <p:sp>
            <p:nvSpPr>
              <p:cNvPr id="7585" name="Google Shape;7585;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6" name="Google Shape;7586;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87" name="Google Shape;7587;p28"/>
            <p:cNvGrpSpPr/>
            <p:nvPr/>
          </p:nvGrpSpPr>
          <p:grpSpPr>
            <a:xfrm>
              <a:off x="2191758" y="1677912"/>
              <a:ext cx="156362" cy="156362"/>
              <a:chOff x="0" y="0"/>
              <a:chExt cx="812800" cy="812800"/>
            </a:xfrm>
          </p:grpSpPr>
          <p:sp>
            <p:nvSpPr>
              <p:cNvPr id="7588" name="Google Shape;7588;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9" name="Google Shape;7589;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90" name="Google Shape;7590;p28"/>
            <p:cNvGrpSpPr/>
            <p:nvPr/>
          </p:nvGrpSpPr>
          <p:grpSpPr>
            <a:xfrm>
              <a:off x="2676742" y="1677912"/>
              <a:ext cx="156362" cy="156362"/>
              <a:chOff x="0" y="0"/>
              <a:chExt cx="812800" cy="812800"/>
            </a:xfrm>
          </p:grpSpPr>
          <p:sp>
            <p:nvSpPr>
              <p:cNvPr id="7591" name="Google Shape;7591;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2" name="Google Shape;7592;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93" name="Google Shape;7593;p28"/>
            <p:cNvGrpSpPr/>
            <p:nvPr/>
          </p:nvGrpSpPr>
          <p:grpSpPr>
            <a:xfrm>
              <a:off x="1452325" y="1943191"/>
              <a:ext cx="156362" cy="156362"/>
              <a:chOff x="0" y="0"/>
              <a:chExt cx="812800" cy="812800"/>
            </a:xfrm>
          </p:grpSpPr>
          <p:sp>
            <p:nvSpPr>
              <p:cNvPr id="7594" name="Google Shape;7594;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5" name="Google Shape;7595;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96" name="Google Shape;7596;p28"/>
            <p:cNvGrpSpPr/>
            <p:nvPr/>
          </p:nvGrpSpPr>
          <p:grpSpPr>
            <a:xfrm>
              <a:off x="1937308" y="1943191"/>
              <a:ext cx="156362" cy="156362"/>
              <a:chOff x="0" y="0"/>
              <a:chExt cx="812800" cy="812800"/>
            </a:xfrm>
          </p:grpSpPr>
          <p:sp>
            <p:nvSpPr>
              <p:cNvPr id="7597" name="Google Shape;7597;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8" name="Google Shape;7598;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99" name="Google Shape;7599;p28"/>
            <p:cNvGrpSpPr/>
            <p:nvPr/>
          </p:nvGrpSpPr>
          <p:grpSpPr>
            <a:xfrm>
              <a:off x="2422291" y="1943191"/>
              <a:ext cx="156362" cy="156362"/>
              <a:chOff x="0" y="0"/>
              <a:chExt cx="812800" cy="812800"/>
            </a:xfrm>
          </p:grpSpPr>
          <p:sp>
            <p:nvSpPr>
              <p:cNvPr id="7600" name="Google Shape;7600;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1" name="Google Shape;7601;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02" name="Google Shape;7602;p28"/>
            <p:cNvGrpSpPr/>
            <p:nvPr/>
          </p:nvGrpSpPr>
          <p:grpSpPr>
            <a:xfrm>
              <a:off x="1706775" y="2237216"/>
              <a:ext cx="156362" cy="156362"/>
              <a:chOff x="0" y="0"/>
              <a:chExt cx="812800" cy="812800"/>
            </a:xfrm>
          </p:grpSpPr>
          <p:sp>
            <p:nvSpPr>
              <p:cNvPr id="7603" name="Google Shape;7603;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4" name="Google Shape;7604;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05" name="Google Shape;7605;p28"/>
            <p:cNvGrpSpPr/>
            <p:nvPr/>
          </p:nvGrpSpPr>
          <p:grpSpPr>
            <a:xfrm>
              <a:off x="2191758" y="2237216"/>
              <a:ext cx="156362" cy="156362"/>
              <a:chOff x="0" y="0"/>
              <a:chExt cx="812800" cy="812800"/>
            </a:xfrm>
          </p:grpSpPr>
          <p:sp>
            <p:nvSpPr>
              <p:cNvPr id="7606" name="Google Shape;7606;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7" name="Google Shape;7607;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08" name="Google Shape;7608;p28"/>
            <p:cNvGrpSpPr/>
            <p:nvPr/>
          </p:nvGrpSpPr>
          <p:grpSpPr>
            <a:xfrm>
              <a:off x="2676742" y="2237216"/>
              <a:ext cx="156362" cy="156362"/>
              <a:chOff x="0" y="0"/>
              <a:chExt cx="812800" cy="812800"/>
            </a:xfrm>
          </p:grpSpPr>
          <p:sp>
            <p:nvSpPr>
              <p:cNvPr id="7609" name="Google Shape;7609;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0" name="Google Shape;7610;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11" name="Google Shape;7611;p28"/>
            <p:cNvGrpSpPr/>
            <p:nvPr/>
          </p:nvGrpSpPr>
          <p:grpSpPr>
            <a:xfrm>
              <a:off x="1452325" y="2502496"/>
              <a:ext cx="156362" cy="156362"/>
              <a:chOff x="0" y="0"/>
              <a:chExt cx="812800" cy="812800"/>
            </a:xfrm>
          </p:grpSpPr>
          <p:sp>
            <p:nvSpPr>
              <p:cNvPr id="7612" name="Google Shape;7612;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3" name="Google Shape;7613;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14" name="Google Shape;7614;p28"/>
            <p:cNvGrpSpPr/>
            <p:nvPr/>
          </p:nvGrpSpPr>
          <p:grpSpPr>
            <a:xfrm>
              <a:off x="1937308" y="2502496"/>
              <a:ext cx="156362" cy="156362"/>
              <a:chOff x="0" y="0"/>
              <a:chExt cx="812800" cy="812800"/>
            </a:xfrm>
          </p:grpSpPr>
          <p:sp>
            <p:nvSpPr>
              <p:cNvPr id="7615" name="Google Shape;7615;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6" name="Google Shape;7616;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17" name="Google Shape;7617;p28"/>
            <p:cNvGrpSpPr/>
            <p:nvPr/>
          </p:nvGrpSpPr>
          <p:grpSpPr>
            <a:xfrm>
              <a:off x="2422291" y="2502496"/>
              <a:ext cx="156362" cy="156362"/>
              <a:chOff x="0" y="0"/>
              <a:chExt cx="812800" cy="812800"/>
            </a:xfrm>
          </p:grpSpPr>
          <p:sp>
            <p:nvSpPr>
              <p:cNvPr id="7618" name="Google Shape;7618;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9" name="Google Shape;7619;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20" name="Google Shape;7620;p28"/>
            <p:cNvGrpSpPr/>
            <p:nvPr/>
          </p:nvGrpSpPr>
          <p:grpSpPr>
            <a:xfrm>
              <a:off x="1706775" y="2796520"/>
              <a:ext cx="156362" cy="156362"/>
              <a:chOff x="0" y="0"/>
              <a:chExt cx="812800" cy="812800"/>
            </a:xfrm>
          </p:grpSpPr>
          <p:sp>
            <p:nvSpPr>
              <p:cNvPr id="7621" name="Google Shape;7621;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2" name="Google Shape;7622;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23" name="Google Shape;7623;p28"/>
            <p:cNvGrpSpPr/>
            <p:nvPr/>
          </p:nvGrpSpPr>
          <p:grpSpPr>
            <a:xfrm>
              <a:off x="2191758" y="2796520"/>
              <a:ext cx="156362" cy="156362"/>
              <a:chOff x="0" y="0"/>
              <a:chExt cx="812800" cy="812800"/>
            </a:xfrm>
          </p:grpSpPr>
          <p:sp>
            <p:nvSpPr>
              <p:cNvPr id="7624" name="Google Shape;7624;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5" name="Google Shape;7625;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26" name="Google Shape;7626;p28"/>
            <p:cNvGrpSpPr/>
            <p:nvPr/>
          </p:nvGrpSpPr>
          <p:grpSpPr>
            <a:xfrm>
              <a:off x="2676742" y="2796520"/>
              <a:ext cx="156362" cy="156362"/>
              <a:chOff x="0" y="0"/>
              <a:chExt cx="812800" cy="812800"/>
            </a:xfrm>
          </p:grpSpPr>
          <p:sp>
            <p:nvSpPr>
              <p:cNvPr id="7627" name="Google Shape;7627;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8" name="Google Shape;7628;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29" name="Google Shape;7629;p28"/>
            <p:cNvGrpSpPr/>
            <p:nvPr/>
          </p:nvGrpSpPr>
          <p:grpSpPr>
            <a:xfrm>
              <a:off x="1452325" y="3061800"/>
              <a:ext cx="156362" cy="156362"/>
              <a:chOff x="0" y="0"/>
              <a:chExt cx="812800" cy="812800"/>
            </a:xfrm>
          </p:grpSpPr>
          <p:sp>
            <p:nvSpPr>
              <p:cNvPr id="7630" name="Google Shape;7630;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1" name="Google Shape;7631;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32" name="Google Shape;7632;p28"/>
            <p:cNvGrpSpPr/>
            <p:nvPr/>
          </p:nvGrpSpPr>
          <p:grpSpPr>
            <a:xfrm>
              <a:off x="1937308" y="3061800"/>
              <a:ext cx="156362" cy="156362"/>
              <a:chOff x="0" y="0"/>
              <a:chExt cx="812800" cy="812800"/>
            </a:xfrm>
          </p:grpSpPr>
          <p:sp>
            <p:nvSpPr>
              <p:cNvPr id="7633" name="Google Shape;7633;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4" name="Google Shape;7634;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35" name="Google Shape;7635;p28"/>
            <p:cNvGrpSpPr/>
            <p:nvPr/>
          </p:nvGrpSpPr>
          <p:grpSpPr>
            <a:xfrm>
              <a:off x="2422291" y="3061800"/>
              <a:ext cx="156362" cy="156362"/>
              <a:chOff x="0" y="0"/>
              <a:chExt cx="812800" cy="812800"/>
            </a:xfrm>
          </p:grpSpPr>
          <p:sp>
            <p:nvSpPr>
              <p:cNvPr id="7636" name="Google Shape;7636;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7" name="Google Shape;7637;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38" name="Google Shape;7638;p28"/>
            <p:cNvGrpSpPr/>
            <p:nvPr/>
          </p:nvGrpSpPr>
          <p:grpSpPr>
            <a:xfrm>
              <a:off x="1706775" y="3375562"/>
              <a:ext cx="156362" cy="156362"/>
              <a:chOff x="0" y="0"/>
              <a:chExt cx="812800" cy="812800"/>
            </a:xfrm>
          </p:grpSpPr>
          <p:sp>
            <p:nvSpPr>
              <p:cNvPr id="7639" name="Google Shape;7639;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0" name="Google Shape;7640;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41" name="Google Shape;7641;p28"/>
            <p:cNvGrpSpPr/>
            <p:nvPr/>
          </p:nvGrpSpPr>
          <p:grpSpPr>
            <a:xfrm>
              <a:off x="2191758" y="3375562"/>
              <a:ext cx="156362" cy="156362"/>
              <a:chOff x="0" y="0"/>
              <a:chExt cx="812800" cy="812800"/>
            </a:xfrm>
          </p:grpSpPr>
          <p:sp>
            <p:nvSpPr>
              <p:cNvPr id="7642" name="Google Shape;7642;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3" name="Google Shape;7643;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44" name="Google Shape;7644;p28"/>
            <p:cNvGrpSpPr/>
            <p:nvPr/>
          </p:nvGrpSpPr>
          <p:grpSpPr>
            <a:xfrm>
              <a:off x="2676742" y="3375562"/>
              <a:ext cx="156362" cy="156362"/>
              <a:chOff x="0" y="0"/>
              <a:chExt cx="812800" cy="812800"/>
            </a:xfrm>
          </p:grpSpPr>
          <p:sp>
            <p:nvSpPr>
              <p:cNvPr id="7645" name="Google Shape;7645;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6" name="Google Shape;7646;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47" name="Google Shape;7647;p28"/>
            <p:cNvGrpSpPr/>
            <p:nvPr/>
          </p:nvGrpSpPr>
          <p:grpSpPr>
            <a:xfrm>
              <a:off x="1452325" y="3640841"/>
              <a:ext cx="156362" cy="156362"/>
              <a:chOff x="0" y="0"/>
              <a:chExt cx="812800" cy="812800"/>
            </a:xfrm>
          </p:grpSpPr>
          <p:sp>
            <p:nvSpPr>
              <p:cNvPr id="7648" name="Google Shape;7648;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9" name="Google Shape;7649;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50" name="Google Shape;7650;p28"/>
            <p:cNvGrpSpPr/>
            <p:nvPr/>
          </p:nvGrpSpPr>
          <p:grpSpPr>
            <a:xfrm>
              <a:off x="1937308" y="3640841"/>
              <a:ext cx="156362" cy="156362"/>
              <a:chOff x="0" y="0"/>
              <a:chExt cx="812800" cy="812800"/>
            </a:xfrm>
          </p:grpSpPr>
          <p:sp>
            <p:nvSpPr>
              <p:cNvPr id="7651" name="Google Shape;7651;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2" name="Google Shape;7652;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53" name="Google Shape;7653;p28"/>
            <p:cNvGrpSpPr/>
            <p:nvPr/>
          </p:nvGrpSpPr>
          <p:grpSpPr>
            <a:xfrm>
              <a:off x="2422291" y="3640841"/>
              <a:ext cx="156362" cy="156362"/>
              <a:chOff x="0" y="0"/>
              <a:chExt cx="812800" cy="812800"/>
            </a:xfrm>
          </p:grpSpPr>
          <p:sp>
            <p:nvSpPr>
              <p:cNvPr id="7654" name="Google Shape;7654;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5" name="Google Shape;7655;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56" name="Google Shape;7656;p28"/>
            <p:cNvGrpSpPr/>
            <p:nvPr/>
          </p:nvGrpSpPr>
          <p:grpSpPr>
            <a:xfrm>
              <a:off x="1706775" y="3934866"/>
              <a:ext cx="156362" cy="156362"/>
              <a:chOff x="0" y="0"/>
              <a:chExt cx="812800" cy="812800"/>
            </a:xfrm>
          </p:grpSpPr>
          <p:sp>
            <p:nvSpPr>
              <p:cNvPr id="7657" name="Google Shape;7657;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8" name="Google Shape;7658;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59" name="Google Shape;7659;p28"/>
            <p:cNvGrpSpPr/>
            <p:nvPr/>
          </p:nvGrpSpPr>
          <p:grpSpPr>
            <a:xfrm>
              <a:off x="2191758" y="3934866"/>
              <a:ext cx="156362" cy="156362"/>
              <a:chOff x="0" y="0"/>
              <a:chExt cx="812800" cy="812800"/>
            </a:xfrm>
          </p:grpSpPr>
          <p:sp>
            <p:nvSpPr>
              <p:cNvPr id="7660" name="Google Shape;7660;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1" name="Google Shape;7661;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62" name="Google Shape;7662;p28"/>
            <p:cNvGrpSpPr/>
            <p:nvPr/>
          </p:nvGrpSpPr>
          <p:grpSpPr>
            <a:xfrm>
              <a:off x="2676742" y="3934866"/>
              <a:ext cx="156362" cy="156362"/>
              <a:chOff x="0" y="0"/>
              <a:chExt cx="812800" cy="812800"/>
            </a:xfrm>
          </p:grpSpPr>
          <p:sp>
            <p:nvSpPr>
              <p:cNvPr id="7663" name="Google Shape;7663;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4" name="Google Shape;7664;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65" name="Google Shape;7665;p28"/>
            <p:cNvGrpSpPr/>
            <p:nvPr/>
          </p:nvGrpSpPr>
          <p:grpSpPr>
            <a:xfrm>
              <a:off x="1452325" y="4200145"/>
              <a:ext cx="156362" cy="156362"/>
              <a:chOff x="0" y="0"/>
              <a:chExt cx="812800" cy="812800"/>
            </a:xfrm>
          </p:grpSpPr>
          <p:sp>
            <p:nvSpPr>
              <p:cNvPr id="7666" name="Google Shape;7666;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7" name="Google Shape;7667;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68" name="Google Shape;7668;p28"/>
            <p:cNvGrpSpPr/>
            <p:nvPr/>
          </p:nvGrpSpPr>
          <p:grpSpPr>
            <a:xfrm>
              <a:off x="1937308" y="4200145"/>
              <a:ext cx="156362" cy="156362"/>
              <a:chOff x="0" y="0"/>
              <a:chExt cx="812800" cy="812800"/>
            </a:xfrm>
          </p:grpSpPr>
          <p:sp>
            <p:nvSpPr>
              <p:cNvPr id="7669" name="Google Shape;7669;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0" name="Google Shape;7670;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71" name="Google Shape;7671;p28"/>
            <p:cNvGrpSpPr/>
            <p:nvPr/>
          </p:nvGrpSpPr>
          <p:grpSpPr>
            <a:xfrm>
              <a:off x="2422291" y="4200145"/>
              <a:ext cx="156362" cy="156362"/>
              <a:chOff x="0" y="0"/>
              <a:chExt cx="812800" cy="812800"/>
            </a:xfrm>
          </p:grpSpPr>
          <p:sp>
            <p:nvSpPr>
              <p:cNvPr id="7672" name="Google Shape;7672;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3" name="Google Shape;7673;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74" name="Google Shape;7674;p28"/>
            <p:cNvGrpSpPr/>
            <p:nvPr/>
          </p:nvGrpSpPr>
          <p:grpSpPr>
            <a:xfrm>
              <a:off x="1706775" y="4494170"/>
              <a:ext cx="156362" cy="156362"/>
              <a:chOff x="0" y="0"/>
              <a:chExt cx="812800" cy="812800"/>
            </a:xfrm>
          </p:grpSpPr>
          <p:sp>
            <p:nvSpPr>
              <p:cNvPr id="7675" name="Google Shape;7675;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6" name="Google Shape;7676;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77" name="Google Shape;7677;p28"/>
            <p:cNvGrpSpPr/>
            <p:nvPr/>
          </p:nvGrpSpPr>
          <p:grpSpPr>
            <a:xfrm>
              <a:off x="2191758" y="4494170"/>
              <a:ext cx="156362" cy="156362"/>
              <a:chOff x="0" y="0"/>
              <a:chExt cx="812800" cy="812800"/>
            </a:xfrm>
          </p:grpSpPr>
          <p:sp>
            <p:nvSpPr>
              <p:cNvPr id="7678" name="Google Shape;7678;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9" name="Google Shape;7679;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80" name="Google Shape;7680;p28"/>
            <p:cNvGrpSpPr/>
            <p:nvPr/>
          </p:nvGrpSpPr>
          <p:grpSpPr>
            <a:xfrm>
              <a:off x="2676742" y="4494170"/>
              <a:ext cx="156362" cy="156362"/>
              <a:chOff x="0" y="0"/>
              <a:chExt cx="812800" cy="812800"/>
            </a:xfrm>
          </p:grpSpPr>
          <p:sp>
            <p:nvSpPr>
              <p:cNvPr id="7681" name="Google Shape;7681;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2" name="Google Shape;7682;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83" name="Google Shape;7683;p28"/>
            <p:cNvGrpSpPr/>
            <p:nvPr/>
          </p:nvGrpSpPr>
          <p:grpSpPr>
            <a:xfrm>
              <a:off x="1452325" y="4759449"/>
              <a:ext cx="156362" cy="156362"/>
              <a:chOff x="0" y="0"/>
              <a:chExt cx="812800" cy="812800"/>
            </a:xfrm>
          </p:grpSpPr>
          <p:sp>
            <p:nvSpPr>
              <p:cNvPr id="7684" name="Google Shape;7684;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5" name="Google Shape;7685;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86" name="Google Shape;7686;p28"/>
            <p:cNvGrpSpPr/>
            <p:nvPr/>
          </p:nvGrpSpPr>
          <p:grpSpPr>
            <a:xfrm>
              <a:off x="1937308" y="4759449"/>
              <a:ext cx="156362" cy="156362"/>
              <a:chOff x="0" y="0"/>
              <a:chExt cx="812800" cy="812800"/>
            </a:xfrm>
          </p:grpSpPr>
          <p:sp>
            <p:nvSpPr>
              <p:cNvPr id="7687" name="Google Shape;7687;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8" name="Google Shape;7688;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89" name="Google Shape;7689;p28"/>
            <p:cNvGrpSpPr/>
            <p:nvPr/>
          </p:nvGrpSpPr>
          <p:grpSpPr>
            <a:xfrm>
              <a:off x="2422291" y="4759449"/>
              <a:ext cx="156362" cy="156362"/>
              <a:chOff x="0" y="0"/>
              <a:chExt cx="812800" cy="812800"/>
            </a:xfrm>
          </p:grpSpPr>
          <p:sp>
            <p:nvSpPr>
              <p:cNvPr id="7690" name="Google Shape;7690;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1" name="Google Shape;7691;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92" name="Google Shape;7692;p28"/>
            <p:cNvGrpSpPr/>
            <p:nvPr/>
          </p:nvGrpSpPr>
          <p:grpSpPr>
            <a:xfrm>
              <a:off x="1706775" y="5053474"/>
              <a:ext cx="156362" cy="156362"/>
              <a:chOff x="0" y="0"/>
              <a:chExt cx="812800" cy="812800"/>
            </a:xfrm>
          </p:grpSpPr>
          <p:sp>
            <p:nvSpPr>
              <p:cNvPr id="7693" name="Google Shape;7693;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4" name="Google Shape;7694;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95" name="Google Shape;7695;p28"/>
            <p:cNvGrpSpPr/>
            <p:nvPr/>
          </p:nvGrpSpPr>
          <p:grpSpPr>
            <a:xfrm>
              <a:off x="2191758" y="5053474"/>
              <a:ext cx="156362" cy="156362"/>
              <a:chOff x="0" y="0"/>
              <a:chExt cx="812800" cy="812800"/>
            </a:xfrm>
          </p:grpSpPr>
          <p:sp>
            <p:nvSpPr>
              <p:cNvPr id="7696" name="Google Shape;7696;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7" name="Google Shape;7697;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98" name="Google Shape;7698;p28"/>
            <p:cNvGrpSpPr/>
            <p:nvPr/>
          </p:nvGrpSpPr>
          <p:grpSpPr>
            <a:xfrm>
              <a:off x="2676742" y="5053474"/>
              <a:ext cx="156362" cy="156362"/>
              <a:chOff x="0" y="0"/>
              <a:chExt cx="812800" cy="812800"/>
            </a:xfrm>
          </p:grpSpPr>
          <p:sp>
            <p:nvSpPr>
              <p:cNvPr id="7699" name="Google Shape;7699;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0" name="Google Shape;7700;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01" name="Google Shape;7701;p28"/>
            <p:cNvGrpSpPr/>
            <p:nvPr/>
          </p:nvGrpSpPr>
          <p:grpSpPr>
            <a:xfrm>
              <a:off x="1452325" y="5318753"/>
              <a:ext cx="156362" cy="156362"/>
              <a:chOff x="0" y="0"/>
              <a:chExt cx="812800" cy="812800"/>
            </a:xfrm>
          </p:grpSpPr>
          <p:sp>
            <p:nvSpPr>
              <p:cNvPr id="7702" name="Google Shape;7702;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3" name="Google Shape;7703;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04" name="Google Shape;7704;p28"/>
            <p:cNvGrpSpPr/>
            <p:nvPr/>
          </p:nvGrpSpPr>
          <p:grpSpPr>
            <a:xfrm>
              <a:off x="1937308" y="5318753"/>
              <a:ext cx="156362" cy="156362"/>
              <a:chOff x="0" y="0"/>
              <a:chExt cx="812800" cy="812800"/>
            </a:xfrm>
          </p:grpSpPr>
          <p:sp>
            <p:nvSpPr>
              <p:cNvPr id="7705" name="Google Shape;7705;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6" name="Google Shape;7706;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07" name="Google Shape;7707;p28"/>
            <p:cNvGrpSpPr/>
            <p:nvPr/>
          </p:nvGrpSpPr>
          <p:grpSpPr>
            <a:xfrm>
              <a:off x="2422291" y="5318753"/>
              <a:ext cx="156362" cy="156362"/>
              <a:chOff x="0" y="0"/>
              <a:chExt cx="812800" cy="812800"/>
            </a:xfrm>
          </p:grpSpPr>
          <p:sp>
            <p:nvSpPr>
              <p:cNvPr id="7708" name="Google Shape;7708;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9" name="Google Shape;7709;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10" name="Google Shape;7710;p28"/>
            <p:cNvGrpSpPr/>
            <p:nvPr/>
          </p:nvGrpSpPr>
          <p:grpSpPr>
            <a:xfrm>
              <a:off x="1706775" y="5612778"/>
              <a:ext cx="156362" cy="156362"/>
              <a:chOff x="0" y="0"/>
              <a:chExt cx="812800" cy="812800"/>
            </a:xfrm>
          </p:grpSpPr>
          <p:sp>
            <p:nvSpPr>
              <p:cNvPr id="7711" name="Google Shape;7711;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2" name="Google Shape;7712;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13" name="Google Shape;7713;p28"/>
            <p:cNvGrpSpPr/>
            <p:nvPr/>
          </p:nvGrpSpPr>
          <p:grpSpPr>
            <a:xfrm>
              <a:off x="2191758" y="5612778"/>
              <a:ext cx="156362" cy="156362"/>
              <a:chOff x="0" y="0"/>
              <a:chExt cx="812800" cy="812800"/>
            </a:xfrm>
          </p:grpSpPr>
          <p:sp>
            <p:nvSpPr>
              <p:cNvPr id="7714" name="Google Shape;7714;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5" name="Google Shape;7715;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16" name="Google Shape;7716;p28"/>
            <p:cNvGrpSpPr/>
            <p:nvPr/>
          </p:nvGrpSpPr>
          <p:grpSpPr>
            <a:xfrm>
              <a:off x="2676742" y="5612778"/>
              <a:ext cx="156362" cy="156362"/>
              <a:chOff x="0" y="0"/>
              <a:chExt cx="812800" cy="812800"/>
            </a:xfrm>
          </p:grpSpPr>
          <p:sp>
            <p:nvSpPr>
              <p:cNvPr id="7717" name="Google Shape;7717;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8" name="Google Shape;7718;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19" name="Google Shape;7719;p28"/>
            <p:cNvGrpSpPr/>
            <p:nvPr/>
          </p:nvGrpSpPr>
          <p:grpSpPr>
            <a:xfrm>
              <a:off x="1452325" y="5878057"/>
              <a:ext cx="156362" cy="156362"/>
              <a:chOff x="0" y="0"/>
              <a:chExt cx="812800" cy="812800"/>
            </a:xfrm>
          </p:grpSpPr>
          <p:sp>
            <p:nvSpPr>
              <p:cNvPr id="7720" name="Google Shape;7720;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1" name="Google Shape;7721;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22" name="Google Shape;7722;p28"/>
            <p:cNvGrpSpPr/>
            <p:nvPr/>
          </p:nvGrpSpPr>
          <p:grpSpPr>
            <a:xfrm>
              <a:off x="1937308" y="5878057"/>
              <a:ext cx="156362" cy="156362"/>
              <a:chOff x="0" y="0"/>
              <a:chExt cx="812800" cy="812800"/>
            </a:xfrm>
          </p:grpSpPr>
          <p:sp>
            <p:nvSpPr>
              <p:cNvPr id="7723" name="Google Shape;7723;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4" name="Google Shape;7724;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25" name="Google Shape;7725;p28"/>
            <p:cNvGrpSpPr/>
            <p:nvPr/>
          </p:nvGrpSpPr>
          <p:grpSpPr>
            <a:xfrm>
              <a:off x="2422291" y="5878057"/>
              <a:ext cx="156362" cy="156362"/>
              <a:chOff x="0" y="0"/>
              <a:chExt cx="812800" cy="812800"/>
            </a:xfrm>
          </p:grpSpPr>
          <p:sp>
            <p:nvSpPr>
              <p:cNvPr id="7726" name="Google Shape;7726;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7" name="Google Shape;7727;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28" name="Google Shape;7728;p28"/>
            <p:cNvGrpSpPr/>
            <p:nvPr/>
          </p:nvGrpSpPr>
          <p:grpSpPr>
            <a:xfrm>
              <a:off x="1706775" y="6172082"/>
              <a:ext cx="156362" cy="156362"/>
              <a:chOff x="0" y="0"/>
              <a:chExt cx="812800" cy="812800"/>
            </a:xfrm>
          </p:grpSpPr>
          <p:sp>
            <p:nvSpPr>
              <p:cNvPr id="7729" name="Google Shape;7729;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0" name="Google Shape;7730;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31" name="Google Shape;7731;p28"/>
            <p:cNvGrpSpPr/>
            <p:nvPr/>
          </p:nvGrpSpPr>
          <p:grpSpPr>
            <a:xfrm>
              <a:off x="2191758" y="6172082"/>
              <a:ext cx="156362" cy="156362"/>
              <a:chOff x="0" y="0"/>
              <a:chExt cx="812800" cy="812800"/>
            </a:xfrm>
          </p:grpSpPr>
          <p:sp>
            <p:nvSpPr>
              <p:cNvPr id="7732" name="Google Shape;7732;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3" name="Google Shape;7733;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34" name="Google Shape;7734;p28"/>
            <p:cNvGrpSpPr/>
            <p:nvPr/>
          </p:nvGrpSpPr>
          <p:grpSpPr>
            <a:xfrm>
              <a:off x="2676742" y="6172082"/>
              <a:ext cx="156362" cy="156362"/>
              <a:chOff x="0" y="0"/>
              <a:chExt cx="812800" cy="812800"/>
            </a:xfrm>
          </p:grpSpPr>
          <p:sp>
            <p:nvSpPr>
              <p:cNvPr id="7735" name="Google Shape;7735;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6" name="Google Shape;7736;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37" name="Google Shape;7737;p28"/>
            <p:cNvGrpSpPr/>
            <p:nvPr/>
          </p:nvGrpSpPr>
          <p:grpSpPr>
            <a:xfrm>
              <a:off x="1452325" y="6437361"/>
              <a:ext cx="156362" cy="156362"/>
              <a:chOff x="0" y="0"/>
              <a:chExt cx="812800" cy="812800"/>
            </a:xfrm>
          </p:grpSpPr>
          <p:sp>
            <p:nvSpPr>
              <p:cNvPr id="7738" name="Google Shape;7738;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9" name="Google Shape;7739;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40" name="Google Shape;7740;p28"/>
            <p:cNvGrpSpPr/>
            <p:nvPr/>
          </p:nvGrpSpPr>
          <p:grpSpPr>
            <a:xfrm>
              <a:off x="1937308" y="6437361"/>
              <a:ext cx="156362" cy="156362"/>
              <a:chOff x="0" y="0"/>
              <a:chExt cx="812800" cy="812800"/>
            </a:xfrm>
          </p:grpSpPr>
          <p:sp>
            <p:nvSpPr>
              <p:cNvPr id="7741" name="Google Shape;7741;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2" name="Google Shape;7742;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43" name="Google Shape;7743;p28"/>
            <p:cNvGrpSpPr/>
            <p:nvPr/>
          </p:nvGrpSpPr>
          <p:grpSpPr>
            <a:xfrm>
              <a:off x="2422291" y="6437361"/>
              <a:ext cx="156362" cy="156362"/>
              <a:chOff x="0" y="0"/>
              <a:chExt cx="812800" cy="812800"/>
            </a:xfrm>
          </p:grpSpPr>
          <p:sp>
            <p:nvSpPr>
              <p:cNvPr id="7744" name="Google Shape;7744;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5" name="Google Shape;7745;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7746" name="Google Shape;7746;p28"/>
          <p:cNvSpPr/>
          <p:nvPr/>
        </p:nvSpPr>
        <p:spPr>
          <a:xfrm rot="-9812611">
            <a:off x="16518640" y="864194"/>
            <a:ext cx="3039304" cy="2902536"/>
          </a:xfrm>
          <a:custGeom>
            <a:rect b="b" l="l" r="r" t="t"/>
            <a:pathLst>
              <a:path extrusionOk="0" h="2902536" w="3039304">
                <a:moveTo>
                  <a:pt x="3039305" y="2902536"/>
                </a:moveTo>
                <a:lnTo>
                  <a:pt x="0" y="2902536"/>
                </a:lnTo>
                <a:lnTo>
                  <a:pt x="0" y="0"/>
                </a:lnTo>
                <a:lnTo>
                  <a:pt x="3039305" y="0"/>
                </a:lnTo>
                <a:lnTo>
                  <a:pt x="3039305" y="2902536"/>
                </a:lnTo>
                <a:close/>
              </a:path>
            </a:pathLst>
          </a:custGeom>
          <a:blipFill rotWithShape="1">
            <a:blip r:embed="rId4">
              <a:alphaModFix/>
            </a:blip>
            <a:stretch>
              <a:fillRect b="0" l="0" r="0" t="0"/>
            </a:stretch>
          </a:blipFill>
          <a:ln>
            <a:noFill/>
          </a:ln>
        </p:spPr>
      </p:sp>
      <p:grpSp>
        <p:nvGrpSpPr>
          <p:cNvPr id="7747" name="Google Shape;7747;p28"/>
          <p:cNvGrpSpPr/>
          <p:nvPr/>
        </p:nvGrpSpPr>
        <p:grpSpPr>
          <a:xfrm>
            <a:off x="-1302215" y="4313007"/>
            <a:ext cx="2124828" cy="4945293"/>
            <a:chOff x="0" y="0"/>
            <a:chExt cx="2833104" cy="6593723"/>
          </a:xfrm>
        </p:grpSpPr>
        <p:grpSp>
          <p:nvGrpSpPr>
            <p:cNvPr id="7748" name="Google Shape;7748;p28"/>
            <p:cNvGrpSpPr/>
            <p:nvPr/>
          </p:nvGrpSpPr>
          <p:grpSpPr>
            <a:xfrm>
              <a:off x="254451" y="0"/>
              <a:ext cx="156362" cy="156362"/>
              <a:chOff x="0" y="0"/>
              <a:chExt cx="812800" cy="812800"/>
            </a:xfrm>
          </p:grpSpPr>
          <p:sp>
            <p:nvSpPr>
              <p:cNvPr id="7749" name="Google Shape;7749;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0" name="Google Shape;7750;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51" name="Google Shape;7751;p28"/>
            <p:cNvGrpSpPr/>
            <p:nvPr/>
          </p:nvGrpSpPr>
          <p:grpSpPr>
            <a:xfrm>
              <a:off x="739434" y="0"/>
              <a:ext cx="156362" cy="156362"/>
              <a:chOff x="0" y="0"/>
              <a:chExt cx="812800" cy="812800"/>
            </a:xfrm>
          </p:grpSpPr>
          <p:sp>
            <p:nvSpPr>
              <p:cNvPr id="7752" name="Google Shape;7752;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3" name="Google Shape;7753;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54" name="Google Shape;7754;p28"/>
            <p:cNvGrpSpPr/>
            <p:nvPr/>
          </p:nvGrpSpPr>
          <p:grpSpPr>
            <a:xfrm>
              <a:off x="1224417" y="0"/>
              <a:ext cx="156362" cy="156362"/>
              <a:chOff x="0" y="0"/>
              <a:chExt cx="812800" cy="812800"/>
            </a:xfrm>
          </p:grpSpPr>
          <p:sp>
            <p:nvSpPr>
              <p:cNvPr id="7755" name="Google Shape;7755;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6" name="Google Shape;7756;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57" name="Google Shape;7757;p28"/>
            <p:cNvGrpSpPr/>
            <p:nvPr/>
          </p:nvGrpSpPr>
          <p:grpSpPr>
            <a:xfrm>
              <a:off x="0" y="265279"/>
              <a:ext cx="156362" cy="156362"/>
              <a:chOff x="0" y="0"/>
              <a:chExt cx="812800" cy="812800"/>
            </a:xfrm>
          </p:grpSpPr>
          <p:sp>
            <p:nvSpPr>
              <p:cNvPr id="7758" name="Google Shape;7758;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9" name="Google Shape;7759;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60" name="Google Shape;7760;p28"/>
            <p:cNvGrpSpPr/>
            <p:nvPr/>
          </p:nvGrpSpPr>
          <p:grpSpPr>
            <a:xfrm>
              <a:off x="484983" y="265279"/>
              <a:ext cx="156362" cy="156362"/>
              <a:chOff x="0" y="0"/>
              <a:chExt cx="812800" cy="812800"/>
            </a:xfrm>
          </p:grpSpPr>
          <p:sp>
            <p:nvSpPr>
              <p:cNvPr id="7761" name="Google Shape;7761;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2" name="Google Shape;7762;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63" name="Google Shape;7763;p28"/>
            <p:cNvGrpSpPr/>
            <p:nvPr/>
          </p:nvGrpSpPr>
          <p:grpSpPr>
            <a:xfrm>
              <a:off x="969966" y="265279"/>
              <a:ext cx="156362" cy="156362"/>
              <a:chOff x="0" y="0"/>
              <a:chExt cx="812800" cy="812800"/>
            </a:xfrm>
          </p:grpSpPr>
          <p:sp>
            <p:nvSpPr>
              <p:cNvPr id="7764" name="Google Shape;7764;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5" name="Google Shape;7765;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66" name="Google Shape;7766;p28"/>
            <p:cNvGrpSpPr/>
            <p:nvPr/>
          </p:nvGrpSpPr>
          <p:grpSpPr>
            <a:xfrm>
              <a:off x="254451" y="559304"/>
              <a:ext cx="156362" cy="156362"/>
              <a:chOff x="0" y="0"/>
              <a:chExt cx="812800" cy="812800"/>
            </a:xfrm>
          </p:grpSpPr>
          <p:sp>
            <p:nvSpPr>
              <p:cNvPr id="7767" name="Google Shape;7767;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8" name="Google Shape;7768;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69" name="Google Shape;7769;p28"/>
            <p:cNvGrpSpPr/>
            <p:nvPr/>
          </p:nvGrpSpPr>
          <p:grpSpPr>
            <a:xfrm>
              <a:off x="739434" y="559304"/>
              <a:ext cx="156362" cy="156362"/>
              <a:chOff x="0" y="0"/>
              <a:chExt cx="812800" cy="812800"/>
            </a:xfrm>
          </p:grpSpPr>
          <p:sp>
            <p:nvSpPr>
              <p:cNvPr id="7770" name="Google Shape;7770;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1" name="Google Shape;7771;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72" name="Google Shape;7772;p28"/>
            <p:cNvGrpSpPr/>
            <p:nvPr/>
          </p:nvGrpSpPr>
          <p:grpSpPr>
            <a:xfrm>
              <a:off x="1224417" y="559304"/>
              <a:ext cx="156362" cy="156362"/>
              <a:chOff x="0" y="0"/>
              <a:chExt cx="812800" cy="812800"/>
            </a:xfrm>
          </p:grpSpPr>
          <p:sp>
            <p:nvSpPr>
              <p:cNvPr id="7773" name="Google Shape;7773;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4" name="Google Shape;7774;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75" name="Google Shape;7775;p28"/>
            <p:cNvGrpSpPr/>
            <p:nvPr/>
          </p:nvGrpSpPr>
          <p:grpSpPr>
            <a:xfrm>
              <a:off x="0" y="824583"/>
              <a:ext cx="156362" cy="156362"/>
              <a:chOff x="0" y="0"/>
              <a:chExt cx="812800" cy="812800"/>
            </a:xfrm>
          </p:grpSpPr>
          <p:sp>
            <p:nvSpPr>
              <p:cNvPr id="7776" name="Google Shape;7776;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7" name="Google Shape;7777;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78" name="Google Shape;7778;p28"/>
            <p:cNvGrpSpPr/>
            <p:nvPr/>
          </p:nvGrpSpPr>
          <p:grpSpPr>
            <a:xfrm>
              <a:off x="484983" y="824583"/>
              <a:ext cx="156362" cy="156362"/>
              <a:chOff x="0" y="0"/>
              <a:chExt cx="812800" cy="812800"/>
            </a:xfrm>
          </p:grpSpPr>
          <p:sp>
            <p:nvSpPr>
              <p:cNvPr id="7779" name="Google Shape;7779;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0" name="Google Shape;7780;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81" name="Google Shape;7781;p28"/>
            <p:cNvGrpSpPr/>
            <p:nvPr/>
          </p:nvGrpSpPr>
          <p:grpSpPr>
            <a:xfrm>
              <a:off x="969966" y="824583"/>
              <a:ext cx="156362" cy="156362"/>
              <a:chOff x="0" y="0"/>
              <a:chExt cx="812800" cy="812800"/>
            </a:xfrm>
          </p:grpSpPr>
          <p:sp>
            <p:nvSpPr>
              <p:cNvPr id="7782" name="Google Shape;7782;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3" name="Google Shape;7783;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84" name="Google Shape;7784;p28"/>
            <p:cNvGrpSpPr/>
            <p:nvPr/>
          </p:nvGrpSpPr>
          <p:grpSpPr>
            <a:xfrm>
              <a:off x="254451" y="1118608"/>
              <a:ext cx="156362" cy="156362"/>
              <a:chOff x="0" y="0"/>
              <a:chExt cx="812800" cy="812800"/>
            </a:xfrm>
          </p:grpSpPr>
          <p:sp>
            <p:nvSpPr>
              <p:cNvPr id="7785" name="Google Shape;7785;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6" name="Google Shape;7786;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87" name="Google Shape;7787;p28"/>
            <p:cNvGrpSpPr/>
            <p:nvPr/>
          </p:nvGrpSpPr>
          <p:grpSpPr>
            <a:xfrm>
              <a:off x="739434" y="1118608"/>
              <a:ext cx="156362" cy="156362"/>
              <a:chOff x="0" y="0"/>
              <a:chExt cx="812800" cy="812800"/>
            </a:xfrm>
          </p:grpSpPr>
          <p:sp>
            <p:nvSpPr>
              <p:cNvPr id="7788" name="Google Shape;7788;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9" name="Google Shape;7789;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90" name="Google Shape;7790;p28"/>
            <p:cNvGrpSpPr/>
            <p:nvPr/>
          </p:nvGrpSpPr>
          <p:grpSpPr>
            <a:xfrm>
              <a:off x="1224417" y="1118608"/>
              <a:ext cx="156362" cy="156362"/>
              <a:chOff x="0" y="0"/>
              <a:chExt cx="812800" cy="812800"/>
            </a:xfrm>
          </p:grpSpPr>
          <p:sp>
            <p:nvSpPr>
              <p:cNvPr id="7791" name="Google Shape;7791;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2" name="Google Shape;7792;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93" name="Google Shape;7793;p28"/>
            <p:cNvGrpSpPr/>
            <p:nvPr/>
          </p:nvGrpSpPr>
          <p:grpSpPr>
            <a:xfrm>
              <a:off x="0" y="1383887"/>
              <a:ext cx="156362" cy="156362"/>
              <a:chOff x="0" y="0"/>
              <a:chExt cx="812800" cy="812800"/>
            </a:xfrm>
          </p:grpSpPr>
          <p:sp>
            <p:nvSpPr>
              <p:cNvPr id="7794" name="Google Shape;7794;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5" name="Google Shape;7795;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96" name="Google Shape;7796;p28"/>
            <p:cNvGrpSpPr/>
            <p:nvPr/>
          </p:nvGrpSpPr>
          <p:grpSpPr>
            <a:xfrm>
              <a:off x="484983" y="1383887"/>
              <a:ext cx="156362" cy="156362"/>
              <a:chOff x="0" y="0"/>
              <a:chExt cx="812800" cy="812800"/>
            </a:xfrm>
          </p:grpSpPr>
          <p:sp>
            <p:nvSpPr>
              <p:cNvPr id="7797" name="Google Shape;7797;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8" name="Google Shape;7798;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99" name="Google Shape;7799;p28"/>
            <p:cNvGrpSpPr/>
            <p:nvPr/>
          </p:nvGrpSpPr>
          <p:grpSpPr>
            <a:xfrm>
              <a:off x="969966" y="1383887"/>
              <a:ext cx="156362" cy="156362"/>
              <a:chOff x="0" y="0"/>
              <a:chExt cx="812800" cy="812800"/>
            </a:xfrm>
          </p:grpSpPr>
          <p:sp>
            <p:nvSpPr>
              <p:cNvPr id="7800" name="Google Shape;7800;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1" name="Google Shape;7801;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02" name="Google Shape;7802;p28"/>
            <p:cNvGrpSpPr/>
            <p:nvPr/>
          </p:nvGrpSpPr>
          <p:grpSpPr>
            <a:xfrm>
              <a:off x="254451" y="1677912"/>
              <a:ext cx="156362" cy="156362"/>
              <a:chOff x="0" y="0"/>
              <a:chExt cx="812800" cy="812800"/>
            </a:xfrm>
          </p:grpSpPr>
          <p:sp>
            <p:nvSpPr>
              <p:cNvPr id="7803" name="Google Shape;7803;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4" name="Google Shape;7804;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05" name="Google Shape;7805;p28"/>
            <p:cNvGrpSpPr/>
            <p:nvPr/>
          </p:nvGrpSpPr>
          <p:grpSpPr>
            <a:xfrm>
              <a:off x="739434" y="1677912"/>
              <a:ext cx="156362" cy="156362"/>
              <a:chOff x="0" y="0"/>
              <a:chExt cx="812800" cy="812800"/>
            </a:xfrm>
          </p:grpSpPr>
          <p:sp>
            <p:nvSpPr>
              <p:cNvPr id="7806" name="Google Shape;7806;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7" name="Google Shape;7807;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08" name="Google Shape;7808;p28"/>
            <p:cNvGrpSpPr/>
            <p:nvPr/>
          </p:nvGrpSpPr>
          <p:grpSpPr>
            <a:xfrm>
              <a:off x="1224417" y="1677912"/>
              <a:ext cx="156362" cy="156362"/>
              <a:chOff x="0" y="0"/>
              <a:chExt cx="812800" cy="812800"/>
            </a:xfrm>
          </p:grpSpPr>
          <p:sp>
            <p:nvSpPr>
              <p:cNvPr id="7809" name="Google Shape;7809;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0" name="Google Shape;7810;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11" name="Google Shape;7811;p28"/>
            <p:cNvGrpSpPr/>
            <p:nvPr/>
          </p:nvGrpSpPr>
          <p:grpSpPr>
            <a:xfrm>
              <a:off x="0" y="1943191"/>
              <a:ext cx="156362" cy="156362"/>
              <a:chOff x="0" y="0"/>
              <a:chExt cx="812800" cy="812800"/>
            </a:xfrm>
          </p:grpSpPr>
          <p:sp>
            <p:nvSpPr>
              <p:cNvPr id="7812" name="Google Shape;7812;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3" name="Google Shape;7813;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14" name="Google Shape;7814;p28"/>
            <p:cNvGrpSpPr/>
            <p:nvPr/>
          </p:nvGrpSpPr>
          <p:grpSpPr>
            <a:xfrm>
              <a:off x="484983" y="1943191"/>
              <a:ext cx="156362" cy="156362"/>
              <a:chOff x="0" y="0"/>
              <a:chExt cx="812800" cy="812800"/>
            </a:xfrm>
          </p:grpSpPr>
          <p:sp>
            <p:nvSpPr>
              <p:cNvPr id="7815" name="Google Shape;7815;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6" name="Google Shape;7816;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17" name="Google Shape;7817;p28"/>
            <p:cNvGrpSpPr/>
            <p:nvPr/>
          </p:nvGrpSpPr>
          <p:grpSpPr>
            <a:xfrm>
              <a:off x="969966" y="1943191"/>
              <a:ext cx="156362" cy="156362"/>
              <a:chOff x="0" y="0"/>
              <a:chExt cx="812800" cy="812800"/>
            </a:xfrm>
          </p:grpSpPr>
          <p:sp>
            <p:nvSpPr>
              <p:cNvPr id="7818" name="Google Shape;7818;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9" name="Google Shape;7819;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20" name="Google Shape;7820;p28"/>
            <p:cNvGrpSpPr/>
            <p:nvPr/>
          </p:nvGrpSpPr>
          <p:grpSpPr>
            <a:xfrm>
              <a:off x="254451" y="2237216"/>
              <a:ext cx="156362" cy="156362"/>
              <a:chOff x="0" y="0"/>
              <a:chExt cx="812800" cy="812800"/>
            </a:xfrm>
          </p:grpSpPr>
          <p:sp>
            <p:nvSpPr>
              <p:cNvPr id="7821" name="Google Shape;7821;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2" name="Google Shape;7822;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23" name="Google Shape;7823;p28"/>
            <p:cNvGrpSpPr/>
            <p:nvPr/>
          </p:nvGrpSpPr>
          <p:grpSpPr>
            <a:xfrm>
              <a:off x="739434" y="2237216"/>
              <a:ext cx="156362" cy="156362"/>
              <a:chOff x="0" y="0"/>
              <a:chExt cx="812800" cy="812800"/>
            </a:xfrm>
          </p:grpSpPr>
          <p:sp>
            <p:nvSpPr>
              <p:cNvPr id="7824" name="Google Shape;7824;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5" name="Google Shape;7825;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26" name="Google Shape;7826;p28"/>
            <p:cNvGrpSpPr/>
            <p:nvPr/>
          </p:nvGrpSpPr>
          <p:grpSpPr>
            <a:xfrm>
              <a:off x="1224417" y="2237216"/>
              <a:ext cx="156362" cy="156362"/>
              <a:chOff x="0" y="0"/>
              <a:chExt cx="812800" cy="812800"/>
            </a:xfrm>
          </p:grpSpPr>
          <p:sp>
            <p:nvSpPr>
              <p:cNvPr id="7827" name="Google Shape;7827;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8" name="Google Shape;7828;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29" name="Google Shape;7829;p28"/>
            <p:cNvGrpSpPr/>
            <p:nvPr/>
          </p:nvGrpSpPr>
          <p:grpSpPr>
            <a:xfrm>
              <a:off x="0" y="2502496"/>
              <a:ext cx="156362" cy="156362"/>
              <a:chOff x="0" y="0"/>
              <a:chExt cx="812800" cy="812800"/>
            </a:xfrm>
          </p:grpSpPr>
          <p:sp>
            <p:nvSpPr>
              <p:cNvPr id="7830" name="Google Shape;7830;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1" name="Google Shape;7831;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32" name="Google Shape;7832;p28"/>
            <p:cNvGrpSpPr/>
            <p:nvPr/>
          </p:nvGrpSpPr>
          <p:grpSpPr>
            <a:xfrm>
              <a:off x="484983" y="2502496"/>
              <a:ext cx="156362" cy="156362"/>
              <a:chOff x="0" y="0"/>
              <a:chExt cx="812800" cy="812800"/>
            </a:xfrm>
          </p:grpSpPr>
          <p:sp>
            <p:nvSpPr>
              <p:cNvPr id="7833" name="Google Shape;7833;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4" name="Google Shape;7834;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35" name="Google Shape;7835;p28"/>
            <p:cNvGrpSpPr/>
            <p:nvPr/>
          </p:nvGrpSpPr>
          <p:grpSpPr>
            <a:xfrm>
              <a:off x="969966" y="2502496"/>
              <a:ext cx="156362" cy="156362"/>
              <a:chOff x="0" y="0"/>
              <a:chExt cx="812800" cy="812800"/>
            </a:xfrm>
          </p:grpSpPr>
          <p:sp>
            <p:nvSpPr>
              <p:cNvPr id="7836" name="Google Shape;7836;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7" name="Google Shape;7837;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38" name="Google Shape;7838;p28"/>
            <p:cNvGrpSpPr/>
            <p:nvPr/>
          </p:nvGrpSpPr>
          <p:grpSpPr>
            <a:xfrm>
              <a:off x="254451" y="2796520"/>
              <a:ext cx="156362" cy="156362"/>
              <a:chOff x="0" y="0"/>
              <a:chExt cx="812800" cy="812800"/>
            </a:xfrm>
          </p:grpSpPr>
          <p:sp>
            <p:nvSpPr>
              <p:cNvPr id="7839" name="Google Shape;7839;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0" name="Google Shape;7840;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41" name="Google Shape;7841;p28"/>
            <p:cNvGrpSpPr/>
            <p:nvPr/>
          </p:nvGrpSpPr>
          <p:grpSpPr>
            <a:xfrm>
              <a:off x="739434" y="2796520"/>
              <a:ext cx="156362" cy="156362"/>
              <a:chOff x="0" y="0"/>
              <a:chExt cx="812800" cy="812800"/>
            </a:xfrm>
          </p:grpSpPr>
          <p:sp>
            <p:nvSpPr>
              <p:cNvPr id="7842" name="Google Shape;7842;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3" name="Google Shape;7843;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44" name="Google Shape;7844;p28"/>
            <p:cNvGrpSpPr/>
            <p:nvPr/>
          </p:nvGrpSpPr>
          <p:grpSpPr>
            <a:xfrm>
              <a:off x="1224417" y="2796520"/>
              <a:ext cx="156362" cy="156362"/>
              <a:chOff x="0" y="0"/>
              <a:chExt cx="812800" cy="812800"/>
            </a:xfrm>
          </p:grpSpPr>
          <p:sp>
            <p:nvSpPr>
              <p:cNvPr id="7845" name="Google Shape;7845;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6" name="Google Shape;7846;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47" name="Google Shape;7847;p28"/>
            <p:cNvGrpSpPr/>
            <p:nvPr/>
          </p:nvGrpSpPr>
          <p:grpSpPr>
            <a:xfrm>
              <a:off x="0" y="3061800"/>
              <a:ext cx="156362" cy="156362"/>
              <a:chOff x="0" y="0"/>
              <a:chExt cx="812800" cy="812800"/>
            </a:xfrm>
          </p:grpSpPr>
          <p:sp>
            <p:nvSpPr>
              <p:cNvPr id="7848" name="Google Shape;7848;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9" name="Google Shape;7849;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50" name="Google Shape;7850;p28"/>
            <p:cNvGrpSpPr/>
            <p:nvPr/>
          </p:nvGrpSpPr>
          <p:grpSpPr>
            <a:xfrm>
              <a:off x="484983" y="3061800"/>
              <a:ext cx="156362" cy="156362"/>
              <a:chOff x="0" y="0"/>
              <a:chExt cx="812800" cy="812800"/>
            </a:xfrm>
          </p:grpSpPr>
          <p:sp>
            <p:nvSpPr>
              <p:cNvPr id="7851" name="Google Shape;7851;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2" name="Google Shape;7852;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53" name="Google Shape;7853;p28"/>
            <p:cNvGrpSpPr/>
            <p:nvPr/>
          </p:nvGrpSpPr>
          <p:grpSpPr>
            <a:xfrm>
              <a:off x="969966" y="3061800"/>
              <a:ext cx="156362" cy="156362"/>
              <a:chOff x="0" y="0"/>
              <a:chExt cx="812800" cy="812800"/>
            </a:xfrm>
          </p:grpSpPr>
          <p:sp>
            <p:nvSpPr>
              <p:cNvPr id="7854" name="Google Shape;7854;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5" name="Google Shape;7855;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56" name="Google Shape;7856;p28"/>
            <p:cNvGrpSpPr/>
            <p:nvPr/>
          </p:nvGrpSpPr>
          <p:grpSpPr>
            <a:xfrm>
              <a:off x="254451" y="3375562"/>
              <a:ext cx="156362" cy="156362"/>
              <a:chOff x="0" y="0"/>
              <a:chExt cx="812800" cy="812800"/>
            </a:xfrm>
          </p:grpSpPr>
          <p:sp>
            <p:nvSpPr>
              <p:cNvPr id="7857" name="Google Shape;7857;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8" name="Google Shape;7858;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59" name="Google Shape;7859;p28"/>
            <p:cNvGrpSpPr/>
            <p:nvPr/>
          </p:nvGrpSpPr>
          <p:grpSpPr>
            <a:xfrm>
              <a:off x="739434" y="3375562"/>
              <a:ext cx="156362" cy="156362"/>
              <a:chOff x="0" y="0"/>
              <a:chExt cx="812800" cy="812800"/>
            </a:xfrm>
          </p:grpSpPr>
          <p:sp>
            <p:nvSpPr>
              <p:cNvPr id="7860" name="Google Shape;7860;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1" name="Google Shape;7861;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62" name="Google Shape;7862;p28"/>
            <p:cNvGrpSpPr/>
            <p:nvPr/>
          </p:nvGrpSpPr>
          <p:grpSpPr>
            <a:xfrm>
              <a:off x="1224417" y="3375562"/>
              <a:ext cx="156362" cy="156362"/>
              <a:chOff x="0" y="0"/>
              <a:chExt cx="812800" cy="812800"/>
            </a:xfrm>
          </p:grpSpPr>
          <p:sp>
            <p:nvSpPr>
              <p:cNvPr id="7863" name="Google Shape;7863;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4" name="Google Shape;7864;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65" name="Google Shape;7865;p28"/>
            <p:cNvGrpSpPr/>
            <p:nvPr/>
          </p:nvGrpSpPr>
          <p:grpSpPr>
            <a:xfrm>
              <a:off x="0" y="3640841"/>
              <a:ext cx="156362" cy="156362"/>
              <a:chOff x="0" y="0"/>
              <a:chExt cx="812800" cy="812800"/>
            </a:xfrm>
          </p:grpSpPr>
          <p:sp>
            <p:nvSpPr>
              <p:cNvPr id="7866" name="Google Shape;7866;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7" name="Google Shape;7867;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68" name="Google Shape;7868;p28"/>
            <p:cNvGrpSpPr/>
            <p:nvPr/>
          </p:nvGrpSpPr>
          <p:grpSpPr>
            <a:xfrm>
              <a:off x="484983" y="3640841"/>
              <a:ext cx="156362" cy="156362"/>
              <a:chOff x="0" y="0"/>
              <a:chExt cx="812800" cy="812800"/>
            </a:xfrm>
          </p:grpSpPr>
          <p:sp>
            <p:nvSpPr>
              <p:cNvPr id="7869" name="Google Shape;7869;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0" name="Google Shape;7870;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71" name="Google Shape;7871;p28"/>
            <p:cNvGrpSpPr/>
            <p:nvPr/>
          </p:nvGrpSpPr>
          <p:grpSpPr>
            <a:xfrm>
              <a:off x="969966" y="3640841"/>
              <a:ext cx="156362" cy="156362"/>
              <a:chOff x="0" y="0"/>
              <a:chExt cx="812800" cy="812800"/>
            </a:xfrm>
          </p:grpSpPr>
          <p:sp>
            <p:nvSpPr>
              <p:cNvPr id="7872" name="Google Shape;7872;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3" name="Google Shape;7873;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74" name="Google Shape;7874;p28"/>
            <p:cNvGrpSpPr/>
            <p:nvPr/>
          </p:nvGrpSpPr>
          <p:grpSpPr>
            <a:xfrm>
              <a:off x="254451" y="3934866"/>
              <a:ext cx="156362" cy="156362"/>
              <a:chOff x="0" y="0"/>
              <a:chExt cx="812800" cy="812800"/>
            </a:xfrm>
          </p:grpSpPr>
          <p:sp>
            <p:nvSpPr>
              <p:cNvPr id="7875" name="Google Shape;7875;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6" name="Google Shape;7876;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77" name="Google Shape;7877;p28"/>
            <p:cNvGrpSpPr/>
            <p:nvPr/>
          </p:nvGrpSpPr>
          <p:grpSpPr>
            <a:xfrm>
              <a:off x="739434" y="3934866"/>
              <a:ext cx="156362" cy="156362"/>
              <a:chOff x="0" y="0"/>
              <a:chExt cx="812800" cy="812800"/>
            </a:xfrm>
          </p:grpSpPr>
          <p:sp>
            <p:nvSpPr>
              <p:cNvPr id="7878" name="Google Shape;7878;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9" name="Google Shape;7879;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80" name="Google Shape;7880;p28"/>
            <p:cNvGrpSpPr/>
            <p:nvPr/>
          </p:nvGrpSpPr>
          <p:grpSpPr>
            <a:xfrm>
              <a:off x="1224417" y="3934866"/>
              <a:ext cx="156362" cy="156362"/>
              <a:chOff x="0" y="0"/>
              <a:chExt cx="812800" cy="812800"/>
            </a:xfrm>
          </p:grpSpPr>
          <p:sp>
            <p:nvSpPr>
              <p:cNvPr id="7881" name="Google Shape;7881;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2" name="Google Shape;7882;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83" name="Google Shape;7883;p28"/>
            <p:cNvGrpSpPr/>
            <p:nvPr/>
          </p:nvGrpSpPr>
          <p:grpSpPr>
            <a:xfrm>
              <a:off x="0" y="4200145"/>
              <a:ext cx="156362" cy="156362"/>
              <a:chOff x="0" y="0"/>
              <a:chExt cx="812800" cy="812800"/>
            </a:xfrm>
          </p:grpSpPr>
          <p:sp>
            <p:nvSpPr>
              <p:cNvPr id="7884" name="Google Shape;7884;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5" name="Google Shape;7885;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86" name="Google Shape;7886;p28"/>
            <p:cNvGrpSpPr/>
            <p:nvPr/>
          </p:nvGrpSpPr>
          <p:grpSpPr>
            <a:xfrm>
              <a:off x="484983" y="4200145"/>
              <a:ext cx="156362" cy="156362"/>
              <a:chOff x="0" y="0"/>
              <a:chExt cx="812800" cy="812800"/>
            </a:xfrm>
          </p:grpSpPr>
          <p:sp>
            <p:nvSpPr>
              <p:cNvPr id="7887" name="Google Shape;7887;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8" name="Google Shape;7888;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89" name="Google Shape;7889;p28"/>
            <p:cNvGrpSpPr/>
            <p:nvPr/>
          </p:nvGrpSpPr>
          <p:grpSpPr>
            <a:xfrm>
              <a:off x="969966" y="4200145"/>
              <a:ext cx="156362" cy="156362"/>
              <a:chOff x="0" y="0"/>
              <a:chExt cx="812800" cy="812800"/>
            </a:xfrm>
          </p:grpSpPr>
          <p:sp>
            <p:nvSpPr>
              <p:cNvPr id="7890" name="Google Shape;7890;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1" name="Google Shape;7891;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92" name="Google Shape;7892;p28"/>
            <p:cNvGrpSpPr/>
            <p:nvPr/>
          </p:nvGrpSpPr>
          <p:grpSpPr>
            <a:xfrm>
              <a:off x="254451" y="4494170"/>
              <a:ext cx="156362" cy="156362"/>
              <a:chOff x="0" y="0"/>
              <a:chExt cx="812800" cy="812800"/>
            </a:xfrm>
          </p:grpSpPr>
          <p:sp>
            <p:nvSpPr>
              <p:cNvPr id="7893" name="Google Shape;7893;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4" name="Google Shape;7894;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95" name="Google Shape;7895;p28"/>
            <p:cNvGrpSpPr/>
            <p:nvPr/>
          </p:nvGrpSpPr>
          <p:grpSpPr>
            <a:xfrm>
              <a:off x="739434" y="4494170"/>
              <a:ext cx="156362" cy="156362"/>
              <a:chOff x="0" y="0"/>
              <a:chExt cx="812800" cy="812800"/>
            </a:xfrm>
          </p:grpSpPr>
          <p:sp>
            <p:nvSpPr>
              <p:cNvPr id="7896" name="Google Shape;7896;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7" name="Google Shape;7897;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98" name="Google Shape;7898;p28"/>
            <p:cNvGrpSpPr/>
            <p:nvPr/>
          </p:nvGrpSpPr>
          <p:grpSpPr>
            <a:xfrm>
              <a:off x="1224417" y="4494170"/>
              <a:ext cx="156362" cy="156362"/>
              <a:chOff x="0" y="0"/>
              <a:chExt cx="812800" cy="812800"/>
            </a:xfrm>
          </p:grpSpPr>
          <p:sp>
            <p:nvSpPr>
              <p:cNvPr id="7899" name="Google Shape;7899;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0" name="Google Shape;7900;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01" name="Google Shape;7901;p28"/>
            <p:cNvGrpSpPr/>
            <p:nvPr/>
          </p:nvGrpSpPr>
          <p:grpSpPr>
            <a:xfrm>
              <a:off x="0" y="4759449"/>
              <a:ext cx="156362" cy="156362"/>
              <a:chOff x="0" y="0"/>
              <a:chExt cx="812800" cy="812800"/>
            </a:xfrm>
          </p:grpSpPr>
          <p:sp>
            <p:nvSpPr>
              <p:cNvPr id="7902" name="Google Shape;7902;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3" name="Google Shape;7903;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04" name="Google Shape;7904;p28"/>
            <p:cNvGrpSpPr/>
            <p:nvPr/>
          </p:nvGrpSpPr>
          <p:grpSpPr>
            <a:xfrm>
              <a:off x="484983" y="4759449"/>
              <a:ext cx="156362" cy="156362"/>
              <a:chOff x="0" y="0"/>
              <a:chExt cx="812800" cy="812800"/>
            </a:xfrm>
          </p:grpSpPr>
          <p:sp>
            <p:nvSpPr>
              <p:cNvPr id="7905" name="Google Shape;7905;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6" name="Google Shape;7906;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07" name="Google Shape;7907;p28"/>
            <p:cNvGrpSpPr/>
            <p:nvPr/>
          </p:nvGrpSpPr>
          <p:grpSpPr>
            <a:xfrm>
              <a:off x="969966" y="4759449"/>
              <a:ext cx="156362" cy="156362"/>
              <a:chOff x="0" y="0"/>
              <a:chExt cx="812800" cy="812800"/>
            </a:xfrm>
          </p:grpSpPr>
          <p:sp>
            <p:nvSpPr>
              <p:cNvPr id="7908" name="Google Shape;7908;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9" name="Google Shape;7909;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10" name="Google Shape;7910;p28"/>
            <p:cNvGrpSpPr/>
            <p:nvPr/>
          </p:nvGrpSpPr>
          <p:grpSpPr>
            <a:xfrm>
              <a:off x="254451" y="5053474"/>
              <a:ext cx="156362" cy="156362"/>
              <a:chOff x="0" y="0"/>
              <a:chExt cx="812800" cy="812800"/>
            </a:xfrm>
          </p:grpSpPr>
          <p:sp>
            <p:nvSpPr>
              <p:cNvPr id="7911" name="Google Shape;7911;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2" name="Google Shape;7912;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13" name="Google Shape;7913;p28"/>
            <p:cNvGrpSpPr/>
            <p:nvPr/>
          </p:nvGrpSpPr>
          <p:grpSpPr>
            <a:xfrm>
              <a:off x="739434" y="5053474"/>
              <a:ext cx="156362" cy="156362"/>
              <a:chOff x="0" y="0"/>
              <a:chExt cx="812800" cy="812800"/>
            </a:xfrm>
          </p:grpSpPr>
          <p:sp>
            <p:nvSpPr>
              <p:cNvPr id="7914" name="Google Shape;7914;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5" name="Google Shape;7915;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16" name="Google Shape;7916;p28"/>
            <p:cNvGrpSpPr/>
            <p:nvPr/>
          </p:nvGrpSpPr>
          <p:grpSpPr>
            <a:xfrm>
              <a:off x="1224417" y="5053474"/>
              <a:ext cx="156362" cy="156362"/>
              <a:chOff x="0" y="0"/>
              <a:chExt cx="812800" cy="812800"/>
            </a:xfrm>
          </p:grpSpPr>
          <p:sp>
            <p:nvSpPr>
              <p:cNvPr id="7917" name="Google Shape;7917;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8" name="Google Shape;7918;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19" name="Google Shape;7919;p28"/>
            <p:cNvGrpSpPr/>
            <p:nvPr/>
          </p:nvGrpSpPr>
          <p:grpSpPr>
            <a:xfrm>
              <a:off x="0" y="5318753"/>
              <a:ext cx="156362" cy="156362"/>
              <a:chOff x="0" y="0"/>
              <a:chExt cx="812800" cy="812800"/>
            </a:xfrm>
          </p:grpSpPr>
          <p:sp>
            <p:nvSpPr>
              <p:cNvPr id="7920" name="Google Shape;7920;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1" name="Google Shape;7921;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22" name="Google Shape;7922;p28"/>
            <p:cNvGrpSpPr/>
            <p:nvPr/>
          </p:nvGrpSpPr>
          <p:grpSpPr>
            <a:xfrm>
              <a:off x="484983" y="5318753"/>
              <a:ext cx="156362" cy="156362"/>
              <a:chOff x="0" y="0"/>
              <a:chExt cx="812800" cy="812800"/>
            </a:xfrm>
          </p:grpSpPr>
          <p:sp>
            <p:nvSpPr>
              <p:cNvPr id="7923" name="Google Shape;7923;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4" name="Google Shape;7924;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25" name="Google Shape;7925;p28"/>
            <p:cNvGrpSpPr/>
            <p:nvPr/>
          </p:nvGrpSpPr>
          <p:grpSpPr>
            <a:xfrm>
              <a:off x="969966" y="5318753"/>
              <a:ext cx="156362" cy="156362"/>
              <a:chOff x="0" y="0"/>
              <a:chExt cx="812800" cy="812800"/>
            </a:xfrm>
          </p:grpSpPr>
          <p:sp>
            <p:nvSpPr>
              <p:cNvPr id="7926" name="Google Shape;7926;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7" name="Google Shape;7927;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28" name="Google Shape;7928;p28"/>
            <p:cNvGrpSpPr/>
            <p:nvPr/>
          </p:nvGrpSpPr>
          <p:grpSpPr>
            <a:xfrm>
              <a:off x="254451" y="5612778"/>
              <a:ext cx="156362" cy="156362"/>
              <a:chOff x="0" y="0"/>
              <a:chExt cx="812800" cy="812800"/>
            </a:xfrm>
          </p:grpSpPr>
          <p:sp>
            <p:nvSpPr>
              <p:cNvPr id="7929" name="Google Shape;7929;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0" name="Google Shape;7930;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31" name="Google Shape;7931;p28"/>
            <p:cNvGrpSpPr/>
            <p:nvPr/>
          </p:nvGrpSpPr>
          <p:grpSpPr>
            <a:xfrm>
              <a:off x="739434" y="5612778"/>
              <a:ext cx="156362" cy="156362"/>
              <a:chOff x="0" y="0"/>
              <a:chExt cx="812800" cy="812800"/>
            </a:xfrm>
          </p:grpSpPr>
          <p:sp>
            <p:nvSpPr>
              <p:cNvPr id="7932" name="Google Shape;7932;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3" name="Google Shape;7933;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34" name="Google Shape;7934;p28"/>
            <p:cNvGrpSpPr/>
            <p:nvPr/>
          </p:nvGrpSpPr>
          <p:grpSpPr>
            <a:xfrm>
              <a:off x="1224417" y="5612778"/>
              <a:ext cx="156362" cy="156362"/>
              <a:chOff x="0" y="0"/>
              <a:chExt cx="812800" cy="812800"/>
            </a:xfrm>
          </p:grpSpPr>
          <p:sp>
            <p:nvSpPr>
              <p:cNvPr id="7935" name="Google Shape;7935;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6" name="Google Shape;7936;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37" name="Google Shape;7937;p28"/>
            <p:cNvGrpSpPr/>
            <p:nvPr/>
          </p:nvGrpSpPr>
          <p:grpSpPr>
            <a:xfrm>
              <a:off x="0" y="5878057"/>
              <a:ext cx="156362" cy="156362"/>
              <a:chOff x="0" y="0"/>
              <a:chExt cx="812800" cy="812800"/>
            </a:xfrm>
          </p:grpSpPr>
          <p:sp>
            <p:nvSpPr>
              <p:cNvPr id="7938" name="Google Shape;7938;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9" name="Google Shape;7939;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40" name="Google Shape;7940;p28"/>
            <p:cNvGrpSpPr/>
            <p:nvPr/>
          </p:nvGrpSpPr>
          <p:grpSpPr>
            <a:xfrm>
              <a:off x="484983" y="5878057"/>
              <a:ext cx="156362" cy="156362"/>
              <a:chOff x="0" y="0"/>
              <a:chExt cx="812800" cy="812800"/>
            </a:xfrm>
          </p:grpSpPr>
          <p:sp>
            <p:nvSpPr>
              <p:cNvPr id="7941" name="Google Shape;7941;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2" name="Google Shape;7942;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43" name="Google Shape;7943;p28"/>
            <p:cNvGrpSpPr/>
            <p:nvPr/>
          </p:nvGrpSpPr>
          <p:grpSpPr>
            <a:xfrm>
              <a:off x="969966" y="5878057"/>
              <a:ext cx="156362" cy="156362"/>
              <a:chOff x="0" y="0"/>
              <a:chExt cx="812800" cy="812800"/>
            </a:xfrm>
          </p:grpSpPr>
          <p:sp>
            <p:nvSpPr>
              <p:cNvPr id="7944" name="Google Shape;7944;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5" name="Google Shape;7945;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46" name="Google Shape;7946;p28"/>
            <p:cNvGrpSpPr/>
            <p:nvPr/>
          </p:nvGrpSpPr>
          <p:grpSpPr>
            <a:xfrm>
              <a:off x="254451" y="6172082"/>
              <a:ext cx="156362" cy="156362"/>
              <a:chOff x="0" y="0"/>
              <a:chExt cx="812800" cy="812800"/>
            </a:xfrm>
          </p:grpSpPr>
          <p:sp>
            <p:nvSpPr>
              <p:cNvPr id="7947" name="Google Shape;7947;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8" name="Google Shape;7948;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49" name="Google Shape;7949;p28"/>
            <p:cNvGrpSpPr/>
            <p:nvPr/>
          </p:nvGrpSpPr>
          <p:grpSpPr>
            <a:xfrm>
              <a:off x="739434" y="6172082"/>
              <a:ext cx="156362" cy="156362"/>
              <a:chOff x="0" y="0"/>
              <a:chExt cx="812800" cy="812800"/>
            </a:xfrm>
          </p:grpSpPr>
          <p:sp>
            <p:nvSpPr>
              <p:cNvPr id="7950" name="Google Shape;7950;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1" name="Google Shape;7951;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52" name="Google Shape;7952;p28"/>
            <p:cNvGrpSpPr/>
            <p:nvPr/>
          </p:nvGrpSpPr>
          <p:grpSpPr>
            <a:xfrm>
              <a:off x="1224417" y="6172082"/>
              <a:ext cx="156362" cy="156362"/>
              <a:chOff x="0" y="0"/>
              <a:chExt cx="812800" cy="812800"/>
            </a:xfrm>
          </p:grpSpPr>
          <p:sp>
            <p:nvSpPr>
              <p:cNvPr id="7953" name="Google Shape;7953;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4" name="Google Shape;7954;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55" name="Google Shape;7955;p28"/>
            <p:cNvGrpSpPr/>
            <p:nvPr/>
          </p:nvGrpSpPr>
          <p:grpSpPr>
            <a:xfrm>
              <a:off x="0" y="6437361"/>
              <a:ext cx="156362" cy="156362"/>
              <a:chOff x="0" y="0"/>
              <a:chExt cx="812800" cy="812800"/>
            </a:xfrm>
          </p:grpSpPr>
          <p:sp>
            <p:nvSpPr>
              <p:cNvPr id="7956" name="Google Shape;7956;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7" name="Google Shape;7957;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58" name="Google Shape;7958;p28"/>
            <p:cNvGrpSpPr/>
            <p:nvPr/>
          </p:nvGrpSpPr>
          <p:grpSpPr>
            <a:xfrm>
              <a:off x="484983" y="6437361"/>
              <a:ext cx="156362" cy="156362"/>
              <a:chOff x="0" y="0"/>
              <a:chExt cx="812800" cy="812800"/>
            </a:xfrm>
          </p:grpSpPr>
          <p:sp>
            <p:nvSpPr>
              <p:cNvPr id="7959" name="Google Shape;7959;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0" name="Google Shape;7960;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61" name="Google Shape;7961;p28"/>
            <p:cNvGrpSpPr/>
            <p:nvPr/>
          </p:nvGrpSpPr>
          <p:grpSpPr>
            <a:xfrm>
              <a:off x="969966" y="6437361"/>
              <a:ext cx="156362" cy="156362"/>
              <a:chOff x="0" y="0"/>
              <a:chExt cx="812800" cy="812800"/>
            </a:xfrm>
          </p:grpSpPr>
          <p:sp>
            <p:nvSpPr>
              <p:cNvPr id="7962" name="Google Shape;7962;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3" name="Google Shape;7963;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64" name="Google Shape;7964;p28"/>
            <p:cNvGrpSpPr/>
            <p:nvPr/>
          </p:nvGrpSpPr>
          <p:grpSpPr>
            <a:xfrm>
              <a:off x="1706775" y="0"/>
              <a:ext cx="156362" cy="156362"/>
              <a:chOff x="0" y="0"/>
              <a:chExt cx="812800" cy="812800"/>
            </a:xfrm>
          </p:grpSpPr>
          <p:sp>
            <p:nvSpPr>
              <p:cNvPr id="7965" name="Google Shape;7965;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6" name="Google Shape;7966;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67" name="Google Shape;7967;p28"/>
            <p:cNvGrpSpPr/>
            <p:nvPr/>
          </p:nvGrpSpPr>
          <p:grpSpPr>
            <a:xfrm>
              <a:off x="2191758" y="0"/>
              <a:ext cx="156362" cy="156362"/>
              <a:chOff x="0" y="0"/>
              <a:chExt cx="812800" cy="812800"/>
            </a:xfrm>
          </p:grpSpPr>
          <p:sp>
            <p:nvSpPr>
              <p:cNvPr id="7968" name="Google Shape;7968;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9" name="Google Shape;7969;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70" name="Google Shape;7970;p28"/>
            <p:cNvGrpSpPr/>
            <p:nvPr/>
          </p:nvGrpSpPr>
          <p:grpSpPr>
            <a:xfrm>
              <a:off x="2676742" y="0"/>
              <a:ext cx="156362" cy="156362"/>
              <a:chOff x="0" y="0"/>
              <a:chExt cx="812800" cy="812800"/>
            </a:xfrm>
          </p:grpSpPr>
          <p:sp>
            <p:nvSpPr>
              <p:cNvPr id="7971" name="Google Shape;7971;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2" name="Google Shape;7972;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73" name="Google Shape;7973;p28"/>
            <p:cNvGrpSpPr/>
            <p:nvPr/>
          </p:nvGrpSpPr>
          <p:grpSpPr>
            <a:xfrm>
              <a:off x="1452325" y="265279"/>
              <a:ext cx="156362" cy="156362"/>
              <a:chOff x="0" y="0"/>
              <a:chExt cx="812800" cy="812800"/>
            </a:xfrm>
          </p:grpSpPr>
          <p:sp>
            <p:nvSpPr>
              <p:cNvPr id="7974" name="Google Shape;7974;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5" name="Google Shape;7975;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76" name="Google Shape;7976;p28"/>
            <p:cNvGrpSpPr/>
            <p:nvPr/>
          </p:nvGrpSpPr>
          <p:grpSpPr>
            <a:xfrm>
              <a:off x="1937308" y="265279"/>
              <a:ext cx="156362" cy="156362"/>
              <a:chOff x="0" y="0"/>
              <a:chExt cx="812800" cy="812800"/>
            </a:xfrm>
          </p:grpSpPr>
          <p:sp>
            <p:nvSpPr>
              <p:cNvPr id="7977" name="Google Shape;7977;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8" name="Google Shape;7978;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79" name="Google Shape;7979;p28"/>
            <p:cNvGrpSpPr/>
            <p:nvPr/>
          </p:nvGrpSpPr>
          <p:grpSpPr>
            <a:xfrm>
              <a:off x="2422291" y="265279"/>
              <a:ext cx="156362" cy="156362"/>
              <a:chOff x="0" y="0"/>
              <a:chExt cx="812800" cy="812800"/>
            </a:xfrm>
          </p:grpSpPr>
          <p:sp>
            <p:nvSpPr>
              <p:cNvPr id="7980" name="Google Shape;7980;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1" name="Google Shape;7981;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82" name="Google Shape;7982;p28"/>
            <p:cNvGrpSpPr/>
            <p:nvPr/>
          </p:nvGrpSpPr>
          <p:grpSpPr>
            <a:xfrm>
              <a:off x="1706775" y="559304"/>
              <a:ext cx="156362" cy="156362"/>
              <a:chOff x="0" y="0"/>
              <a:chExt cx="812800" cy="812800"/>
            </a:xfrm>
          </p:grpSpPr>
          <p:sp>
            <p:nvSpPr>
              <p:cNvPr id="7983" name="Google Shape;7983;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4" name="Google Shape;7984;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85" name="Google Shape;7985;p28"/>
            <p:cNvGrpSpPr/>
            <p:nvPr/>
          </p:nvGrpSpPr>
          <p:grpSpPr>
            <a:xfrm>
              <a:off x="2191758" y="559304"/>
              <a:ext cx="156362" cy="156362"/>
              <a:chOff x="0" y="0"/>
              <a:chExt cx="812800" cy="812800"/>
            </a:xfrm>
          </p:grpSpPr>
          <p:sp>
            <p:nvSpPr>
              <p:cNvPr id="7986" name="Google Shape;7986;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7" name="Google Shape;7987;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88" name="Google Shape;7988;p28"/>
            <p:cNvGrpSpPr/>
            <p:nvPr/>
          </p:nvGrpSpPr>
          <p:grpSpPr>
            <a:xfrm>
              <a:off x="2676742" y="559304"/>
              <a:ext cx="156362" cy="156362"/>
              <a:chOff x="0" y="0"/>
              <a:chExt cx="812800" cy="812800"/>
            </a:xfrm>
          </p:grpSpPr>
          <p:sp>
            <p:nvSpPr>
              <p:cNvPr id="7989" name="Google Shape;7989;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0" name="Google Shape;7990;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91" name="Google Shape;7991;p28"/>
            <p:cNvGrpSpPr/>
            <p:nvPr/>
          </p:nvGrpSpPr>
          <p:grpSpPr>
            <a:xfrm>
              <a:off x="1452325" y="824583"/>
              <a:ext cx="156362" cy="156362"/>
              <a:chOff x="0" y="0"/>
              <a:chExt cx="812800" cy="812800"/>
            </a:xfrm>
          </p:grpSpPr>
          <p:sp>
            <p:nvSpPr>
              <p:cNvPr id="7992" name="Google Shape;7992;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3" name="Google Shape;7993;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94" name="Google Shape;7994;p28"/>
            <p:cNvGrpSpPr/>
            <p:nvPr/>
          </p:nvGrpSpPr>
          <p:grpSpPr>
            <a:xfrm>
              <a:off x="1937308" y="824583"/>
              <a:ext cx="156362" cy="156362"/>
              <a:chOff x="0" y="0"/>
              <a:chExt cx="812800" cy="812800"/>
            </a:xfrm>
          </p:grpSpPr>
          <p:sp>
            <p:nvSpPr>
              <p:cNvPr id="7995" name="Google Shape;7995;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6" name="Google Shape;7996;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97" name="Google Shape;7997;p28"/>
            <p:cNvGrpSpPr/>
            <p:nvPr/>
          </p:nvGrpSpPr>
          <p:grpSpPr>
            <a:xfrm>
              <a:off x="2422291" y="824583"/>
              <a:ext cx="156362" cy="156362"/>
              <a:chOff x="0" y="0"/>
              <a:chExt cx="812800" cy="812800"/>
            </a:xfrm>
          </p:grpSpPr>
          <p:sp>
            <p:nvSpPr>
              <p:cNvPr id="7998" name="Google Shape;7998;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9" name="Google Shape;7999;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00" name="Google Shape;8000;p28"/>
            <p:cNvGrpSpPr/>
            <p:nvPr/>
          </p:nvGrpSpPr>
          <p:grpSpPr>
            <a:xfrm>
              <a:off x="1706775" y="1118608"/>
              <a:ext cx="156362" cy="156362"/>
              <a:chOff x="0" y="0"/>
              <a:chExt cx="812800" cy="812800"/>
            </a:xfrm>
          </p:grpSpPr>
          <p:sp>
            <p:nvSpPr>
              <p:cNvPr id="8001" name="Google Shape;8001;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2" name="Google Shape;8002;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03" name="Google Shape;8003;p28"/>
            <p:cNvGrpSpPr/>
            <p:nvPr/>
          </p:nvGrpSpPr>
          <p:grpSpPr>
            <a:xfrm>
              <a:off x="2191758" y="1118608"/>
              <a:ext cx="156362" cy="156362"/>
              <a:chOff x="0" y="0"/>
              <a:chExt cx="812800" cy="812800"/>
            </a:xfrm>
          </p:grpSpPr>
          <p:sp>
            <p:nvSpPr>
              <p:cNvPr id="8004" name="Google Shape;8004;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5" name="Google Shape;8005;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06" name="Google Shape;8006;p28"/>
            <p:cNvGrpSpPr/>
            <p:nvPr/>
          </p:nvGrpSpPr>
          <p:grpSpPr>
            <a:xfrm>
              <a:off x="2676742" y="1118608"/>
              <a:ext cx="156362" cy="156362"/>
              <a:chOff x="0" y="0"/>
              <a:chExt cx="812800" cy="812800"/>
            </a:xfrm>
          </p:grpSpPr>
          <p:sp>
            <p:nvSpPr>
              <p:cNvPr id="8007" name="Google Shape;8007;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8" name="Google Shape;8008;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09" name="Google Shape;8009;p28"/>
            <p:cNvGrpSpPr/>
            <p:nvPr/>
          </p:nvGrpSpPr>
          <p:grpSpPr>
            <a:xfrm>
              <a:off x="1452325" y="1383887"/>
              <a:ext cx="156362" cy="156362"/>
              <a:chOff x="0" y="0"/>
              <a:chExt cx="812800" cy="812800"/>
            </a:xfrm>
          </p:grpSpPr>
          <p:sp>
            <p:nvSpPr>
              <p:cNvPr id="8010" name="Google Shape;8010;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1" name="Google Shape;8011;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12" name="Google Shape;8012;p28"/>
            <p:cNvGrpSpPr/>
            <p:nvPr/>
          </p:nvGrpSpPr>
          <p:grpSpPr>
            <a:xfrm>
              <a:off x="1937308" y="1383887"/>
              <a:ext cx="156362" cy="156362"/>
              <a:chOff x="0" y="0"/>
              <a:chExt cx="812800" cy="812800"/>
            </a:xfrm>
          </p:grpSpPr>
          <p:sp>
            <p:nvSpPr>
              <p:cNvPr id="8013" name="Google Shape;8013;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4" name="Google Shape;8014;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15" name="Google Shape;8015;p28"/>
            <p:cNvGrpSpPr/>
            <p:nvPr/>
          </p:nvGrpSpPr>
          <p:grpSpPr>
            <a:xfrm>
              <a:off x="2422291" y="1383887"/>
              <a:ext cx="156362" cy="156362"/>
              <a:chOff x="0" y="0"/>
              <a:chExt cx="812800" cy="812800"/>
            </a:xfrm>
          </p:grpSpPr>
          <p:sp>
            <p:nvSpPr>
              <p:cNvPr id="8016" name="Google Shape;8016;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7" name="Google Shape;8017;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18" name="Google Shape;8018;p28"/>
            <p:cNvGrpSpPr/>
            <p:nvPr/>
          </p:nvGrpSpPr>
          <p:grpSpPr>
            <a:xfrm>
              <a:off x="1706775" y="1677912"/>
              <a:ext cx="156362" cy="156362"/>
              <a:chOff x="0" y="0"/>
              <a:chExt cx="812800" cy="812800"/>
            </a:xfrm>
          </p:grpSpPr>
          <p:sp>
            <p:nvSpPr>
              <p:cNvPr id="8019" name="Google Shape;8019;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0" name="Google Shape;8020;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21" name="Google Shape;8021;p28"/>
            <p:cNvGrpSpPr/>
            <p:nvPr/>
          </p:nvGrpSpPr>
          <p:grpSpPr>
            <a:xfrm>
              <a:off x="2191758" y="1677912"/>
              <a:ext cx="156362" cy="156362"/>
              <a:chOff x="0" y="0"/>
              <a:chExt cx="812800" cy="812800"/>
            </a:xfrm>
          </p:grpSpPr>
          <p:sp>
            <p:nvSpPr>
              <p:cNvPr id="8022" name="Google Shape;8022;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3" name="Google Shape;8023;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24" name="Google Shape;8024;p28"/>
            <p:cNvGrpSpPr/>
            <p:nvPr/>
          </p:nvGrpSpPr>
          <p:grpSpPr>
            <a:xfrm>
              <a:off x="2676742" y="1677912"/>
              <a:ext cx="156362" cy="156362"/>
              <a:chOff x="0" y="0"/>
              <a:chExt cx="812800" cy="812800"/>
            </a:xfrm>
          </p:grpSpPr>
          <p:sp>
            <p:nvSpPr>
              <p:cNvPr id="8025" name="Google Shape;8025;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6" name="Google Shape;8026;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27" name="Google Shape;8027;p28"/>
            <p:cNvGrpSpPr/>
            <p:nvPr/>
          </p:nvGrpSpPr>
          <p:grpSpPr>
            <a:xfrm>
              <a:off x="1452325" y="1943191"/>
              <a:ext cx="156362" cy="156362"/>
              <a:chOff x="0" y="0"/>
              <a:chExt cx="812800" cy="812800"/>
            </a:xfrm>
          </p:grpSpPr>
          <p:sp>
            <p:nvSpPr>
              <p:cNvPr id="8028" name="Google Shape;8028;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9" name="Google Shape;8029;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30" name="Google Shape;8030;p28"/>
            <p:cNvGrpSpPr/>
            <p:nvPr/>
          </p:nvGrpSpPr>
          <p:grpSpPr>
            <a:xfrm>
              <a:off x="1937308" y="1943191"/>
              <a:ext cx="156362" cy="156362"/>
              <a:chOff x="0" y="0"/>
              <a:chExt cx="812800" cy="812800"/>
            </a:xfrm>
          </p:grpSpPr>
          <p:sp>
            <p:nvSpPr>
              <p:cNvPr id="8031" name="Google Shape;8031;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2" name="Google Shape;8032;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33" name="Google Shape;8033;p28"/>
            <p:cNvGrpSpPr/>
            <p:nvPr/>
          </p:nvGrpSpPr>
          <p:grpSpPr>
            <a:xfrm>
              <a:off x="2422291" y="1943191"/>
              <a:ext cx="156362" cy="156362"/>
              <a:chOff x="0" y="0"/>
              <a:chExt cx="812800" cy="812800"/>
            </a:xfrm>
          </p:grpSpPr>
          <p:sp>
            <p:nvSpPr>
              <p:cNvPr id="8034" name="Google Shape;8034;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5" name="Google Shape;8035;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36" name="Google Shape;8036;p28"/>
            <p:cNvGrpSpPr/>
            <p:nvPr/>
          </p:nvGrpSpPr>
          <p:grpSpPr>
            <a:xfrm>
              <a:off x="1706775" y="2237216"/>
              <a:ext cx="156362" cy="156362"/>
              <a:chOff x="0" y="0"/>
              <a:chExt cx="812800" cy="812800"/>
            </a:xfrm>
          </p:grpSpPr>
          <p:sp>
            <p:nvSpPr>
              <p:cNvPr id="8037" name="Google Shape;8037;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8" name="Google Shape;8038;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39" name="Google Shape;8039;p28"/>
            <p:cNvGrpSpPr/>
            <p:nvPr/>
          </p:nvGrpSpPr>
          <p:grpSpPr>
            <a:xfrm>
              <a:off x="2191758" y="2237216"/>
              <a:ext cx="156362" cy="156362"/>
              <a:chOff x="0" y="0"/>
              <a:chExt cx="812800" cy="812800"/>
            </a:xfrm>
          </p:grpSpPr>
          <p:sp>
            <p:nvSpPr>
              <p:cNvPr id="8040" name="Google Shape;8040;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1" name="Google Shape;8041;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42" name="Google Shape;8042;p28"/>
            <p:cNvGrpSpPr/>
            <p:nvPr/>
          </p:nvGrpSpPr>
          <p:grpSpPr>
            <a:xfrm>
              <a:off x="2676742" y="2237216"/>
              <a:ext cx="156362" cy="156362"/>
              <a:chOff x="0" y="0"/>
              <a:chExt cx="812800" cy="812800"/>
            </a:xfrm>
          </p:grpSpPr>
          <p:sp>
            <p:nvSpPr>
              <p:cNvPr id="8043" name="Google Shape;8043;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4" name="Google Shape;8044;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45" name="Google Shape;8045;p28"/>
            <p:cNvGrpSpPr/>
            <p:nvPr/>
          </p:nvGrpSpPr>
          <p:grpSpPr>
            <a:xfrm>
              <a:off x="1452325" y="2502496"/>
              <a:ext cx="156362" cy="156362"/>
              <a:chOff x="0" y="0"/>
              <a:chExt cx="812800" cy="812800"/>
            </a:xfrm>
          </p:grpSpPr>
          <p:sp>
            <p:nvSpPr>
              <p:cNvPr id="8046" name="Google Shape;8046;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7" name="Google Shape;8047;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48" name="Google Shape;8048;p28"/>
            <p:cNvGrpSpPr/>
            <p:nvPr/>
          </p:nvGrpSpPr>
          <p:grpSpPr>
            <a:xfrm>
              <a:off x="1937308" y="2502496"/>
              <a:ext cx="156362" cy="156362"/>
              <a:chOff x="0" y="0"/>
              <a:chExt cx="812800" cy="812800"/>
            </a:xfrm>
          </p:grpSpPr>
          <p:sp>
            <p:nvSpPr>
              <p:cNvPr id="8049" name="Google Shape;8049;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0" name="Google Shape;8050;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51" name="Google Shape;8051;p28"/>
            <p:cNvGrpSpPr/>
            <p:nvPr/>
          </p:nvGrpSpPr>
          <p:grpSpPr>
            <a:xfrm>
              <a:off x="2422291" y="2502496"/>
              <a:ext cx="156362" cy="156362"/>
              <a:chOff x="0" y="0"/>
              <a:chExt cx="812800" cy="812800"/>
            </a:xfrm>
          </p:grpSpPr>
          <p:sp>
            <p:nvSpPr>
              <p:cNvPr id="8052" name="Google Shape;8052;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3" name="Google Shape;8053;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54" name="Google Shape;8054;p28"/>
            <p:cNvGrpSpPr/>
            <p:nvPr/>
          </p:nvGrpSpPr>
          <p:grpSpPr>
            <a:xfrm>
              <a:off x="1706775" y="2796520"/>
              <a:ext cx="156362" cy="156362"/>
              <a:chOff x="0" y="0"/>
              <a:chExt cx="812800" cy="812800"/>
            </a:xfrm>
          </p:grpSpPr>
          <p:sp>
            <p:nvSpPr>
              <p:cNvPr id="8055" name="Google Shape;8055;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6" name="Google Shape;8056;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57" name="Google Shape;8057;p28"/>
            <p:cNvGrpSpPr/>
            <p:nvPr/>
          </p:nvGrpSpPr>
          <p:grpSpPr>
            <a:xfrm>
              <a:off x="2191758" y="2796520"/>
              <a:ext cx="156362" cy="156362"/>
              <a:chOff x="0" y="0"/>
              <a:chExt cx="812800" cy="812800"/>
            </a:xfrm>
          </p:grpSpPr>
          <p:sp>
            <p:nvSpPr>
              <p:cNvPr id="8058" name="Google Shape;8058;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9" name="Google Shape;8059;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60" name="Google Shape;8060;p28"/>
            <p:cNvGrpSpPr/>
            <p:nvPr/>
          </p:nvGrpSpPr>
          <p:grpSpPr>
            <a:xfrm>
              <a:off x="2676742" y="2796520"/>
              <a:ext cx="156362" cy="156362"/>
              <a:chOff x="0" y="0"/>
              <a:chExt cx="812800" cy="812800"/>
            </a:xfrm>
          </p:grpSpPr>
          <p:sp>
            <p:nvSpPr>
              <p:cNvPr id="8061" name="Google Shape;8061;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2" name="Google Shape;8062;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63" name="Google Shape;8063;p28"/>
            <p:cNvGrpSpPr/>
            <p:nvPr/>
          </p:nvGrpSpPr>
          <p:grpSpPr>
            <a:xfrm>
              <a:off x="1452325" y="3061800"/>
              <a:ext cx="156362" cy="156362"/>
              <a:chOff x="0" y="0"/>
              <a:chExt cx="812800" cy="812800"/>
            </a:xfrm>
          </p:grpSpPr>
          <p:sp>
            <p:nvSpPr>
              <p:cNvPr id="8064" name="Google Shape;8064;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5" name="Google Shape;8065;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66" name="Google Shape;8066;p28"/>
            <p:cNvGrpSpPr/>
            <p:nvPr/>
          </p:nvGrpSpPr>
          <p:grpSpPr>
            <a:xfrm>
              <a:off x="1937308" y="3061800"/>
              <a:ext cx="156362" cy="156362"/>
              <a:chOff x="0" y="0"/>
              <a:chExt cx="812800" cy="812800"/>
            </a:xfrm>
          </p:grpSpPr>
          <p:sp>
            <p:nvSpPr>
              <p:cNvPr id="8067" name="Google Shape;8067;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8" name="Google Shape;8068;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69" name="Google Shape;8069;p28"/>
            <p:cNvGrpSpPr/>
            <p:nvPr/>
          </p:nvGrpSpPr>
          <p:grpSpPr>
            <a:xfrm>
              <a:off x="2422291" y="3061800"/>
              <a:ext cx="156362" cy="156362"/>
              <a:chOff x="0" y="0"/>
              <a:chExt cx="812800" cy="812800"/>
            </a:xfrm>
          </p:grpSpPr>
          <p:sp>
            <p:nvSpPr>
              <p:cNvPr id="8070" name="Google Shape;8070;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1" name="Google Shape;8071;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72" name="Google Shape;8072;p28"/>
            <p:cNvGrpSpPr/>
            <p:nvPr/>
          </p:nvGrpSpPr>
          <p:grpSpPr>
            <a:xfrm>
              <a:off x="1706775" y="3375562"/>
              <a:ext cx="156362" cy="156362"/>
              <a:chOff x="0" y="0"/>
              <a:chExt cx="812800" cy="812800"/>
            </a:xfrm>
          </p:grpSpPr>
          <p:sp>
            <p:nvSpPr>
              <p:cNvPr id="8073" name="Google Shape;8073;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4" name="Google Shape;8074;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75" name="Google Shape;8075;p28"/>
            <p:cNvGrpSpPr/>
            <p:nvPr/>
          </p:nvGrpSpPr>
          <p:grpSpPr>
            <a:xfrm>
              <a:off x="2191758" y="3375562"/>
              <a:ext cx="156362" cy="156362"/>
              <a:chOff x="0" y="0"/>
              <a:chExt cx="812800" cy="812800"/>
            </a:xfrm>
          </p:grpSpPr>
          <p:sp>
            <p:nvSpPr>
              <p:cNvPr id="8076" name="Google Shape;8076;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7" name="Google Shape;8077;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78" name="Google Shape;8078;p28"/>
            <p:cNvGrpSpPr/>
            <p:nvPr/>
          </p:nvGrpSpPr>
          <p:grpSpPr>
            <a:xfrm>
              <a:off x="2676742" y="3375562"/>
              <a:ext cx="156362" cy="156362"/>
              <a:chOff x="0" y="0"/>
              <a:chExt cx="812800" cy="812800"/>
            </a:xfrm>
          </p:grpSpPr>
          <p:sp>
            <p:nvSpPr>
              <p:cNvPr id="8079" name="Google Shape;8079;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0" name="Google Shape;8080;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81" name="Google Shape;8081;p28"/>
            <p:cNvGrpSpPr/>
            <p:nvPr/>
          </p:nvGrpSpPr>
          <p:grpSpPr>
            <a:xfrm>
              <a:off x="1452325" y="3640841"/>
              <a:ext cx="156362" cy="156362"/>
              <a:chOff x="0" y="0"/>
              <a:chExt cx="812800" cy="812800"/>
            </a:xfrm>
          </p:grpSpPr>
          <p:sp>
            <p:nvSpPr>
              <p:cNvPr id="8082" name="Google Shape;8082;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3" name="Google Shape;8083;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84" name="Google Shape;8084;p28"/>
            <p:cNvGrpSpPr/>
            <p:nvPr/>
          </p:nvGrpSpPr>
          <p:grpSpPr>
            <a:xfrm>
              <a:off x="1937308" y="3640841"/>
              <a:ext cx="156362" cy="156362"/>
              <a:chOff x="0" y="0"/>
              <a:chExt cx="812800" cy="812800"/>
            </a:xfrm>
          </p:grpSpPr>
          <p:sp>
            <p:nvSpPr>
              <p:cNvPr id="8085" name="Google Shape;8085;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6" name="Google Shape;8086;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87" name="Google Shape;8087;p28"/>
            <p:cNvGrpSpPr/>
            <p:nvPr/>
          </p:nvGrpSpPr>
          <p:grpSpPr>
            <a:xfrm>
              <a:off x="2422291" y="3640841"/>
              <a:ext cx="156362" cy="156362"/>
              <a:chOff x="0" y="0"/>
              <a:chExt cx="812800" cy="812800"/>
            </a:xfrm>
          </p:grpSpPr>
          <p:sp>
            <p:nvSpPr>
              <p:cNvPr id="8088" name="Google Shape;8088;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9" name="Google Shape;8089;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90" name="Google Shape;8090;p28"/>
            <p:cNvGrpSpPr/>
            <p:nvPr/>
          </p:nvGrpSpPr>
          <p:grpSpPr>
            <a:xfrm>
              <a:off x="1706775" y="3934866"/>
              <a:ext cx="156362" cy="156362"/>
              <a:chOff x="0" y="0"/>
              <a:chExt cx="812800" cy="812800"/>
            </a:xfrm>
          </p:grpSpPr>
          <p:sp>
            <p:nvSpPr>
              <p:cNvPr id="8091" name="Google Shape;8091;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2" name="Google Shape;8092;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93" name="Google Shape;8093;p28"/>
            <p:cNvGrpSpPr/>
            <p:nvPr/>
          </p:nvGrpSpPr>
          <p:grpSpPr>
            <a:xfrm>
              <a:off x="2191758" y="3934866"/>
              <a:ext cx="156362" cy="156362"/>
              <a:chOff x="0" y="0"/>
              <a:chExt cx="812800" cy="812800"/>
            </a:xfrm>
          </p:grpSpPr>
          <p:sp>
            <p:nvSpPr>
              <p:cNvPr id="8094" name="Google Shape;8094;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5" name="Google Shape;8095;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96" name="Google Shape;8096;p28"/>
            <p:cNvGrpSpPr/>
            <p:nvPr/>
          </p:nvGrpSpPr>
          <p:grpSpPr>
            <a:xfrm>
              <a:off x="2676742" y="3934866"/>
              <a:ext cx="156362" cy="156362"/>
              <a:chOff x="0" y="0"/>
              <a:chExt cx="812800" cy="812800"/>
            </a:xfrm>
          </p:grpSpPr>
          <p:sp>
            <p:nvSpPr>
              <p:cNvPr id="8097" name="Google Shape;8097;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8" name="Google Shape;8098;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99" name="Google Shape;8099;p28"/>
            <p:cNvGrpSpPr/>
            <p:nvPr/>
          </p:nvGrpSpPr>
          <p:grpSpPr>
            <a:xfrm>
              <a:off x="1452325" y="4200145"/>
              <a:ext cx="156362" cy="156362"/>
              <a:chOff x="0" y="0"/>
              <a:chExt cx="812800" cy="812800"/>
            </a:xfrm>
          </p:grpSpPr>
          <p:sp>
            <p:nvSpPr>
              <p:cNvPr id="8100" name="Google Shape;8100;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1" name="Google Shape;8101;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02" name="Google Shape;8102;p28"/>
            <p:cNvGrpSpPr/>
            <p:nvPr/>
          </p:nvGrpSpPr>
          <p:grpSpPr>
            <a:xfrm>
              <a:off x="1937308" y="4200145"/>
              <a:ext cx="156362" cy="156362"/>
              <a:chOff x="0" y="0"/>
              <a:chExt cx="812800" cy="812800"/>
            </a:xfrm>
          </p:grpSpPr>
          <p:sp>
            <p:nvSpPr>
              <p:cNvPr id="8103" name="Google Shape;8103;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4" name="Google Shape;8104;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05" name="Google Shape;8105;p28"/>
            <p:cNvGrpSpPr/>
            <p:nvPr/>
          </p:nvGrpSpPr>
          <p:grpSpPr>
            <a:xfrm>
              <a:off x="2422291" y="4200145"/>
              <a:ext cx="156362" cy="156362"/>
              <a:chOff x="0" y="0"/>
              <a:chExt cx="812800" cy="812800"/>
            </a:xfrm>
          </p:grpSpPr>
          <p:sp>
            <p:nvSpPr>
              <p:cNvPr id="8106" name="Google Shape;8106;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7" name="Google Shape;8107;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08" name="Google Shape;8108;p28"/>
            <p:cNvGrpSpPr/>
            <p:nvPr/>
          </p:nvGrpSpPr>
          <p:grpSpPr>
            <a:xfrm>
              <a:off x="1706775" y="4494170"/>
              <a:ext cx="156362" cy="156362"/>
              <a:chOff x="0" y="0"/>
              <a:chExt cx="812800" cy="812800"/>
            </a:xfrm>
          </p:grpSpPr>
          <p:sp>
            <p:nvSpPr>
              <p:cNvPr id="8109" name="Google Shape;8109;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0" name="Google Shape;8110;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11" name="Google Shape;8111;p28"/>
            <p:cNvGrpSpPr/>
            <p:nvPr/>
          </p:nvGrpSpPr>
          <p:grpSpPr>
            <a:xfrm>
              <a:off x="2191758" y="4494170"/>
              <a:ext cx="156362" cy="156362"/>
              <a:chOff x="0" y="0"/>
              <a:chExt cx="812800" cy="812800"/>
            </a:xfrm>
          </p:grpSpPr>
          <p:sp>
            <p:nvSpPr>
              <p:cNvPr id="8112" name="Google Shape;8112;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3" name="Google Shape;8113;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14" name="Google Shape;8114;p28"/>
            <p:cNvGrpSpPr/>
            <p:nvPr/>
          </p:nvGrpSpPr>
          <p:grpSpPr>
            <a:xfrm>
              <a:off x="2676742" y="4494170"/>
              <a:ext cx="156362" cy="156362"/>
              <a:chOff x="0" y="0"/>
              <a:chExt cx="812800" cy="812800"/>
            </a:xfrm>
          </p:grpSpPr>
          <p:sp>
            <p:nvSpPr>
              <p:cNvPr id="8115" name="Google Shape;8115;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6" name="Google Shape;8116;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17" name="Google Shape;8117;p28"/>
            <p:cNvGrpSpPr/>
            <p:nvPr/>
          </p:nvGrpSpPr>
          <p:grpSpPr>
            <a:xfrm>
              <a:off x="1452325" y="4759449"/>
              <a:ext cx="156362" cy="156362"/>
              <a:chOff x="0" y="0"/>
              <a:chExt cx="812800" cy="812800"/>
            </a:xfrm>
          </p:grpSpPr>
          <p:sp>
            <p:nvSpPr>
              <p:cNvPr id="8118" name="Google Shape;8118;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9" name="Google Shape;8119;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20" name="Google Shape;8120;p28"/>
            <p:cNvGrpSpPr/>
            <p:nvPr/>
          </p:nvGrpSpPr>
          <p:grpSpPr>
            <a:xfrm>
              <a:off x="1937308" y="4759449"/>
              <a:ext cx="156362" cy="156362"/>
              <a:chOff x="0" y="0"/>
              <a:chExt cx="812800" cy="812800"/>
            </a:xfrm>
          </p:grpSpPr>
          <p:sp>
            <p:nvSpPr>
              <p:cNvPr id="8121" name="Google Shape;8121;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2" name="Google Shape;8122;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23" name="Google Shape;8123;p28"/>
            <p:cNvGrpSpPr/>
            <p:nvPr/>
          </p:nvGrpSpPr>
          <p:grpSpPr>
            <a:xfrm>
              <a:off x="2422291" y="4759449"/>
              <a:ext cx="156362" cy="156362"/>
              <a:chOff x="0" y="0"/>
              <a:chExt cx="812800" cy="812800"/>
            </a:xfrm>
          </p:grpSpPr>
          <p:sp>
            <p:nvSpPr>
              <p:cNvPr id="8124" name="Google Shape;8124;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5" name="Google Shape;8125;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26" name="Google Shape;8126;p28"/>
            <p:cNvGrpSpPr/>
            <p:nvPr/>
          </p:nvGrpSpPr>
          <p:grpSpPr>
            <a:xfrm>
              <a:off x="1706775" y="5053474"/>
              <a:ext cx="156362" cy="156362"/>
              <a:chOff x="0" y="0"/>
              <a:chExt cx="812800" cy="812800"/>
            </a:xfrm>
          </p:grpSpPr>
          <p:sp>
            <p:nvSpPr>
              <p:cNvPr id="8127" name="Google Shape;8127;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8" name="Google Shape;8128;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29" name="Google Shape;8129;p28"/>
            <p:cNvGrpSpPr/>
            <p:nvPr/>
          </p:nvGrpSpPr>
          <p:grpSpPr>
            <a:xfrm>
              <a:off x="2191758" y="5053474"/>
              <a:ext cx="156362" cy="156362"/>
              <a:chOff x="0" y="0"/>
              <a:chExt cx="812800" cy="812800"/>
            </a:xfrm>
          </p:grpSpPr>
          <p:sp>
            <p:nvSpPr>
              <p:cNvPr id="8130" name="Google Shape;8130;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1" name="Google Shape;8131;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32" name="Google Shape;8132;p28"/>
            <p:cNvGrpSpPr/>
            <p:nvPr/>
          </p:nvGrpSpPr>
          <p:grpSpPr>
            <a:xfrm>
              <a:off x="2676742" y="5053474"/>
              <a:ext cx="156362" cy="156362"/>
              <a:chOff x="0" y="0"/>
              <a:chExt cx="812800" cy="812800"/>
            </a:xfrm>
          </p:grpSpPr>
          <p:sp>
            <p:nvSpPr>
              <p:cNvPr id="8133" name="Google Shape;8133;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4" name="Google Shape;8134;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35" name="Google Shape;8135;p28"/>
            <p:cNvGrpSpPr/>
            <p:nvPr/>
          </p:nvGrpSpPr>
          <p:grpSpPr>
            <a:xfrm>
              <a:off x="1452325" y="5318753"/>
              <a:ext cx="156362" cy="156362"/>
              <a:chOff x="0" y="0"/>
              <a:chExt cx="812800" cy="812800"/>
            </a:xfrm>
          </p:grpSpPr>
          <p:sp>
            <p:nvSpPr>
              <p:cNvPr id="8136" name="Google Shape;8136;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7" name="Google Shape;8137;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38" name="Google Shape;8138;p28"/>
            <p:cNvGrpSpPr/>
            <p:nvPr/>
          </p:nvGrpSpPr>
          <p:grpSpPr>
            <a:xfrm>
              <a:off x="1937308" y="5318753"/>
              <a:ext cx="156362" cy="156362"/>
              <a:chOff x="0" y="0"/>
              <a:chExt cx="812800" cy="812800"/>
            </a:xfrm>
          </p:grpSpPr>
          <p:sp>
            <p:nvSpPr>
              <p:cNvPr id="8139" name="Google Shape;8139;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0" name="Google Shape;8140;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41" name="Google Shape;8141;p28"/>
            <p:cNvGrpSpPr/>
            <p:nvPr/>
          </p:nvGrpSpPr>
          <p:grpSpPr>
            <a:xfrm>
              <a:off x="2422291" y="5318753"/>
              <a:ext cx="156362" cy="156362"/>
              <a:chOff x="0" y="0"/>
              <a:chExt cx="812800" cy="812800"/>
            </a:xfrm>
          </p:grpSpPr>
          <p:sp>
            <p:nvSpPr>
              <p:cNvPr id="8142" name="Google Shape;8142;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3" name="Google Shape;8143;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44" name="Google Shape;8144;p28"/>
            <p:cNvGrpSpPr/>
            <p:nvPr/>
          </p:nvGrpSpPr>
          <p:grpSpPr>
            <a:xfrm>
              <a:off x="1706775" y="5612778"/>
              <a:ext cx="156362" cy="156362"/>
              <a:chOff x="0" y="0"/>
              <a:chExt cx="812800" cy="812800"/>
            </a:xfrm>
          </p:grpSpPr>
          <p:sp>
            <p:nvSpPr>
              <p:cNvPr id="8145" name="Google Shape;8145;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6" name="Google Shape;8146;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47" name="Google Shape;8147;p28"/>
            <p:cNvGrpSpPr/>
            <p:nvPr/>
          </p:nvGrpSpPr>
          <p:grpSpPr>
            <a:xfrm>
              <a:off x="2191758" y="5612778"/>
              <a:ext cx="156362" cy="156362"/>
              <a:chOff x="0" y="0"/>
              <a:chExt cx="812800" cy="812800"/>
            </a:xfrm>
          </p:grpSpPr>
          <p:sp>
            <p:nvSpPr>
              <p:cNvPr id="8148" name="Google Shape;8148;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9" name="Google Shape;8149;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50" name="Google Shape;8150;p28"/>
            <p:cNvGrpSpPr/>
            <p:nvPr/>
          </p:nvGrpSpPr>
          <p:grpSpPr>
            <a:xfrm>
              <a:off x="2676742" y="5612778"/>
              <a:ext cx="156362" cy="156362"/>
              <a:chOff x="0" y="0"/>
              <a:chExt cx="812800" cy="812800"/>
            </a:xfrm>
          </p:grpSpPr>
          <p:sp>
            <p:nvSpPr>
              <p:cNvPr id="8151" name="Google Shape;8151;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2" name="Google Shape;8152;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53" name="Google Shape;8153;p28"/>
            <p:cNvGrpSpPr/>
            <p:nvPr/>
          </p:nvGrpSpPr>
          <p:grpSpPr>
            <a:xfrm>
              <a:off x="1452325" y="5878057"/>
              <a:ext cx="156362" cy="156362"/>
              <a:chOff x="0" y="0"/>
              <a:chExt cx="812800" cy="812800"/>
            </a:xfrm>
          </p:grpSpPr>
          <p:sp>
            <p:nvSpPr>
              <p:cNvPr id="8154" name="Google Shape;8154;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5" name="Google Shape;8155;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56" name="Google Shape;8156;p28"/>
            <p:cNvGrpSpPr/>
            <p:nvPr/>
          </p:nvGrpSpPr>
          <p:grpSpPr>
            <a:xfrm>
              <a:off x="1937308" y="5878057"/>
              <a:ext cx="156362" cy="156362"/>
              <a:chOff x="0" y="0"/>
              <a:chExt cx="812800" cy="812800"/>
            </a:xfrm>
          </p:grpSpPr>
          <p:sp>
            <p:nvSpPr>
              <p:cNvPr id="8157" name="Google Shape;8157;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8" name="Google Shape;8158;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59" name="Google Shape;8159;p28"/>
            <p:cNvGrpSpPr/>
            <p:nvPr/>
          </p:nvGrpSpPr>
          <p:grpSpPr>
            <a:xfrm>
              <a:off x="2422291" y="5878057"/>
              <a:ext cx="156362" cy="156362"/>
              <a:chOff x="0" y="0"/>
              <a:chExt cx="812800" cy="812800"/>
            </a:xfrm>
          </p:grpSpPr>
          <p:sp>
            <p:nvSpPr>
              <p:cNvPr id="8160" name="Google Shape;8160;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1" name="Google Shape;8161;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62" name="Google Shape;8162;p28"/>
            <p:cNvGrpSpPr/>
            <p:nvPr/>
          </p:nvGrpSpPr>
          <p:grpSpPr>
            <a:xfrm>
              <a:off x="1706775" y="6172082"/>
              <a:ext cx="156362" cy="156362"/>
              <a:chOff x="0" y="0"/>
              <a:chExt cx="812800" cy="812800"/>
            </a:xfrm>
          </p:grpSpPr>
          <p:sp>
            <p:nvSpPr>
              <p:cNvPr id="8163" name="Google Shape;8163;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4" name="Google Shape;8164;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65" name="Google Shape;8165;p28"/>
            <p:cNvGrpSpPr/>
            <p:nvPr/>
          </p:nvGrpSpPr>
          <p:grpSpPr>
            <a:xfrm>
              <a:off x="2191758" y="6172082"/>
              <a:ext cx="156362" cy="156362"/>
              <a:chOff x="0" y="0"/>
              <a:chExt cx="812800" cy="812800"/>
            </a:xfrm>
          </p:grpSpPr>
          <p:sp>
            <p:nvSpPr>
              <p:cNvPr id="8166" name="Google Shape;8166;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7" name="Google Shape;8167;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68" name="Google Shape;8168;p28"/>
            <p:cNvGrpSpPr/>
            <p:nvPr/>
          </p:nvGrpSpPr>
          <p:grpSpPr>
            <a:xfrm>
              <a:off x="2676742" y="6172082"/>
              <a:ext cx="156362" cy="156362"/>
              <a:chOff x="0" y="0"/>
              <a:chExt cx="812800" cy="812800"/>
            </a:xfrm>
          </p:grpSpPr>
          <p:sp>
            <p:nvSpPr>
              <p:cNvPr id="8169" name="Google Shape;8169;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0" name="Google Shape;8170;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71" name="Google Shape;8171;p28"/>
            <p:cNvGrpSpPr/>
            <p:nvPr/>
          </p:nvGrpSpPr>
          <p:grpSpPr>
            <a:xfrm>
              <a:off x="1452325" y="6437361"/>
              <a:ext cx="156362" cy="156362"/>
              <a:chOff x="0" y="0"/>
              <a:chExt cx="812800" cy="812800"/>
            </a:xfrm>
          </p:grpSpPr>
          <p:sp>
            <p:nvSpPr>
              <p:cNvPr id="8172" name="Google Shape;8172;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3" name="Google Shape;8173;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74" name="Google Shape;8174;p28"/>
            <p:cNvGrpSpPr/>
            <p:nvPr/>
          </p:nvGrpSpPr>
          <p:grpSpPr>
            <a:xfrm>
              <a:off x="1937308" y="6437361"/>
              <a:ext cx="156362" cy="156362"/>
              <a:chOff x="0" y="0"/>
              <a:chExt cx="812800" cy="812800"/>
            </a:xfrm>
          </p:grpSpPr>
          <p:sp>
            <p:nvSpPr>
              <p:cNvPr id="8175" name="Google Shape;8175;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6" name="Google Shape;8176;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77" name="Google Shape;8177;p28"/>
            <p:cNvGrpSpPr/>
            <p:nvPr/>
          </p:nvGrpSpPr>
          <p:grpSpPr>
            <a:xfrm>
              <a:off x="2422291" y="6437361"/>
              <a:ext cx="156362" cy="156362"/>
              <a:chOff x="0" y="0"/>
              <a:chExt cx="812800" cy="812800"/>
            </a:xfrm>
          </p:grpSpPr>
          <p:sp>
            <p:nvSpPr>
              <p:cNvPr id="8178" name="Google Shape;8178;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9" name="Google Shape;8179;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8180" name="Google Shape;8180;p28"/>
          <p:cNvSpPr/>
          <p:nvPr/>
        </p:nvSpPr>
        <p:spPr>
          <a:xfrm rot="-5400000">
            <a:off x="-1579602" y="5506144"/>
            <a:ext cx="2679602" cy="2559019"/>
          </a:xfrm>
          <a:custGeom>
            <a:rect b="b" l="l" r="r" t="t"/>
            <a:pathLst>
              <a:path extrusionOk="0" h="2559019" w="2679602">
                <a:moveTo>
                  <a:pt x="2679601" y="2559019"/>
                </a:moveTo>
                <a:lnTo>
                  <a:pt x="0" y="2559019"/>
                </a:lnTo>
                <a:lnTo>
                  <a:pt x="0" y="0"/>
                </a:lnTo>
                <a:lnTo>
                  <a:pt x="2679601" y="0"/>
                </a:lnTo>
                <a:lnTo>
                  <a:pt x="2679601" y="2559019"/>
                </a:lnTo>
                <a:close/>
              </a:path>
            </a:pathLst>
          </a:custGeom>
          <a:blipFill rotWithShape="1">
            <a:blip r:embed="rId5">
              <a:alphaModFix/>
            </a:blip>
            <a:stretch>
              <a:fillRect b="0" l="0" r="0" t="0"/>
            </a:stretch>
          </a:blipFill>
          <a:ln>
            <a:noFill/>
          </a:ln>
        </p:spPr>
      </p:sp>
    </p:spTree>
  </p:cSld>
  <p:clrMapOvr>
    <a:masterClrMapping/>
  </p:clrMapOvr>
  <p:transition spd="med">
    <p:push/>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5E2"/>
        </a:solidFill>
      </p:bgPr>
    </p:bg>
    <p:spTree>
      <p:nvGrpSpPr>
        <p:cNvPr id="8184" name="Shape 8184"/>
        <p:cNvGrpSpPr/>
        <p:nvPr/>
      </p:nvGrpSpPr>
      <p:grpSpPr>
        <a:xfrm>
          <a:off x="0" y="0"/>
          <a:ext cx="0" cy="0"/>
          <a:chOff x="0" y="0"/>
          <a:chExt cx="0" cy="0"/>
        </a:xfrm>
      </p:grpSpPr>
      <p:grpSp>
        <p:nvGrpSpPr>
          <p:cNvPr id="8185" name="Google Shape;8185;p29"/>
          <p:cNvGrpSpPr/>
          <p:nvPr/>
        </p:nvGrpSpPr>
        <p:grpSpPr>
          <a:xfrm>
            <a:off x="9123510" y="-4469986"/>
            <a:ext cx="15478503" cy="19366175"/>
            <a:chOff x="0" y="0"/>
            <a:chExt cx="20638005" cy="25821567"/>
          </a:xfrm>
        </p:grpSpPr>
        <p:sp>
          <p:nvSpPr>
            <p:cNvPr id="8186" name="Google Shape;8186;p29"/>
            <p:cNvSpPr/>
            <p:nvPr/>
          </p:nvSpPr>
          <p:spPr>
            <a:xfrm>
              <a:off x="1731727" y="13128987"/>
              <a:ext cx="2964328" cy="2830933"/>
            </a:xfrm>
            <a:custGeom>
              <a:rect b="b" l="l" r="r" t="t"/>
              <a:pathLst>
                <a:path extrusionOk="0" h="2830933" w="2964328">
                  <a:moveTo>
                    <a:pt x="0" y="0"/>
                  </a:moveTo>
                  <a:lnTo>
                    <a:pt x="2964328" y="0"/>
                  </a:lnTo>
                  <a:lnTo>
                    <a:pt x="2964328" y="2830933"/>
                  </a:lnTo>
                  <a:lnTo>
                    <a:pt x="0" y="2830933"/>
                  </a:lnTo>
                  <a:lnTo>
                    <a:pt x="0" y="0"/>
                  </a:lnTo>
                  <a:close/>
                </a:path>
              </a:pathLst>
            </a:custGeom>
            <a:blipFill rotWithShape="1">
              <a:blip r:embed="rId3">
                <a:alphaModFix amt="50000"/>
              </a:blip>
              <a:stretch>
                <a:fillRect b="0" l="0" r="0" t="0"/>
              </a:stretch>
            </a:blipFill>
            <a:ln>
              <a:noFill/>
            </a:ln>
          </p:spPr>
        </p:sp>
        <p:sp>
          <p:nvSpPr>
            <p:cNvPr id="8187" name="Google Shape;8187;p29"/>
            <p:cNvSpPr/>
            <p:nvPr/>
          </p:nvSpPr>
          <p:spPr>
            <a:xfrm>
              <a:off x="150445" y="12910783"/>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8188" name="Google Shape;8188;p29"/>
            <p:cNvSpPr/>
            <p:nvPr/>
          </p:nvSpPr>
          <p:spPr>
            <a:xfrm flipH="1">
              <a:off x="150445" y="16942284"/>
              <a:ext cx="2420741" cy="2311808"/>
            </a:xfrm>
            <a:custGeom>
              <a:rect b="b" l="l" r="r" t="t"/>
              <a:pathLst>
                <a:path extrusionOk="0" h="2311808" w="2420741">
                  <a:moveTo>
                    <a:pt x="2420742" y="0"/>
                  </a:moveTo>
                  <a:lnTo>
                    <a:pt x="0" y="0"/>
                  </a:lnTo>
                  <a:lnTo>
                    <a:pt x="0" y="2311808"/>
                  </a:lnTo>
                  <a:lnTo>
                    <a:pt x="2420742" y="2311808"/>
                  </a:lnTo>
                  <a:lnTo>
                    <a:pt x="2420742" y="0"/>
                  </a:lnTo>
                  <a:close/>
                </a:path>
              </a:pathLst>
            </a:custGeom>
            <a:blipFill rotWithShape="1">
              <a:blip r:embed="rId3">
                <a:alphaModFix amt="50000"/>
              </a:blip>
              <a:stretch>
                <a:fillRect b="0" l="0" r="0" t="0"/>
              </a:stretch>
            </a:blipFill>
            <a:ln>
              <a:noFill/>
            </a:ln>
          </p:spPr>
        </p:sp>
        <p:sp>
          <p:nvSpPr>
            <p:cNvPr id="8189" name="Google Shape;8189;p29"/>
            <p:cNvSpPr/>
            <p:nvPr/>
          </p:nvSpPr>
          <p:spPr>
            <a:xfrm flipH="1">
              <a:off x="150445" y="14972360"/>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8190" name="Google Shape;8190;p29"/>
            <p:cNvSpPr/>
            <p:nvPr/>
          </p:nvSpPr>
          <p:spPr>
            <a:xfrm flipH="1" rot="9431070">
              <a:off x="2810464" y="16279912"/>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50000"/>
              </a:blip>
              <a:stretch>
                <a:fillRect b="0" l="-51634" r="0" t="-79882"/>
              </a:stretch>
            </a:blipFill>
            <a:ln>
              <a:noFill/>
            </a:ln>
          </p:spPr>
        </p:sp>
        <p:grpSp>
          <p:nvGrpSpPr>
            <p:cNvPr id="8191" name="Google Shape;8191;p29"/>
            <p:cNvGrpSpPr/>
            <p:nvPr/>
          </p:nvGrpSpPr>
          <p:grpSpPr>
            <a:xfrm>
              <a:off x="2571187" y="15631698"/>
              <a:ext cx="300891" cy="307943"/>
              <a:chOff x="0" y="-19050"/>
              <a:chExt cx="812800" cy="831850"/>
            </a:xfrm>
          </p:grpSpPr>
          <p:sp>
            <p:nvSpPr>
              <p:cNvPr id="8192" name="Google Shape;8192;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3" name="Google Shape;8193;p2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94" name="Google Shape;8194;p29"/>
            <p:cNvGrpSpPr/>
            <p:nvPr/>
          </p:nvGrpSpPr>
          <p:grpSpPr>
            <a:xfrm>
              <a:off x="0" y="16935232"/>
              <a:ext cx="300891" cy="307943"/>
              <a:chOff x="0" y="-19050"/>
              <a:chExt cx="812800" cy="831850"/>
            </a:xfrm>
          </p:grpSpPr>
          <p:sp>
            <p:nvSpPr>
              <p:cNvPr id="8195" name="Google Shape;8195;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6" name="Google Shape;8196;p2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197" name="Google Shape;8197;p29"/>
            <p:cNvSpPr/>
            <p:nvPr/>
          </p:nvSpPr>
          <p:spPr>
            <a:xfrm>
              <a:off x="7020910" y="13128987"/>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8198" name="Google Shape;8198;p29"/>
            <p:cNvSpPr/>
            <p:nvPr/>
          </p:nvSpPr>
          <p:spPr>
            <a:xfrm>
              <a:off x="5439628" y="12910783"/>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8199" name="Google Shape;8199;p29"/>
            <p:cNvSpPr/>
            <p:nvPr/>
          </p:nvSpPr>
          <p:spPr>
            <a:xfrm flipH="1">
              <a:off x="5439628" y="16942284"/>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8200" name="Google Shape;8200;p29"/>
            <p:cNvSpPr/>
            <p:nvPr/>
          </p:nvSpPr>
          <p:spPr>
            <a:xfrm flipH="1">
              <a:off x="5439628" y="14972360"/>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8201" name="Google Shape;8201;p29"/>
            <p:cNvSpPr/>
            <p:nvPr/>
          </p:nvSpPr>
          <p:spPr>
            <a:xfrm flipH="1" rot="9431070">
              <a:off x="8099647" y="16279912"/>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50000"/>
              </a:blip>
              <a:stretch>
                <a:fillRect b="0" l="-51634" r="0" t="-79882"/>
              </a:stretch>
            </a:blipFill>
            <a:ln>
              <a:noFill/>
            </a:ln>
          </p:spPr>
        </p:sp>
        <p:grpSp>
          <p:nvGrpSpPr>
            <p:cNvPr id="8202" name="Google Shape;8202;p29"/>
            <p:cNvGrpSpPr/>
            <p:nvPr/>
          </p:nvGrpSpPr>
          <p:grpSpPr>
            <a:xfrm>
              <a:off x="7860369" y="15631698"/>
              <a:ext cx="300891" cy="307943"/>
              <a:chOff x="0" y="-19050"/>
              <a:chExt cx="812800" cy="831850"/>
            </a:xfrm>
          </p:grpSpPr>
          <p:sp>
            <p:nvSpPr>
              <p:cNvPr id="8203" name="Google Shape;8203;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4" name="Google Shape;8204;p2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205" name="Google Shape;8205;p29"/>
            <p:cNvGrpSpPr/>
            <p:nvPr/>
          </p:nvGrpSpPr>
          <p:grpSpPr>
            <a:xfrm>
              <a:off x="5289182" y="16935232"/>
              <a:ext cx="300891" cy="307943"/>
              <a:chOff x="0" y="-19050"/>
              <a:chExt cx="812800" cy="831850"/>
            </a:xfrm>
          </p:grpSpPr>
          <p:sp>
            <p:nvSpPr>
              <p:cNvPr id="8206" name="Google Shape;8206;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7" name="Google Shape;8207;p2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208" name="Google Shape;8208;p29"/>
            <p:cNvSpPr/>
            <p:nvPr/>
          </p:nvSpPr>
          <p:spPr>
            <a:xfrm>
              <a:off x="1731727" y="19696462"/>
              <a:ext cx="2964328" cy="2830933"/>
            </a:xfrm>
            <a:custGeom>
              <a:rect b="b" l="l" r="r" t="t"/>
              <a:pathLst>
                <a:path extrusionOk="0" h="2830933" w="2964328">
                  <a:moveTo>
                    <a:pt x="0" y="0"/>
                  </a:moveTo>
                  <a:lnTo>
                    <a:pt x="2964328" y="0"/>
                  </a:lnTo>
                  <a:lnTo>
                    <a:pt x="2964328" y="2830933"/>
                  </a:lnTo>
                  <a:lnTo>
                    <a:pt x="0" y="2830933"/>
                  </a:lnTo>
                  <a:lnTo>
                    <a:pt x="0" y="0"/>
                  </a:lnTo>
                  <a:close/>
                </a:path>
              </a:pathLst>
            </a:custGeom>
            <a:blipFill rotWithShape="1">
              <a:blip r:embed="rId3">
                <a:alphaModFix amt="50000"/>
              </a:blip>
              <a:stretch>
                <a:fillRect b="0" l="0" r="0" t="0"/>
              </a:stretch>
            </a:blipFill>
            <a:ln>
              <a:noFill/>
            </a:ln>
          </p:spPr>
        </p:sp>
        <p:sp>
          <p:nvSpPr>
            <p:cNvPr id="8209" name="Google Shape;8209;p29"/>
            <p:cNvSpPr/>
            <p:nvPr/>
          </p:nvSpPr>
          <p:spPr>
            <a:xfrm>
              <a:off x="150445" y="19478259"/>
              <a:ext cx="1980078" cy="1633670"/>
            </a:xfrm>
            <a:custGeom>
              <a:rect b="b" l="l" r="r" t="t"/>
              <a:pathLst>
                <a:path extrusionOk="0" h="1633670" w="1980078">
                  <a:moveTo>
                    <a:pt x="0" y="0"/>
                  </a:moveTo>
                  <a:lnTo>
                    <a:pt x="1980078" y="0"/>
                  </a:lnTo>
                  <a:lnTo>
                    <a:pt x="1980078" y="1633669"/>
                  </a:lnTo>
                  <a:lnTo>
                    <a:pt x="0" y="1633669"/>
                  </a:lnTo>
                  <a:lnTo>
                    <a:pt x="0" y="0"/>
                  </a:lnTo>
                  <a:close/>
                </a:path>
              </a:pathLst>
            </a:custGeom>
            <a:blipFill rotWithShape="1">
              <a:blip r:embed="rId4">
                <a:alphaModFix amt="50000"/>
              </a:blip>
              <a:stretch>
                <a:fillRect b="0" l="-51634" r="0" t="-79882"/>
              </a:stretch>
            </a:blipFill>
            <a:ln>
              <a:noFill/>
            </a:ln>
          </p:spPr>
        </p:sp>
        <p:sp>
          <p:nvSpPr>
            <p:cNvPr id="8210" name="Google Shape;8210;p29"/>
            <p:cNvSpPr/>
            <p:nvPr/>
          </p:nvSpPr>
          <p:spPr>
            <a:xfrm flipH="1">
              <a:off x="150445" y="23509759"/>
              <a:ext cx="2420741" cy="2311808"/>
            </a:xfrm>
            <a:custGeom>
              <a:rect b="b" l="l" r="r" t="t"/>
              <a:pathLst>
                <a:path extrusionOk="0" h="2311808" w="2420741">
                  <a:moveTo>
                    <a:pt x="2420742" y="0"/>
                  </a:moveTo>
                  <a:lnTo>
                    <a:pt x="0" y="0"/>
                  </a:lnTo>
                  <a:lnTo>
                    <a:pt x="0" y="2311808"/>
                  </a:lnTo>
                  <a:lnTo>
                    <a:pt x="2420742" y="2311808"/>
                  </a:lnTo>
                  <a:lnTo>
                    <a:pt x="2420742" y="0"/>
                  </a:lnTo>
                  <a:close/>
                </a:path>
              </a:pathLst>
            </a:custGeom>
            <a:blipFill rotWithShape="1">
              <a:blip r:embed="rId3">
                <a:alphaModFix amt="50000"/>
              </a:blip>
              <a:stretch>
                <a:fillRect b="0" l="0" r="0" t="0"/>
              </a:stretch>
            </a:blipFill>
            <a:ln>
              <a:noFill/>
            </a:ln>
          </p:spPr>
        </p:sp>
        <p:sp>
          <p:nvSpPr>
            <p:cNvPr id="8211" name="Google Shape;8211;p29"/>
            <p:cNvSpPr/>
            <p:nvPr/>
          </p:nvSpPr>
          <p:spPr>
            <a:xfrm flipH="1">
              <a:off x="150445" y="21539835"/>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8212" name="Google Shape;8212;p29"/>
            <p:cNvSpPr/>
            <p:nvPr/>
          </p:nvSpPr>
          <p:spPr>
            <a:xfrm flipH="1" rot="9431070">
              <a:off x="2810464" y="22847387"/>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50000"/>
              </a:blip>
              <a:stretch>
                <a:fillRect b="0" l="-51634" r="0" t="-79882"/>
              </a:stretch>
            </a:blipFill>
            <a:ln>
              <a:noFill/>
            </a:ln>
          </p:spPr>
        </p:sp>
        <p:grpSp>
          <p:nvGrpSpPr>
            <p:cNvPr id="8213" name="Google Shape;8213;p29"/>
            <p:cNvGrpSpPr/>
            <p:nvPr/>
          </p:nvGrpSpPr>
          <p:grpSpPr>
            <a:xfrm>
              <a:off x="2571187" y="22199173"/>
              <a:ext cx="300891" cy="307943"/>
              <a:chOff x="0" y="-19050"/>
              <a:chExt cx="812800" cy="831850"/>
            </a:xfrm>
          </p:grpSpPr>
          <p:sp>
            <p:nvSpPr>
              <p:cNvPr id="8214" name="Google Shape;8214;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5" name="Google Shape;8215;p2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216" name="Google Shape;8216;p29"/>
            <p:cNvGrpSpPr/>
            <p:nvPr/>
          </p:nvGrpSpPr>
          <p:grpSpPr>
            <a:xfrm>
              <a:off x="0" y="23502707"/>
              <a:ext cx="300891" cy="307943"/>
              <a:chOff x="0" y="-19050"/>
              <a:chExt cx="812800" cy="831850"/>
            </a:xfrm>
          </p:grpSpPr>
          <p:sp>
            <p:nvSpPr>
              <p:cNvPr id="8217" name="Google Shape;8217;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8" name="Google Shape;8218;p2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219" name="Google Shape;8219;p29"/>
            <p:cNvSpPr/>
            <p:nvPr/>
          </p:nvSpPr>
          <p:spPr>
            <a:xfrm>
              <a:off x="7020910" y="19696462"/>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8220" name="Google Shape;8220;p29"/>
            <p:cNvSpPr/>
            <p:nvPr/>
          </p:nvSpPr>
          <p:spPr>
            <a:xfrm>
              <a:off x="5439628" y="19478259"/>
              <a:ext cx="1980078" cy="1633670"/>
            </a:xfrm>
            <a:custGeom>
              <a:rect b="b" l="l" r="r" t="t"/>
              <a:pathLst>
                <a:path extrusionOk="0" h="1633670" w="1980078">
                  <a:moveTo>
                    <a:pt x="0" y="0"/>
                  </a:moveTo>
                  <a:lnTo>
                    <a:pt x="1980078" y="0"/>
                  </a:lnTo>
                  <a:lnTo>
                    <a:pt x="1980078" y="1633669"/>
                  </a:lnTo>
                  <a:lnTo>
                    <a:pt x="0" y="1633669"/>
                  </a:lnTo>
                  <a:lnTo>
                    <a:pt x="0" y="0"/>
                  </a:lnTo>
                  <a:close/>
                </a:path>
              </a:pathLst>
            </a:custGeom>
            <a:blipFill rotWithShape="1">
              <a:blip r:embed="rId4">
                <a:alphaModFix amt="50000"/>
              </a:blip>
              <a:stretch>
                <a:fillRect b="0" l="-51634" r="0" t="-79882"/>
              </a:stretch>
            </a:blipFill>
            <a:ln>
              <a:noFill/>
            </a:ln>
          </p:spPr>
        </p:sp>
        <p:sp>
          <p:nvSpPr>
            <p:cNvPr id="8221" name="Google Shape;8221;p29"/>
            <p:cNvSpPr/>
            <p:nvPr/>
          </p:nvSpPr>
          <p:spPr>
            <a:xfrm flipH="1">
              <a:off x="5439628" y="23509759"/>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8222" name="Google Shape;8222;p29"/>
            <p:cNvSpPr/>
            <p:nvPr/>
          </p:nvSpPr>
          <p:spPr>
            <a:xfrm flipH="1">
              <a:off x="5439628" y="21539835"/>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8223" name="Google Shape;8223;p29"/>
            <p:cNvSpPr/>
            <p:nvPr/>
          </p:nvSpPr>
          <p:spPr>
            <a:xfrm flipH="1" rot="9431070">
              <a:off x="8099647" y="22847387"/>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50000"/>
              </a:blip>
              <a:stretch>
                <a:fillRect b="0" l="-51634" r="0" t="-79882"/>
              </a:stretch>
            </a:blipFill>
            <a:ln>
              <a:noFill/>
            </a:ln>
          </p:spPr>
        </p:sp>
        <p:grpSp>
          <p:nvGrpSpPr>
            <p:cNvPr id="8224" name="Google Shape;8224;p29"/>
            <p:cNvGrpSpPr/>
            <p:nvPr/>
          </p:nvGrpSpPr>
          <p:grpSpPr>
            <a:xfrm>
              <a:off x="7860369" y="22199173"/>
              <a:ext cx="300891" cy="307943"/>
              <a:chOff x="0" y="-19050"/>
              <a:chExt cx="812800" cy="831850"/>
            </a:xfrm>
          </p:grpSpPr>
          <p:sp>
            <p:nvSpPr>
              <p:cNvPr id="8225" name="Google Shape;8225;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6" name="Google Shape;8226;p2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227" name="Google Shape;8227;p29"/>
            <p:cNvGrpSpPr/>
            <p:nvPr/>
          </p:nvGrpSpPr>
          <p:grpSpPr>
            <a:xfrm>
              <a:off x="5289182" y="23502707"/>
              <a:ext cx="300891" cy="307943"/>
              <a:chOff x="0" y="-19050"/>
              <a:chExt cx="812800" cy="831850"/>
            </a:xfrm>
          </p:grpSpPr>
          <p:sp>
            <p:nvSpPr>
              <p:cNvPr id="8228" name="Google Shape;8228;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9" name="Google Shape;8229;p2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230" name="Google Shape;8230;p29"/>
            <p:cNvGrpSpPr/>
            <p:nvPr/>
          </p:nvGrpSpPr>
          <p:grpSpPr>
            <a:xfrm>
              <a:off x="3506384" y="18571638"/>
              <a:ext cx="399221" cy="408578"/>
              <a:chOff x="0" y="-19050"/>
              <a:chExt cx="812800" cy="831850"/>
            </a:xfrm>
          </p:grpSpPr>
          <p:sp>
            <p:nvSpPr>
              <p:cNvPr id="8231" name="Google Shape;8231;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2" name="Google Shape;8232;p2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233" name="Google Shape;8233;p29"/>
            <p:cNvGrpSpPr/>
            <p:nvPr/>
          </p:nvGrpSpPr>
          <p:grpSpPr>
            <a:xfrm>
              <a:off x="8992227" y="18571638"/>
              <a:ext cx="399221" cy="408578"/>
              <a:chOff x="0" y="-19050"/>
              <a:chExt cx="812800" cy="831850"/>
            </a:xfrm>
          </p:grpSpPr>
          <p:sp>
            <p:nvSpPr>
              <p:cNvPr id="8234" name="Google Shape;8234;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5" name="Google Shape;8235;p2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236" name="Google Shape;8236;p29"/>
            <p:cNvSpPr/>
            <p:nvPr/>
          </p:nvSpPr>
          <p:spPr>
            <a:xfrm>
              <a:off x="12050730" y="13128987"/>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8237" name="Google Shape;8237;p29"/>
            <p:cNvSpPr/>
            <p:nvPr/>
          </p:nvSpPr>
          <p:spPr>
            <a:xfrm>
              <a:off x="10469448" y="12910783"/>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8238" name="Google Shape;8238;p29"/>
            <p:cNvSpPr/>
            <p:nvPr/>
          </p:nvSpPr>
          <p:spPr>
            <a:xfrm flipH="1">
              <a:off x="10469448" y="16942284"/>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8239" name="Google Shape;8239;p29"/>
            <p:cNvSpPr/>
            <p:nvPr/>
          </p:nvSpPr>
          <p:spPr>
            <a:xfrm flipH="1">
              <a:off x="10469448" y="14972360"/>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8240" name="Google Shape;8240;p29"/>
            <p:cNvSpPr/>
            <p:nvPr/>
          </p:nvSpPr>
          <p:spPr>
            <a:xfrm flipH="1" rot="9431070">
              <a:off x="13129467" y="16279912"/>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50000"/>
              </a:blip>
              <a:stretch>
                <a:fillRect b="0" l="-51634" r="0" t="-79882"/>
              </a:stretch>
            </a:blipFill>
            <a:ln>
              <a:noFill/>
            </a:ln>
          </p:spPr>
        </p:sp>
        <p:grpSp>
          <p:nvGrpSpPr>
            <p:cNvPr id="8241" name="Google Shape;8241;p29"/>
            <p:cNvGrpSpPr/>
            <p:nvPr/>
          </p:nvGrpSpPr>
          <p:grpSpPr>
            <a:xfrm>
              <a:off x="12890189" y="15631698"/>
              <a:ext cx="300891" cy="307943"/>
              <a:chOff x="0" y="-19050"/>
              <a:chExt cx="812800" cy="831850"/>
            </a:xfrm>
          </p:grpSpPr>
          <p:sp>
            <p:nvSpPr>
              <p:cNvPr id="8242" name="Google Shape;8242;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3" name="Google Shape;8243;p2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244" name="Google Shape;8244;p29"/>
            <p:cNvGrpSpPr/>
            <p:nvPr/>
          </p:nvGrpSpPr>
          <p:grpSpPr>
            <a:xfrm>
              <a:off x="10319002" y="16935232"/>
              <a:ext cx="300891" cy="307943"/>
              <a:chOff x="0" y="-19050"/>
              <a:chExt cx="812800" cy="831850"/>
            </a:xfrm>
          </p:grpSpPr>
          <p:sp>
            <p:nvSpPr>
              <p:cNvPr id="8245" name="Google Shape;8245;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6" name="Google Shape;8246;p2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247" name="Google Shape;8247;p29"/>
            <p:cNvSpPr/>
            <p:nvPr/>
          </p:nvSpPr>
          <p:spPr>
            <a:xfrm>
              <a:off x="17339912" y="13128987"/>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8248" name="Google Shape;8248;p29"/>
            <p:cNvSpPr/>
            <p:nvPr/>
          </p:nvSpPr>
          <p:spPr>
            <a:xfrm>
              <a:off x="15758630" y="12910783"/>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8249" name="Google Shape;8249;p29"/>
            <p:cNvSpPr/>
            <p:nvPr/>
          </p:nvSpPr>
          <p:spPr>
            <a:xfrm flipH="1">
              <a:off x="15758630" y="16942284"/>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8250" name="Google Shape;8250;p29"/>
            <p:cNvSpPr/>
            <p:nvPr/>
          </p:nvSpPr>
          <p:spPr>
            <a:xfrm flipH="1">
              <a:off x="15758630" y="14972360"/>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8251" name="Google Shape;8251;p29"/>
            <p:cNvSpPr/>
            <p:nvPr/>
          </p:nvSpPr>
          <p:spPr>
            <a:xfrm flipH="1" rot="9431070">
              <a:off x="18418649" y="16279912"/>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50000"/>
              </a:blip>
              <a:stretch>
                <a:fillRect b="0" l="-51634" r="0" t="-79882"/>
              </a:stretch>
            </a:blipFill>
            <a:ln>
              <a:noFill/>
            </a:ln>
          </p:spPr>
        </p:sp>
        <p:grpSp>
          <p:nvGrpSpPr>
            <p:cNvPr id="8252" name="Google Shape;8252;p29"/>
            <p:cNvGrpSpPr/>
            <p:nvPr/>
          </p:nvGrpSpPr>
          <p:grpSpPr>
            <a:xfrm>
              <a:off x="18179371" y="15631698"/>
              <a:ext cx="300891" cy="307943"/>
              <a:chOff x="0" y="-19050"/>
              <a:chExt cx="812800" cy="831850"/>
            </a:xfrm>
          </p:grpSpPr>
          <p:sp>
            <p:nvSpPr>
              <p:cNvPr id="8253" name="Google Shape;8253;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4" name="Google Shape;8254;p2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255" name="Google Shape;8255;p29"/>
            <p:cNvGrpSpPr/>
            <p:nvPr/>
          </p:nvGrpSpPr>
          <p:grpSpPr>
            <a:xfrm>
              <a:off x="15608185" y="16935232"/>
              <a:ext cx="300891" cy="307943"/>
              <a:chOff x="0" y="-19050"/>
              <a:chExt cx="812800" cy="831850"/>
            </a:xfrm>
          </p:grpSpPr>
          <p:sp>
            <p:nvSpPr>
              <p:cNvPr id="8256" name="Google Shape;8256;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7" name="Google Shape;8257;p2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258" name="Google Shape;8258;p29"/>
            <p:cNvSpPr/>
            <p:nvPr/>
          </p:nvSpPr>
          <p:spPr>
            <a:xfrm>
              <a:off x="12050730" y="19696462"/>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8259" name="Google Shape;8259;p29"/>
            <p:cNvSpPr/>
            <p:nvPr/>
          </p:nvSpPr>
          <p:spPr>
            <a:xfrm>
              <a:off x="10469448" y="19478259"/>
              <a:ext cx="1980078" cy="1633670"/>
            </a:xfrm>
            <a:custGeom>
              <a:rect b="b" l="l" r="r" t="t"/>
              <a:pathLst>
                <a:path extrusionOk="0" h="1633670" w="1980078">
                  <a:moveTo>
                    <a:pt x="0" y="0"/>
                  </a:moveTo>
                  <a:lnTo>
                    <a:pt x="1980078" y="0"/>
                  </a:lnTo>
                  <a:lnTo>
                    <a:pt x="1980078" y="1633669"/>
                  </a:lnTo>
                  <a:lnTo>
                    <a:pt x="0" y="1633669"/>
                  </a:lnTo>
                  <a:lnTo>
                    <a:pt x="0" y="0"/>
                  </a:lnTo>
                  <a:close/>
                </a:path>
              </a:pathLst>
            </a:custGeom>
            <a:blipFill rotWithShape="1">
              <a:blip r:embed="rId4">
                <a:alphaModFix amt="50000"/>
              </a:blip>
              <a:stretch>
                <a:fillRect b="0" l="-51634" r="0" t="-79882"/>
              </a:stretch>
            </a:blipFill>
            <a:ln>
              <a:noFill/>
            </a:ln>
          </p:spPr>
        </p:sp>
        <p:sp>
          <p:nvSpPr>
            <p:cNvPr id="8260" name="Google Shape;8260;p29"/>
            <p:cNvSpPr/>
            <p:nvPr/>
          </p:nvSpPr>
          <p:spPr>
            <a:xfrm flipH="1">
              <a:off x="10469448" y="23509759"/>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8261" name="Google Shape;8261;p29"/>
            <p:cNvSpPr/>
            <p:nvPr/>
          </p:nvSpPr>
          <p:spPr>
            <a:xfrm flipH="1">
              <a:off x="10469448" y="21539835"/>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8262" name="Google Shape;8262;p29"/>
            <p:cNvSpPr/>
            <p:nvPr/>
          </p:nvSpPr>
          <p:spPr>
            <a:xfrm flipH="1" rot="9431070">
              <a:off x="13129467" y="22847387"/>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50000"/>
              </a:blip>
              <a:stretch>
                <a:fillRect b="0" l="-51634" r="0" t="-79882"/>
              </a:stretch>
            </a:blipFill>
            <a:ln>
              <a:noFill/>
            </a:ln>
          </p:spPr>
        </p:sp>
        <p:grpSp>
          <p:nvGrpSpPr>
            <p:cNvPr id="8263" name="Google Shape;8263;p29"/>
            <p:cNvGrpSpPr/>
            <p:nvPr/>
          </p:nvGrpSpPr>
          <p:grpSpPr>
            <a:xfrm>
              <a:off x="12890189" y="22199173"/>
              <a:ext cx="300891" cy="307943"/>
              <a:chOff x="0" y="-19050"/>
              <a:chExt cx="812800" cy="831850"/>
            </a:xfrm>
          </p:grpSpPr>
          <p:sp>
            <p:nvSpPr>
              <p:cNvPr id="8264" name="Google Shape;8264;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5" name="Google Shape;8265;p2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266" name="Google Shape;8266;p29"/>
            <p:cNvGrpSpPr/>
            <p:nvPr/>
          </p:nvGrpSpPr>
          <p:grpSpPr>
            <a:xfrm>
              <a:off x="10319002" y="23502707"/>
              <a:ext cx="300891" cy="307943"/>
              <a:chOff x="0" y="-19050"/>
              <a:chExt cx="812800" cy="831850"/>
            </a:xfrm>
          </p:grpSpPr>
          <p:sp>
            <p:nvSpPr>
              <p:cNvPr id="8267" name="Google Shape;8267;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8" name="Google Shape;8268;p2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269" name="Google Shape;8269;p29"/>
            <p:cNvSpPr/>
            <p:nvPr/>
          </p:nvSpPr>
          <p:spPr>
            <a:xfrm>
              <a:off x="17339912" y="19696462"/>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8270" name="Google Shape;8270;p29"/>
            <p:cNvSpPr/>
            <p:nvPr/>
          </p:nvSpPr>
          <p:spPr>
            <a:xfrm>
              <a:off x="15758630" y="19478259"/>
              <a:ext cx="1980078" cy="1633670"/>
            </a:xfrm>
            <a:custGeom>
              <a:rect b="b" l="l" r="r" t="t"/>
              <a:pathLst>
                <a:path extrusionOk="0" h="1633670" w="1980078">
                  <a:moveTo>
                    <a:pt x="0" y="0"/>
                  </a:moveTo>
                  <a:lnTo>
                    <a:pt x="1980078" y="0"/>
                  </a:lnTo>
                  <a:lnTo>
                    <a:pt x="1980078" y="1633669"/>
                  </a:lnTo>
                  <a:lnTo>
                    <a:pt x="0" y="1633669"/>
                  </a:lnTo>
                  <a:lnTo>
                    <a:pt x="0" y="0"/>
                  </a:lnTo>
                  <a:close/>
                </a:path>
              </a:pathLst>
            </a:custGeom>
            <a:blipFill rotWithShape="1">
              <a:blip r:embed="rId4">
                <a:alphaModFix amt="50000"/>
              </a:blip>
              <a:stretch>
                <a:fillRect b="0" l="-51634" r="0" t="-79882"/>
              </a:stretch>
            </a:blipFill>
            <a:ln>
              <a:noFill/>
            </a:ln>
          </p:spPr>
        </p:sp>
        <p:sp>
          <p:nvSpPr>
            <p:cNvPr id="8271" name="Google Shape;8271;p29"/>
            <p:cNvSpPr/>
            <p:nvPr/>
          </p:nvSpPr>
          <p:spPr>
            <a:xfrm flipH="1">
              <a:off x="15758630" y="23509759"/>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8272" name="Google Shape;8272;p29"/>
            <p:cNvSpPr/>
            <p:nvPr/>
          </p:nvSpPr>
          <p:spPr>
            <a:xfrm flipH="1">
              <a:off x="15758630" y="21539835"/>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8273" name="Google Shape;8273;p29"/>
            <p:cNvSpPr/>
            <p:nvPr/>
          </p:nvSpPr>
          <p:spPr>
            <a:xfrm flipH="1" rot="9431070">
              <a:off x="18418649" y="22847387"/>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50000"/>
              </a:blip>
              <a:stretch>
                <a:fillRect b="0" l="-51634" r="0" t="-79882"/>
              </a:stretch>
            </a:blipFill>
            <a:ln>
              <a:noFill/>
            </a:ln>
          </p:spPr>
        </p:sp>
        <p:grpSp>
          <p:nvGrpSpPr>
            <p:cNvPr id="8274" name="Google Shape;8274;p29"/>
            <p:cNvGrpSpPr/>
            <p:nvPr/>
          </p:nvGrpSpPr>
          <p:grpSpPr>
            <a:xfrm>
              <a:off x="18179371" y="22199173"/>
              <a:ext cx="300891" cy="307943"/>
              <a:chOff x="0" y="-19050"/>
              <a:chExt cx="812800" cy="831850"/>
            </a:xfrm>
          </p:grpSpPr>
          <p:sp>
            <p:nvSpPr>
              <p:cNvPr id="8275" name="Google Shape;8275;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6" name="Google Shape;8276;p2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277" name="Google Shape;8277;p29"/>
            <p:cNvGrpSpPr/>
            <p:nvPr/>
          </p:nvGrpSpPr>
          <p:grpSpPr>
            <a:xfrm>
              <a:off x="15608185" y="23502707"/>
              <a:ext cx="300891" cy="307943"/>
              <a:chOff x="0" y="-19050"/>
              <a:chExt cx="812800" cy="831850"/>
            </a:xfrm>
          </p:grpSpPr>
          <p:sp>
            <p:nvSpPr>
              <p:cNvPr id="8278" name="Google Shape;8278;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9" name="Google Shape;8279;p2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280" name="Google Shape;8280;p29"/>
            <p:cNvGrpSpPr/>
            <p:nvPr/>
          </p:nvGrpSpPr>
          <p:grpSpPr>
            <a:xfrm>
              <a:off x="13825386" y="18571638"/>
              <a:ext cx="399221" cy="408578"/>
              <a:chOff x="0" y="-19050"/>
              <a:chExt cx="812800" cy="831850"/>
            </a:xfrm>
          </p:grpSpPr>
          <p:sp>
            <p:nvSpPr>
              <p:cNvPr id="8281" name="Google Shape;8281;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2" name="Google Shape;8282;p2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283" name="Google Shape;8283;p29"/>
            <p:cNvGrpSpPr/>
            <p:nvPr/>
          </p:nvGrpSpPr>
          <p:grpSpPr>
            <a:xfrm>
              <a:off x="19311229" y="18571638"/>
              <a:ext cx="399221" cy="408578"/>
              <a:chOff x="0" y="-19050"/>
              <a:chExt cx="812800" cy="831850"/>
            </a:xfrm>
          </p:grpSpPr>
          <p:sp>
            <p:nvSpPr>
              <p:cNvPr id="8284" name="Google Shape;8284;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5" name="Google Shape;8285;p2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286" name="Google Shape;8286;p29"/>
            <p:cNvSpPr/>
            <p:nvPr/>
          </p:nvSpPr>
          <p:spPr>
            <a:xfrm>
              <a:off x="1731727" y="218203"/>
              <a:ext cx="2964328" cy="2830933"/>
            </a:xfrm>
            <a:custGeom>
              <a:rect b="b" l="l" r="r" t="t"/>
              <a:pathLst>
                <a:path extrusionOk="0" h="2830933" w="2964328">
                  <a:moveTo>
                    <a:pt x="0" y="0"/>
                  </a:moveTo>
                  <a:lnTo>
                    <a:pt x="2964328" y="0"/>
                  </a:lnTo>
                  <a:lnTo>
                    <a:pt x="2964328" y="2830933"/>
                  </a:lnTo>
                  <a:lnTo>
                    <a:pt x="0" y="2830933"/>
                  </a:lnTo>
                  <a:lnTo>
                    <a:pt x="0" y="0"/>
                  </a:lnTo>
                  <a:close/>
                </a:path>
              </a:pathLst>
            </a:custGeom>
            <a:blipFill rotWithShape="1">
              <a:blip r:embed="rId3">
                <a:alphaModFix amt="50000"/>
              </a:blip>
              <a:stretch>
                <a:fillRect b="0" l="0" r="0" t="0"/>
              </a:stretch>
            </a:blipFill>
            <a:ln>
              <a:noFill/>
            </a:ln>
          </p:spPr>
        </p:sp>
        <p:sp>
          <p:nvSpPr>
            <p:cNvPr id="8287" name="Google Shape;8287;p29"/>
            <p:cNvSpPr/>
            <p:nvPr/>
          </p:nvSpPr>
          <p:spPr>
            <a:xfrm>
              <a:off x="150445" y="0"/>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8288" name="Google Shape;8288;p29"/>
            <p:cNvSpPr/>
            <p:nvPr/>
          </p:nvSpPr>
          <p:spPr>
            <a:xfrm flipH="1">
              <a:off x="150445" y="4031500"/>
              <a:ext cx="2420741" cy="2311808"/>
            </a:xfrm>
            <a:custGeom>
              <a:rect b="b" l="l" r="r" t="t"/>
              <a:pathLst>
                <a:path extrusionOk="0" h="2311808" w="2420741">
                  <a:moveTo>
                    <a:pt x="2420742" y="0"/>
                  </a:moveTo>
                  <a:lnTo>
                    <a:pt x="0" y="0"/>
                  </a:lnTo>
                  <a:lnTo>
                    <a:pt x="0" y="2311808"/>
                  </a:lnTo>
                  <a:lnTo>
                    <a:pt x="2420742" y="2311808"/>
                  </a:lnTo>
                  <a:lnTo>
                    <a:pt x="2420742" y="0"/>
                  </a:lnTo>
                  <a:close/>
                </a:path>
              </a:pathLst>
            </a:custGeom>
            <a:blipFill rotWithShape="1">
              <a:blip r:embed="rId3">
                <a:alphaModFix amt="50000"/>
              </a:blip>
              <a:stretch>
                <a:fillRect b="0" l="0" r="0" t="0"/>
              </a:stretch>
            </a:blipFill>
            <a:ln>
              <a:noFill/>
            </a:ln>
          </p:spPr>
        </p:sp>
        <p:sp>
          <p:nvSpPr>
            <p:cNvPr id="8289" name="Google Shape;8289;p29"/>
            <p:cNvSpPr/>
            <p:nvPr/>
          </p:nvSpPr>
          <p:spPr>
            <a:xfrm flipH="1">
              <a:off x="150445" y="2061577"/>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8290" name="Google Shape;8290;p29"/>
            <p:cNvSpPr/>
            <p:nvPr/>
          </p:nvSpPr>
          <p:spPr>
            <a:xfrm flipH="1" rot="9431070">
              <a:off x="2810464" y="3369128"/>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grpSp>
          <p:nvGrpSpPr>
            <p:cNvPr id="8291" name="Google Shape;8291;p29"/>
            <p:cNvGrpSpPr/>
            <p:nvPr/>
          </p:nvGrpSpPr>
          <p:grpSpPr>
            <a:xfrm>
              <a:off x="2571187" y="2720914"/>
              <a:ext cx="300891" cy="307943"/>
              <a:chOff x="0" y="-19050"/>
              <a:chExt cx="812800" cy="831850"/>
            </a:xfrm>
          </p:grpSpPr>
          <p:sp>
            <p:nvSpPr>
              <p:cNvPr id="8292" name="Google Shape;8292;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3" name="Google Shape;8293;p2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294" name="Google Shape;8294;p29"/>
            <p:cNvGrpSpPr/>
            <p:nvPr/>
          </p:nvGrpSpPr>
          <p:grpSpPr>
            <a:xfrm>
              <a:off x="0" y="4024448"/>
              <a:ext cx="300891" cy="307943"/>
              <a:chOff x="0" y="-19050"/>
              <a:chExt cx="812800" cy="831850"/>
            </a:xfrm>
          </p:grpSpPr>
          <p:sp>
            <p:nvSpPr>
              <p:cNvPr id="8295" name="Google Shape;8295;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6" name="Google Shape;8296;p2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297" name="Google Shape;8297;p29"/>
            <p:cNvSpPr/>
            <p:nvPr/>
          </p:nvSpPr>
          <p:spPr>
            <a:xfrm>
              <a:off x="7020910" y="218203"/>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8298" name="Google Shape;8298;p29"/>
            <p:cNvSpPr/>
            <p:nvPr/>
          </p:nvSpPr>
          <p:spPr>
            <a:xfrm>
              <a:off x="5439628" y="0"/>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8299" name="Google Shape;8299;p29"/>
            <p:cNvSpPr/>
            <p:nvPr/>
          </p:nvSpPr>
          <p:spPr>
            <a:xfrm flipH="1">
              <a:off x="5439628" y="4031500"/>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8300" name="Google Shape;8300;p29"/>
            <p:cNvSpPr/>
            <p:nvPr/>
          </p:nvSpPr>
          <p:spPr>
            <a:xfrm flipH="1">
              <a:off x="5439628" y="2061577"/>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8301" name="Google Shape;8301;p29"/>
            <p:cNvSpPr/>
            <p:nvPr/>
          </p:nvSpPr>
          <p:spPr>
            <a:xfrm flipH="1" rot="9431070">
              <a:off x="8099647" y="3369128"/>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grpSp>
          <p:nvGrpSpPr>
            <p:cNvPr id="8302" name="Google Shape;8302;p29"/>
            <p:cNvGrpSpPr/>
            <p:nvPr/>
          </p:nvGrpSpPr>
          <p:grpSpPr>
            <a:xfrm>
              <a:off x="7860369" y="2720914"/>
              <a:ext cx="300891" cy="307943"/>
              <a:chOff x="0" y="-19050"/>
              <a:chExt cx="812800" cy="831850"/>
            </a:xfrm>
          </p:grpSpPr>
          <p:sp>
            <p:nvSpPr>
              <p:cNvPr id="8303" name="Google Shape;8303;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4" name="Google Shape;8304;p2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05" name="Google Shape;8305;p29"/>
            <p:cNvGrpSpPr/>
            <p:nvPr/>
          </p:nvGrpSpPr>
          <p:grpSpPr>
            <a:xfrm>
              <a:off x="5289182" y="4024448"/>
              <a:ext cx="300891" cy="307943"/>
              <a:chOff x="0" y="-19050"/>
              <a:chExt cx="812800" cy="831850"/>
            </a:xfrm>
          </p:grpSpPr>
          <p:sp>
            <p:nvSpPr>
              <p:cNvPr id="8306" name="Google Shape;8306;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7" name="Google Shape;8307;p2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308" name="Google Shape;8308;p29"/>
            <p:cNvSpPr/>
            <p:nvPr/>
          </p:nvSpPr>
          <p:spPr>
            <a:xfrm>
              <a:off x="1731727" y="6785678"/>
              <a:ext cx="2964328" cy="2830933"/>
            </a:xfrm>
            <a:custGeom>
              <a:rect b="b" l="l" r="r" t="t"/>
              <a:pathLst>
                <a:path extrusionOk="0" h="2830933" w="2964328">
                  <a:moveTo>
                    <a:pt x="0" y="0"/>
                  </a:moveTo>
                  <a:lnTo>
                    <a:pt x="2964328" y="0"/>
                  </a:lnTo>
                  <a:lnTo>
                    <a:pt x="2964328" y="2830933"/>
                  </a:lnTo>
                  <a:lnTo>
                    <a:pt x="0" y="2830933"/>
                  </a:lnTo>
                  <a:lnTo>
                    <a:pt x="0" y="0"/>
                  </a:lnTo>
                  <a:close/>
                </a:path>
              </a:pathLst>
            </a:custGeom>
            <a:blipFill rotWithShape="1">
              <a:blip r:embed="rId3">
                <a:alphaModFix amt="50000"/>
              </a:blip>
              <a:stretch>
                <a:fillRect b="0" l="0" r="0" t="0"/>
              </a:stretch>
            </a:blipFill>
            <a:ln>
              <a:noFill/>
            </a:ln>
          </p:spPr>
        </p:sp>
        <p:sp>
          <p:nvSpPr>
            <p:cNvPr id="8309" name="Google Shape;8309;p29"/>
            <p:cNvSpPr/>
            <p:nvPr/>
          </p:nvSpPr>
          <p:spPr>
            <a:xfrm>
              <a:off x="150445" y="6567475"/>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8310" name="Google Shape;8310;p29"/>
            <p:cNvSpPr/>
            <p:nvPr/>
          </p:nvSpPr>
          <p:spPr>
            <a:xfrm flipH="1">
              <a:off x="150445" y="10598975"/>
              <a:ext cx="2420741" cy="2311808"/>
            </a:xfrm>
            <a:custGeom>
              <a:rect b="b" l="l" r="r" t="t"/>
              <a:pathLst>
                <a:path extrusionOk="0" h="2311808" w="2420741">
                  <a:moveTo>
                    <a:pt x="2420742" y="0"/>
                  </a:moveTo>
                  <a:lnTo>
                    <a:pt x="0" y="0"/>
                  </a:lnTo>
                  <a:lnTo>
                    <a:pt x="0" y="2311808"/>
                  </a:lnTo>
                  <a:lnTo>
                    <a:pt x="2420742" y="2311808"/>
                  </a:lnTo>
                  <a:lnTo>
                    <a:pt x="2420742" y="0"/>
                  </a:lnTo>
                  <a:close/>
                </a:path>
              </a:pathLst>
            </a:custGeom>
            <a:blipFill rotWithShape="1">
              <a:blip r:embed="rId3">
                <a:alphaModFix amt="50000"/>
              </a:blip>
              <a:stretch>
                <a:fillRect b="0" l="0" r="0" t="0"/>
              </a:stretch>
            </a:blipFill>
            <a:ln>
              <a:noFill/>
            </a:ln>
          </p:spPr>
        </p:sp>
        <p:sp>
          <p:nvSpPr>
            <p:cNvPr id="8311" name="Google Shape;8311;p29"/>
            <p:cNvSpPr/>
            <p:nvPr/>
          </p:nvSpPr>
          <p:spPr>
            <a:xfrm flipH="1">
              <a:off x="150445" y="8629052"/>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8312" name="Google Shape;8312;p29"/>
            <p:cNvSpPr/>
            <p:nvPr/>
          </p:nvSpPr>
          <p:spPr>
            <a:xfrm flipH="1" rot="9431070">
              <a:off x="2810464" y="9936603"/>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grpSp>
          <p:nvGrpSpPr>
            <p:cNvPr id="8313" name="Google Shape;8313;p29"/>
            <p:cNvGrpSpPr/>
            <p:nvPr/>
          </p:nvGrpSpPr>
          <p:grpSpPr>
            <a:xfrm>
              <a:off x="2571187" y="9288390"/>
              <a:ext cx="300891" cy="307943"/>
              <a:chOff x="0" y="-19050"/>
              <a:chExt cx="812800" cy="831850"/>
            </a:xfrm>
          </p:grpSpPr>
          <p:sp>
            <p:nvSpPr>
              <p:cNvPr id="8314" name="Google Shape;8314;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5" name="Google Shape;8315;p2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16" name="Google Shape;8316;p29"/>
            <p:cNvGrpSpPr/>
            <p:nvPr/>
          </p:nvGrpSpPr>
          <p:grpSpPr>
            <a:xfrm>
              <a:off x="0" y="10591923"/>
              <a:ext cx="300891" cy="307943"/>
              <a:chOff x="0" y="-19050"/>
              <a:chExt cx="812800" cy="831850"/>
            </a:xfrm>
          </p:grpSpPr>
          <p:sp>
            <p:nvSpPr>
              <p:cNvPr id="8317" name="Google Shape;8317;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8" name="Google Shape;8318;p2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319" name="Google Shape;8319;p29"/>
            <p:cNvSpPr/>
            <p:nvPr/>
          </p:nvSpPr>
          <p:spPr>
            <a:xfrm>
              <a:off x="7020910" y="6785678"/>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8320" name="Google Shape;8320;p29"/>
            <p:cNvSpPr/>
            <p:nvPr/>
          </p:nvSpPr>
          <p:spPr>
            <a:xfrm>
              <a:off x="5439628" y="6567475"/>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8321" name="Google Shape;8321;p29"/>
            <p:cNvSpPr/>
            <p:nvPr/>
          </p:nvSpPr>
          <p:spPr>
            <a:xfrm flipH="1">
              <a:off x="5439628" y="10598975"/>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8322" name="Google Shape;8322;p29"/>
            <p:cNvSpPr/>
            <p:nvPr/>
          </p:nvSpPr>
          <p:spPr>
            <a:xfrm flipH="1">
              <a:off x="5439628" y="8629052"/>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8323" name="Google Shape;8323;p29"/>
            <p:cNvSpPr/>
            <p:nvPr/>
          </p:nvSpPr>
          <p:spPr>
            <a:xfrm flipH="1" rot="9431070">
              <a:off x="8099647" y="9936603"/>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grpSp>
          <p:nvGrpSpPr>
            <p:cNvPr id="8324" name="Google Shape;8324;p29"/>
            <p:cNvGrpSpPr/>
            <p:nvPr/>
          </p:nvGrpSpPr>
          <p:grpSpPr>
            <a:xfrm>
              <a:off x="7860369" y="9288390"/>
              <a:ext cx="300891" cy="307943"/>
              <a:chOff x="0" y="-19050"/>
              <a:chExt cx="812800" cy="831850"/>
            </a:xfrm>
          </p:grpSpPr>
          <p:sp>
            <p:nvSpPr>
              <p:cNvPr id="8325" name="Google Shape;8325;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6" name="Google Shape;8326;p2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27" name="Google Shape;8327;p29"/>
            <p:cNvGrpSpPr/>
            <p:nvPr/>
          </p:nvGrpSpPr>
          <p:grpSpPr>
            <a:xfrm>
              <a:off x="5289182" y="10591923"/>
              <a:ext cx="300891" cy="307943"/>
              <a:chOff x="0" y="-19050"/>
              <a:chExt cx="812800" cy="831850"/>
            </a:xfrm>
          </p:grpSpPr>
          <p:sp>
            <p:nvSpPr>
              <p:cNvPr id="8328" name="Google Shape;8328;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9" name="Google Shape;8329;p2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30" name="Google Shape;8330;p29"/>
            <p:cNvGrpSpPr/>
            <p:nvPr/>
          </p:nvGrpSpPr>
          <p:grpSpPr>
            <a:xfrm>
              <a:off x="3506384" y="5660855"/>
              <a:ext cx="399221" cy="408578"/>
              <a:chOff x="0" y="-19050"/>
              <a:chExt cx="812800" cy="831850"/>
            </a:xfrm>
          </p:grpSpPr>
          <p:sp>
            <p:nvSpPr>
              <p:cNvPr id="8331" name="Google Shape;8331;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2" name="Google Shape;8332;p2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33" name="Google Shape;8333;p29"/>
            <p:cNvGrpSpPr/>
            <p:nvPr/>
          </p:nvGrpSpPr>
          <p:grpSpPr>
            <a:xfrm>
              <a:off x="8992227" y="5660855"/>
              <a:ext cx="399221" cy="408578"/>
              <a:chOff x="0" y="-19050"/>
              <a:chExt cx="812800" cy="831850"/>
            </a:xfrm>
          </p:grpSpPr>
          <p:sp>
            <p:nvSpPr>
              <p:cNvPr id="8334" name="Google Shape;8334;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5" name="Google Shape;8335;p2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336" name="Google Shape;8336;p29"/>
            <p:cNvSpPr/>
            <p:nvPr/>
          </p:nvSpPr>
          <p:spPr>
            <a:xfrm>
              <a:off x="12050730" y="218203"/>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8337" name="Google Shape;8337;p29"/>
            <p:cNvSpPr/>
            <p:nvPr/>
          </p:nvSpPr>
          <p:spPr>
            <a:xfrm>
              <a:off x="10469448" y="0"/>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8338" name="Google Shape;8338;p29"/>
            <p:cNvSpPr/>
            <p:nvPr/>
          </p:nvSpPr>
          <p:spPr>
            <a:xfrm flipH="1">
              <a:off x="10469448" y="4031500"/>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8339" name="Google Shape;8339;p29"/>
            <p:cNvSpPr/>
            <p:nvPr/>
          </p:nvSpPr>
          <p:spPr>
            <a:xfrm flipH="1">
              <a:off x="10469448" y="2061577"/>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8340" name="Google Shape;8340;p29"/>
            <p:cNvSpPr/>
            <p:nvPr/>
          </p:nvSpPr>
          <p:spPr>
            <a:xfrm flipH="1" rot="9431070">
              <a:off x="13129467" y="3369128"/>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grpSp>
          <p:nvGrpSpPr>
            <p:cNvPr id="8341" name="Google Shape;8341;p29"/>
            <p:cNvGrpSpPr/>
            <p:nvPr/>
          </p:nvGrpSpPr>
          <p:grpSpPr>
            <a:xfrm>
              <a:off x="12890189" y="2720914"/>
              <a:ext cx="300891" cy="307943"/>
              <a:chOff x="0" y="-19050"/>
              <a:chExt cx="812800" cy="831850"/>
            </a:xfrm>
          </p:grpSpPr>
          <p:sp>
            <p:nvSpPr>
              <p:cNvPr id="8342" name="Google Shape;8342;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3" name="Google Shape;8343;p2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44" name="Google Shape;8344;p29"/>
            <p:cNvGrpSpPr/>
            <p:nvPr/>
          </p:nvGrpSpPr>
          <p:grpSpPr>
            <a:xfrm>
              <a:off x="10319002" y="4024448"/>
              <a:ext cx="300891" cy="307943"/>
              <a:chOff x="0" y="-19050"/>
              <a:chExt cx="812800" cy="831850"/>
            </a:xfrm>
          </p:grpSpPr>
          <p:sp>
            <p:nvSpPr>
              <p:cNvPr id="8345" name="Google Shape;8345;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6" name="Google Shape;8346;p2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347" name="Google Shape;8347;p29"/>
            <p:cNvSpPr/>
            <p:nvPr/>
          </p:nvSpPr>
          <p:spPr>
            <a:xfrm>
              <a:off x="17339912" y="218203"/>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8348" name="Google Shape;8348;p29"/>
            <p:cNvSpPr/>
            <p:nvPr/>
          </p:nvSpPr>
          <p:spPr>
            <a:xfrm>
              <a:off x="15758630" y="0"/>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8349" name="Google Shape;8349;p29"/>
            <p:cNvSpPr/>
            <p:nvPr/>
          </p:nvSpPr>
          <p:spPr>
            <a:xfrm flipH="1">
              <a:off x="15758630" y="4031500"/>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8350" name="Google Shape;8350;p29"/>
            <p:cNvSpPr/>
            <p:nvPr/>
          </p:nvSpPr>
          <p:spPr>
            <a:xfrm flipH="1">
              <a:off x="15758630" y="2061577"/>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8351" name="Google Shape;8351;p29"/>
            <p:cNvSpPr/>
            <p:nvPr/>
          </p:nvSpPr>
          <p:spPr>
            <a:xfrm flipH="1" rot="9431070">
              <a:off x="18418649" y="3369128"/>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grpSp>
          <p:nvGrpSpPr>
            <p:cNvPr id="8352" name="Google Shape;8352;p29"/>
            <p:cNvGrpSpPr/>
            <p:nvPr/>
          </p:nvGrpSpPr>
          <p:grpSpPr>
            <a:xfrm>
              <a:off x="18179371" y="2720914"/>
              <a:ext cx="300891" cy="307943"/>
              <a:chOff x="0" y="-19050"/>
              <a:chExt cx="812800" cy="831850"/>
            </a:xfrm>
          </p:grpSpPr>
          <p:sp>
            <p:nvSpPr>
              <p:cNvPr id="8353" name="Google Shape;8353;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4" name="Google Shape;8354;p2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55" name="Google Shape;8355;p29"/>
            <p:cNvGrpSpPr/>
            <p:nvPr/>
          </p:nvGrpSpPr>
          <p:grpSpPr>
            <a:xfrm>
              <a:off x="15608185" y="4024448"/>
              <a:ext cx="300891" cy="307943"/>
              <a:chOff x="0" y="-19050"/>
              <a:chExt cx="812800" cy="831850"/>
            </a:xfrm>
          </p:grpSpPr>
          <p:sp>
            <p:nvSpPr>
              <p:cNvPr id="8356" name="Google Shape;8356;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7" name="Google Shape;8357;p2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358" name="Google Shape;8358;p29"/>
            <p:cNvSpPr/>
            <p:nvPr/>
          </p:nvSpPr>
          <p:spPr>
            <a:xfrm>
              <a:off x="12050730" y="6785678"/>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8359" name="Google Shape;8359;p29"/>
            <p:cNvSpPr/>
            <p:nvPr/>
          </p:nvSpPr>
          <p:spPr>
            <a:xfrm>
              <a:off x="10469448" y="6567475"/>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8360" name="Google Shape;8360;p29"/>
            <p:cNvSpPr/>
            <p:nvPr/>
          </p:nvSpPr>
          <p:spPr>
            <a:xfrm flipH="1">
              <a:off x="10469448" y="10598975"/>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8361" name="Google Shape;8361;p29"/>
            <p:cNvSpPr/>
            <p:nvPr/>
          </p:nvSpPr>
          <p:spPr>
            <a:xfrm flipH="1">
              <a:off x="10469448" y="8629052"/>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8362" name="Google Shape;8362;p29"/>
            <p:cNvSpPr/>
            <p:nvPr/>
          </p:nvSpPr>
          <p:spPr>
            <a:xfrm flipH="1" rot="9431070">
              <a:off x="13129467" y="9936603"/>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grpSp>
          <p:nvGrpSpPr>
            <p:cNvPr id="8363" name="Google Shape;8363;p29"/>
            <p:cNvGrpSpPr/>
            <p:nvPr/>
          </p:nvGrpSpPr>
          <p:grpSpPr>
            <a:xfrm>
              <a:off x="12890189" y="9288390"/>
              <a:ext cx="300891" cy="307943"/>
              <a:chOff x="0" y="-19050"/>
              <a:chExt cx="812800" cy="831850"/>
            </a:xfrm>
          </p:grpSpPr>
          <p:sp>
            <p:nvSpPr>
              <p:cNvPr id="8364" name="Google Shape;8364;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5" name="Google Shape;8365;p2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66" name="Google Shape;8366;p29"/>
            <p:cNvGrpSpPr/>
            <p:nvPr/>
          </p:nvGrpSpPr>
          <p:grpSpPr>
            <a:xfrm>
              <a:off x="10319002" y="10591923"/>
              <a:ext cx="300891" cy="307943"/>
              <a:chOff x="0" y="-19050"/>
              <a:chExt cx="812800" cy="831850"/>
            </a:xfrm>
          </p:grpSpPr>
          <p:sp>
            <p:nvSpPr>
              <p:cNvPr id="8367" name="Google Shape;8367;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8" name="Google Shape;8368;p2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369" name="Google Shape;8369;p29"/>
            <p:cNvSpPr/>
            <p:nvPr/>
          </p:nvSpPr>
          <p:spPr>
            <a:xfrm>
              <a:off x="17339912" y="6785678"/>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8370" name="Google Shape;8370;p29"/>
            <p:cNvSpPr/>
            <p:nvPr/>
          </p:nvSpPr>
          <p:spPr>
            <a:xfrm>
              <a:off x="15758630" y="6567475"/>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8371" name="Google Shape;8371;p29"/>
            <p:cNvSpPr/>
            <p:nvPr/>
          </p:nvSpPr>
          <p:spPr>
            <a:xfrm flipH="1">
              <a:off x="15758630" y="10598975"/>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8372" name="Google Shape;8372;p29"/>
            <p:cNvSpPr/>
            <p:nvPr/>
          </p:nvSpPr>
          <p:spPr>
            <a:xfrm flipH="1">
              <a:off x="15758630" y="8629052"/>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8373" name="Google Shape;8373;p29"/>
            <p:cNvSpPr/>
            <p:nvPr/>
          </p:nvSpPr>
          <p:spPr>
            <a:xfrm flipH="1" rot="9431070">
              <a:off x="18418649" y="9936603"/>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grpSp>
          <p:nvGrpSpPr>
            <p:cNvPr id="8374" name="Google Shape;8374;p29"/>
            <p:cNvGrpSpPr/>
            <p:nvPr/>
          </p:nvGrpSpPr>
          <p:grpSpPr>
            <a:xfrm>
              <a:off x="18179371" y="9288390"/>
              <a:ext cx="300891" cy="307943"/>
              <a:chOff x="0" y="-19050"/>
              <a:chExt cx="812800" cy="831850"/>
            </a:xfrm>
          </p:grpSpPr>
          <p:sp>
            <p:nvSpPr>
              <p:cNvPr id="8375" name="Google Shape;8375;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6" name="Google Shape;8376;p2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77" name="Google Shape;8377;p29"/>
            <p:cNvGrpSpPr/>
            <p:nvPr/>
          </p:nvGrpSpPr>
          <p:grpSpPr>
            <a:xfrm>
              <a:off x="15608185" y="10591923"/>
              <a:ext cx="300891" cy="307943"/>
              <a:chOff x="0" y="-19050"/>
              <a:chExt cx="812800" cy="831850"/>
            </a:xfrm>
          </p:grpSpPr>
          <p:sp>
            <p:nvSpPr>
              <p:cNvPr id="8378" name="Google Shape;8378;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9" name="Google Shape;8379;p2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80" name="Google Shape;8380;p29"/>
            <p:cNvGrpSpPr/>
            <p:nvPr/>
          </p:nvGrpSpPr>
          <p:grpSpPr>
            <a:xfrm>
              <a:off x="13825386" y="5660855"/>
              <a:ext cx="399221" cy="408578"/>
              <a:chOff x="0" y="-19050"/>
              <a:chExt cx="812800" cy="831850"/>
            </a:xfrm>
          </p:grpSpPr>
          <p:sp>
            <p:nvSpPr>
              <p:cNvPr id="8381" name="Google Shape;8381;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2" name="Google Shape;8382;p2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83" name="Google Shape;8383;p29"/>
            <p:cNvGrpSpPr/>
            <p:nvPr/>
          </p:nvGrpSpPr>
          <p:grpSpPr>
            <a:xfrm>
              <a:off x="19311229" y="5660855"/>
              <a:ext cx="399221" cy="408578"/>
              <a:chOff x="0" y="-19050"/>
              <a:chExt cx="812800" cy="831850"/>
            </a:xfrm>
          </p:grpSpPr>
          <p:sp>
            <p:nvSpPr>
              <p:cNvPr id="8384" name="Google Shape;8384;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5" name="Google Shape;8385;p2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86" name="Google Shape;8386;p29"/>
            <p:cNvGrpSpPr/>
            <p:nvPr/>
          </p:nvGrpSpPr>
          <p:grpSpPr>
            <a:xfrm>
              <a:off x="3655263" y="12387079"/>
              <a:ext cx="511712" cy="523705"/>
              <a:chOff x="0" y="-19050"/>
              <a:chExt cx="812800" cy="831850"/>
            </a:xfrm>
          </p:grpSpPr>
          <p:sp>
            <p:nvSpPr>
              <p:cNvPr id="8387" name="Google Shape;8387;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8" name="Google Shape;8388;p29"/>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89" name="Google Shape;8389;p29"/>
            <p:cNvGrpSpPr/>
            <p:nvPr/>
          </p:nvGrpSpPr>
          <p:grpSpPr>
            <a:xfrm>
              <a:off x="8943778" y="12387079"/>
              <a:ext cx="511712" cy="523705"/>
              <a:chOff x="0" y="-19050"/>
              <a:chExt cx="812800" cy="831850"/>
            </a:xfrm>
          </p:grpSpPr>
          <p:sp>
            <p:nvSpPr>
              <p:cNvPr id="8390" name="Google Shape;8390;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1" name="Google Shape;8391;p29"/>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92" name="Google Shape;8392;p29"/>
            <p:cNvGrpSpPr/>
            <p:nvPr/>
          </p:nvGrpSpPr>
          <p:grpSpPr>
            <a:xfrm>
              <a:off x="14232293" y="12387079"/>
              <a:ext cx="511712" cy="523705"/>
              <a:chOff x="0" y="-19050"/>
              <a:chExt cx="812800" cy="831850"/>
            </a:xfrm>
          </p:grpSpPr>
          <p:sp>
            <p:nvSpPr>
              <p:cNvPr id="8393" name="Google Shape;8393;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4" name="Google Shape;8394;p29"/>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95" name="Google Shape;8395;p29"/>
            <p:cNvGrpSpPr/>
            <p:nvPr/>
          </p:nvGrpSpPr>
          <p:grpSpPr>
            <a:xfrm>
              <a:off x="19520808" y="12387079"/>
              <a:ext cx="511712" cy="523705"/>
              <a:chOff x="0" y="-19050"/>
              <a:chExt cx="812800" cy="831850"/>
            </a:xfrm>
          </p:grpSpPr>
          <p:sp>
            <p:nvSpPr>
              <p:cNvPr id="8396" name="Google Shape;8396;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7" name="Google Shape;8397;p29"/>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8398" name="Google Shape;8398;p29"/>
          <p:cNvGrpSpPr/>
          <p:nvPr/>
        </p:nvGrpSpPr>
        <p:grpSpPr>
          <a:xfrm>
            <a:off x="-6354994" y="-4469986"/>
            <a:ext cx="15478503" cy="19366175"/>
            <a:chOff x="0" y="0"/>
            <a:chExt cx="20638005" cy="25821567"/>
          </a:xfrm>
        </p:grpSpPr>
        <p:sp>
          <p:nvSpPr>
            <p:cNvPr id="8399" name="Google Shape;8399;p29"/>
            <p:cNvSpPr/>
            <p:nvPr/>
          </p:nvSpPr>
          <p:spPr>
            <a:xfrm>
              <a:off x="1731727" y="13128987"/>
              <a:ext cx="2964328" cy="2830933"/>
            </a:xfrm>
            <a:custGeom>
              <a:rect b="b" l="l" r="r" t="t"/>
              <a:pathLst>
                <a:path extrusionOk="0" h="2830933" w="2964328">
                  <a:moveTo>
                    <a:pt x="0" y="0"/>
                  </a:moveTo>
                  <a:lnTo>
                    <a:pt x="2964328" y="0"/>
                  </a:lnTo>
                  <a:lnTo>
                    <a:pt x="2964328" y="2830933"/>
                  </a:lnTo>
                  <a:lnTo>
                    <a:pt x="0" y="2830933"/>
                  </a:lnTo>
                  <a:lnTo>
                    <a:pt x="0" y="0"/>
                  </a:lnTo>
                  <a:close/>
                </a:path>
              </a:pathLst>
            </a:custGeom>
            <a:blipFill rotWithShape="1">
              <a:blip r:embed="rId3">
                <a:alphaModFix amt="50000"/>
              </a:blip>
              <a:stretch>
                <a:fillRect b="0" l="0" r="0" t="0"/>
              </a:stretch>
            </a:blipFill>
            <a:ln>
              <a:noFill/>
            </a:ln>
          </p:spPr>
        </p:sp>
        <p:sp>
          <p:nvSpPr>
            <p:cNvPr id="8400" name="Google Shape;8400;p29"/>
            <p:cNvSpPr/>
            <p:nvPr/>
          </p:nvSpPr>
          <p:spPr>
            <a:xfrm>
              <a:off x="150445" y="12910783"/>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8401" name="Google Shape;8401;p29"/>
            <p:cNvSpPr/>
            <p:nvPr/>
          </p:nvSpPr>
          <p:spPr>
            <a:xfrm flipH="1">
              <a:off x="150445" y="16942284"/>
              <a:ext cx="2420741" cy="2311808"/>
            </a:xfrm>
            <a:custGeom>
              <a:rect b="b" l="l" r="r" t="t"/>
              <a:pathLst>
                <a:path extrusionOk="0" h="2311808" w="2420741">
                  <a:moveTo>
                    <a:pt x="2420742" y="0"/>
                  </a:moveTo>
                  <a:lnTo>
                    <a:pt x="0" y="0"/>
                  </a:lnTo>
                  <a:lnTo>
                    <a:pt x="0" y="2311808"/>
                  </a:lnTo>
                  <a:lnTo>
                    <a:pt x="2420742" y="2311808"/>
                  </a:lnTo>
                  <a:lnTo>
                    <a:pt x="2420742" y="0"/>
                  </a:lnTo>
                  <a:close/>
                </a:path>
              </a:pathLst>
            </a:custGeom>
            <a:blipFill rotWithShape="1">
              <a:blip r:embed="rId3">
                <a:alphaModFix amt="50000"/>
              </a:blip>
              <a:stretch>
                <a:fillRect b="0" l="0" r="0" t="0"/>
              </a:stretch>
            </a:blipFill>
            <a:ln>
              <a:noFill/>
            </a:ln>
          </p:spPr>
        </p:sp>
        <p:sp>
          <p:nvSpPr>
            <p:cNvPr id="8402" name="Google Shape;8402;p29"/>
            <p:cNvSpPr/>
            <p:nvPr/>
          </p:nvSpPr>
          <p:spPr>
            <a:xfrm flipH="1">
              <a:off x="150445" y="14972360"/>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8403" name="Google Shape;8403;p29"/>
            <p:cNvSpPr/>
            <p:nvPr/>
          </p:nvSpPr>
          <p:spPr>
            <a:xfrm flipH="1" rot="9431070">
              <a:off x="2810464" y="16279912"/>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50000"/>
              </a:blip>
              <a:stretch>
                <a:fillRect b="0" l="-51634" r="0" t="-79882"/>
              </a:stretch>
            </a:blipFill>
            <a:ln>
              <a:noFill/>
            </a:ln>
          </p:spPr>
        </p:sp>
        <p:grpSp>
          <p:nvGrpSpPr>
            <p:cNvPr id="8404" name="Google Shape;8404;p29"/>
            <p:cNvGrpSpPr/>
            <p:nvPr/>
          </p:nvGrpSpPr>
          <p:grpSpPr>
            <a:xfrm>
              <a:off x="2571187" y="15631698"/>
              <a:ext cx="300891" cy="307943"/>
              <a:chOff x="0" y="-19050"/>
              <a:chExt cx="812800" cy="831850"/>
            </a:xfrm>
          </p:grpSpPr>
          <p:sp>
            <p:nvSpPr>
              <p:cNvPr id="8405" name="Google Shape;8405;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6" name="Google Shape;8406;p2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07" name="Google Shape;8407;p29"/>
            <p:cNvGrpSpPr/>
            <p:nvPr/>
          </p:nvGrpSpPr>
          <p:grpSpPr>
            <a:xfrm>
              <a:off x="0" y="16935232"/>
              <a:ext cx="300891" cy="307943"/>
              <a:chOff x="0" y="-19050"/>
              <a:chExt cx="812800" cy="831850"/>
            </a:xfrm>
          </p:grpSpPr>
          <p:sp>
            <p:nvSpPr>
              <p:cNvPr id="8408" name="Google Shape;8408;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9" name="Google Shape;8409;p2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410" name="Google Shape;8410;p29"/>
            <p:cNvSpPr/>
            <p:nvPr/>
          </p:nvSpPr>
          <p:spPr>
            <a:xfrm>
              <a:off x="7020910" y="13128987"/>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8411" name="Google Shape;8411;p29"/>
            <p:cNvSpPr/>
            <p:nvPr/>
          </p:nvSpPr>
          <p:spPr>
            <a:xfrm>
              <a:off x="5439628" y="12910783"/>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8412" name="Google Shape;8412;p29"/>
            <p:cNvSpPr/>
            <p:nvPr/>
          </p:nvSpPr>
          <p:spPr>
            <a:xfrm flipH="1">
              <a:off x="5439628" y="16942284"/>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8413" name="Google Shape;8413;p29"/>
            <p:cNvSpPr/>
            <p:nvPr/>
          </p:nvSpPr>
          <p:spPr>
            <a:xfrm flipH="1">
              <a:off x="5439628" y="14972360"/>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8414" name="Google Shape;8414;p29"/>
            <p:cNvSpPr/>
            <p:nvPr/>
          </p:nvSpPr>
          <p:spPr>
            <a:xfrm flipH="1" rot="9431070">
              <a:off x="8099647" y="16279912"/>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50000"/>
              </a:blip>
              <a:stretch>
                <a:fillRect b="0" l="-51634" r="0" t="-79882"/>
              </a:stretch>
            </a:blipFill>
            <a:ln>
              <a:noFill/>
            </a:ln>
          </p:spPr>
        </p:sp>
        <p:grpSp>
          <p:nvGrpSpPr>
            <p:cNvPr id="8415" name="Google Shape;8415;p29"/>
            <p:cNvGrpSpPr/>
            <p:nvPr/>
          </p:nvGrpSpPr>
          <p:grpSpPr>
            <a:xfrm>
              <a:off x="7860369" y="15631698"/>
              <a:ext cx="300891" cy="307943"/>
              <a:chOff x="0" y="-19050"/>
              <a:chExt cx="812800" cy="831850"/>
            </a:xfrm>
          </p:grpSpPr>
          <p:sp>
            <p:nvSpPr>
              <p:cNvPr id="8416" name="Google Shape;8416;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7" name="Google Shape;8417;p2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18" name="Google Shape;8418;p29"/>
            <p:cNvGrpSpPr/>
            <p:nvPr/>
          </p:nvGrpSpPr>
          <p:grpSpPr>
            <a:xfrm>
              <a:off x="5289182" y="16935232"/>
              <a:ext cx="300891" cy="307943"/>
              <a:chOff x="0" y="-19050"/>
              <a:chExt cx="812800" cy="831850"/>
            </a:xfrm>
          </p:grpSpPr>
          <p:sp>
            <p:nvSpPr>
              <p:cNvPr id="8419" name="Google Shape;8419;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0" name="Google Shape;8420;p2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421" name="Google Shape;8421;p29"/>
            <p:cNvSpPr/>
            <p:nvPr/>
          </p:nvSpPr>
          <p:spPr>
            <a:xfrm>
              <a:off x="1731727" y="19696462"/>
              <a:ext cx="2964328" cy="2830933"/>
            </a:xfrm>
            <a:custGeom>
              <a:rect b="b" l="l" r="r" t="t"/>
              <a:pathLst>
                <a:path extrusionOk="0" h="2830933" w="2964328">
                  <a:moveTo>
                    <a:pt x="0" y="0"/>
                  </a:moveTo>
                  <a:lnTo>
                    <a:pt x="2964328" y="0"/>
                  </a:lnTo>
                  <a:lnTo>
                    <a:pt x="2964328" y="2830933"/>
                  </a:lnTo>
                  <a:lnTo>
                    <a:pt x="0" y="2830933"/>
                  </a:lnTo>
                  <a:lnTo>
                    <a:pt x="0" y="0"/>
                  </a:lnTo>
                  <a:close/>
                </a:path>
              </a:pathLst>
            </a:custGeom>
            <a:blipFill rotWithShape="1">
              <a:blip r:embed="rId3">
                <a:alphaModFix amt="50000"/>
              </a:blip>
              <a:stretch>
                <a:fillRect b="0" l="0" r="0" t="0"/>
              </a:stretch>
            </a:blipFill>
            <a:ln>
              <a:noFill/>
            </a:ln>
          </p:spPr>
        </p:sp>
        <p:sp>
          <p:nvSpPr>
            <p:cNvPr id="8422" name="Google Shape;8422;p29"/>
            <p:cNvSpPr/>
            <p:nvPr/>
          </p:nvSpPr>
          <p:spPr>
            <a:xfrm>
              <a:off x="150445" y="19478259"/>
              <a:ext cx="1980078" cy="1633670"/>
            </a:xfrm>
            <a:custGeom>
              <a:rect b="b" l="l" r="r" t="t"/>
              <a:pathLst>
                <a:path extrusionOk="0" h="1633670" w="1980078">
                  <a:moveTo>
                    <a:pt x="0" y="0"/>
                  </a:moveTo>
                  <a:lnTo>
                    <a:pt x="1980078" y="0"/>
                  </a:lnTo>
                  <a:lnTo>
                    <a:pt x="1980078" y="1633669"/>
                  </a:lnTo>
                  <a:lnTo>
                    <a:pt x="0" y="1633669"/>
                  </a:lnTo>
                  <a:lnTo>
                    <a:pt x="0" y="0"/>
                  </a:lnTo>
                  <a:close/>
                </a:path>
              </a:pathLst>
            </a:custGeom>
            <a:blipFill rotWithShape="1">
              <a:blip r:embed="rId4">
                <a:alphaModFix amt="50000"/>
              </a:blip>
              <a:stretch>
                <a:fillRect b="0" l="-51634" r="0" t="-79882"/>
              </a:stretch>
            </a:blipFill>
            <a:ln>
              <a:noFill/>
            </a:ln>
          </p:spPr>
        </p:sp>
        <p:sp>
          <p:nvSpPr>
            <p:cNvPr id="8423" name="Google Shape;8423;p29"/>
            <p:cNvSpPr/>
            <p:nvPr/>
          </p:nvSpPr>
          <p:spPr>
            <a:xfrm flipH="1">
              <a:off x="150445" y="23509759"/>
              <a:ext cx="2420741" cy="2311808"/>
            </a:xfrm>
            <a:custGeom>
              <a:rect b="b" l="l" r="r" t="t"/>
              <a:pathLst>
                <a:path extrusionOk="0" h="2311808" w="2420741">
                  <a:moveTo>
                    <a:pt x="2420742" y="0"/>
                  </a:moveTo>
                  <a:lnTo>
                    <a:pt x="0" y="0"/>
                  </a:lnTo>
                  <a:lnTo>
                    <a:pt x="0" y="2311808"/>
                  </a:lnTo>
                  <a:lnTo>
                    <a:pt x="2420742" y="2311808"/>
                  </a:lnTo>
                  <a:lnTo>
                    <a:pt x="2420742" y="0"/>
                  </a:lnTo>
                  <a:close/>
                </a:path>
              </a:pathLst>
            </a:custGeom>
            <a:blipFill rotWithShape="1">
              <a:blip r:embed="rId3">
                <a:alphaModFix amt="50000"/>
              </a:blip>
              <a:stretch>
                <a:fillRect b="0" l="0" r="0" t="0"/>
              </a:stretch>
            </a:blipFill>
            <a:ln>
              <a:noFill/>
            </a:ln>
          </p:spPr>
        </p:sp>
        <p:sp>
          <p:nvSpPr>
            <p:cNvPr id="8424" name="Google Shape;8424;p29"/>
            <p:cNvSpPr/>
            <p:nvPr/>
          </p:nvSpPr>
          <p:spPr>
            <a:xfrm flipH="1">
              <a:off x="150445" y="21539835"/>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8425" name="Google Shape;8425;p29"/>
            <p:cNvSpPr/>
            <p:nvPr/>
          </p:nvSpPr>
          <p:spPr>
            <a:xfrm flipH="1" rot="9431070">
              <a:off x="2810464" y="22847387"/>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50000"/>
              </a:blip>
              <a:stretch>
                <a:fillRect b="0" l="-51634" r="0" t="-79882"/>
              </a:stretch>
            </a:blipFill>
            <a:ln>
              <a:noFill/>
            </a:ln>
          </p:spPr>
        </p:sp>
        <p:grpSp>
          <p:nvGrpSpPr>
            <p:cNvPr id="8426" name="Google Shape;8426;p29"/>
            <p:cNvGrpSpPr/>
            <p:nvPr/>
          </p:nvGrpSpPr>
          <p:grpSpPr>
            <a:xfrm>
              <a:off x="2571187" y="22199173"/>
              <a:ext cx="300891" cy="307943"/>
              <a:chOff x="0" y="-19050"/>
              <a:chExt cx="812800" cy="831850"/>
            </a:xfrm>
          </p:grpSpPr>
          <p:sp>
            <p:nvSpPr>
              <p:cNvPr id="8427" name="Google Shape;8427;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8" name="Google Shape;8428;p2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29" name="Google Shape;8429;p29"/>
            <p:cNvGrpSpPr/>
            <p:nvPr/>
          </p:nvGrpSpPr>
          <p:grpSpPr>
            <a:xfrm>
              <a:off x="0" y="23502707"/>
              <a:ext cx="300891" cy="307943"/>
              <a:chOff x="0" y="-19050"/>
              <a:chExt cx="812800" cy="831850"/>
            </a:xfrm>
          </p:grpSpPr>
          <p:sp>
            <p:nvSpPr>
              <p:cNvPr id="8430" name="Google Shape;8430;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1" name="Google Shape;8431;p2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432" name="Google Shape;8432;p29"/>
            <p:cNvSpPr/>
            <p:nvPr/>
          </p:nvSpPr>
          <p:spPr>
            <a:xfrm>
              <a:off x="7020910" y="19696462"/>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8433" name="Google Shape;8433;p29"/>
            <p:cNvSpPr/>
            <p:nvPr/>
          </p:nvSpPr>
          <p:spPr>
            <a:xfrm>
              <a:off x="5439628" y="19478259"/>
              <a:ext cx="1980078" cy="1633670"/>
            </a:xfrm>
            <a:custGeom>
              <a:rect b="b" l="l" r="r" t="t"/>
              <a:pathLst>
                <a:path extrusionOk="0" h="1633670" w="1980078">
                  <a:moveTo>
                    <a:pt x="0" y="0"/>
                  </a:moveTo>
                  <a:lnTo>
                    <a:pt x="1980078" y="0"/>
                  </a:lnTo>
                  <a:lnTo>
                    <a:pt x="1980078" y="1633669"/>
                  </a:lnTo>
                  <a:lnTo>
                    <a:pt x="0" y="1633669"/>
                  </a:lnTo>
                  <a:lnTo>
                    <a:pt x="0" y="0"/>
                  </a:lnTo>
                  <a:close/>
                </a:path>
              </a:pathLst>
            </a:custGeom>
            <a:blipFill rotWithShape="1">
              <a:blip r:embed="rId4">
                <a:alphaModFix amt="50000"/>
              </a:blip>
              <a:stretch>
                <a:fillRect b="0" l="-51634" r="0" t="-79882"/>
              </a:stretch>
            </a:blipFill>
            <a:ln>
              <a:noFill/>
            </a:ln>
          </p:spPr>
        </p:sp>
        <p:sp>
          <p:nvSpPr>
            <p:cNvPr id="8434" name="Google Shape;8434;p29"/>
            <p:cNvSpPr/>
            <p:nvPr/>
          </p:nvSpPr>
          <p:spPr>
            <a:xfrm flipH="1">
              <a:off x="5439628" y="23509759"/>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8435" name="Google Shape;8435;p29"/>
            <p:cNvSpPr/>
            <p:nvPr/>
          </p:nvSpPr>
          <p:spPr>
            <a:xfrm flipH="1">
              <a:off x="5439628" y="21539835"/>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8436" name="Google Shape;8436;p29"/>
            <p:cNvSpPr/>
            <p:nvPr/>
          </p:nvSpPr>
          <p:spPr>
            <a:xfrm flipH="1" rot="9431070">
              <a:off x="8099647" y="22847387"/>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50000"/>
              </a:blip>
              <a:stretch>
                <a:fillRect b="0" l="-51634" r="0" t="-79882"/>
              </a:stretch>
            </a:blipFill>
            <a:ln>
              <a:noFill/>
            </a:ln>
          </p:spPr>
        </p:sp>
        <p:grpSp>
          <p:nvGrpSpPr>
            <p:cNvPr id="8437" name="Google Shape;8437;p29"/>
            <p:cNvGrpSpPr/>
            <p:nvPr/>
          </p:nvGrpSpPr>
          <p:grpSpPr>
            <a:xfrm>
              <a:off x="7860369" y="22199173"/>
              <a:ext cx="300891" cy="307943"/>
              <a:chOff x="0" y="-19050"/>
              <a:chExt cx="812800" cy="831850"/>
            </a:xfrm>
          </p:grpSpPr>
          <p:sp>
            <p:nvSpPr>
              <p:cNvPr id="8438" name="Google Shape;8438;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9" name="Google Shape;8439;p2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40" name="Google Shape;8440;p29"/>
            <p:cNvGrpSpPr/>
            <p:nvPr/>
          </p:nvGrpSpPr>
          <p:grpSpPr>
            <a:xfrm>
              <a:off x="5289182" y="23502707"/>
              <a:ext cx="300891" cy="307943"/>
              <a:chOff x="0" y="-19050"/>
              <a:chExt cx="812800" cy="831850"/>
            </a:xfrm>
          </p:grpSpPr>
          <p:sp>
            <p:nvSpPr>
              <p:cNvPr id="8441" name="Google Shape;8441;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2" name="Google Shape;8442;p2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43" name="Google Shape;8443;p29"/>
            <p:cNvGrpSpPr/>
            <p:nvPr/>
          </p:nvGrpSpPr>
          <p:grpSpPr>
            <a:xfrm>
              <a:off x="3506384" y="18571638"/>
              <a:ext cx="399221" cy="408578"/>
              <a:chOff x="0" y="-19050"/>
              <a:chExt cx="812800" cy="831850"/>
            </a:xfrm>
          </p:grpSpPr>
          <p:sp>
            <p:nvSpPr>
              <p:cNvPr id="8444" name="Google Shape;8444;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5" name="Google Shape;8445;p2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46" name="Google Shape;8446;p29"/>
            <p:cNvGrpSpPr/>
            <p:nvPr/>
          </p:nvGrpSpPr>
          <p:grpSpPr>
            <a:xfrm>
              <a:off x="8992227" y="18571638"/>
              <a:ext cx="399221" cy="408578"/>
              <a:chOff x="0" y="-19050"/>
              <a:chExt cx="812800" cy="831850"/>
            </a:xfrm>
          </p:grpSpPr>
          <p:sp>
            <p:nvSpPr>
              <p:cNvPr id="8447" name="Google Shape;8447;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8" name="Google Shape;8448;p2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449" name="Google Shape;8449;p29"/>
            <p:cNvSpPr/>
            <p:nvPr/>
          </p:nvSpPr>
          <p:spPr>
            <a:xfrm>
              <a:off x="12050730" y="13128987"/>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8450" name="Google Shape;8450;p29"/>
            <p:cNvSpPr/>
            <p:nvPr/>
          </p:nvSpPr>
          <p:spPr>
            <a:xfrm>
              <a:off x="10469448" y="12910783"/>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8451" name="Google Shape;8451;p29"/>
            <p:cNvSpPr/>
            <p:nvPr/>
          </p:nvSpPr>
          <p:spPr>
            <a:xfrm flipH="1">
              <a:off x="10469448" y="16942284"/>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8452" name="Google Shape;8452;p29"/>
            <p:cNvSpPr/>
            <p:nvPr/>
          </p:nvSpPr>
          <p:spPr>
            <a:xfrm flipH="1">
              <a:off x="10469448" y="14972360"/>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8453" name="Google Shape;8453;p29"/>
            <p:cNvSpPr/>
            <p:nvPr/>
          </p:nvSpPr>
          <p:spPr>
            <a:xfrm flipH="1" rot="9431070">
              <a:off x="13129467" y="16279912"/>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50000"/>
              </a:blip>
              <a:stretch>
                <a:fillRect b="0" l="-51634" r="0" t="-79882"/>
              </a:stretch>
            </a:blipFill>
            <a:ln>
              <a:noFill/>
            </a:ln>
          </p:spPr>
        </p:sp>
        <p:grpSp>
          <p:nvGrpSpPr>
            <p:cNvPr id="8454" name="Google Shape;8454;p29"/>
            <p:cNvGrpSpPr/>
            <p:nvPr/>
          </p:nvGrpSpPr>
          <p:grpSpPr>
            <a:xfrm>
              <a:off x="12890189" y="15631698"/>
              <a:ext cx="300891" cy="307943"/>
              <a:chOff x="0" y="-19050"/>
              <a:chExt cx="812800" cy="831850"/>
            </a:xfrm>
          </p:grpSpPr>
          <p:sp>
            <p:nvSpPr>
              <p:cNvPr id="8455" name="Google Shape;8455;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6" name="Google Shape;8456;p2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57" name="Google Shape;8457;p29"/>
            <p:cNvGrpSpPr/>
            <p:nvPr/>
          </p:nvGrpSpPr>
          <p:grpSpPr>
            <a:xfrm>
              <a:off x="10319002" y="16935232"/>
              <a:ext cx="300891" cy="307943"/>
              <a:chOff x="0" y="-19050"/>
              <a:chExt cx="812800" cy="831850"/>
            </a:xfrm>
          </p:grpSpPr>
          <p:sp>
            <p:nvSpPr>
              <p:cNvPr id="8458" name="Google Shape;8458;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9" name="Google Shape;8459;p2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460" name="Google Shape;8460;p29"/>
            <p:cNvSpPr/>
            <p:nvPr/>
          </p:nvSpPr>
          <p:spPr>
            <a:xfrm>
              <a:off x="17339912" y="13128987"/>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8461" name="Google Shape;8461;p29"/>
            <p:cNvSpPr/>
            <p:nvPr/>
          </p:nvSpPr>
          <p:spPr>
            <a:xfrm>
              <a:off x="15758630" y="12910783"/>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8462" name="Google Shape;8462;p29"/>
            <p:cNvSpPr/>
            <p:nvPr/>
          </p:nvSpPr>
          <p:spPr>
            <a:xfrm flipH="1">
              <a:off x="15758630" y="16942284"/>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8463" name="Google Shape;8463;p29"/>
            <p:cNvSpPr/>
            <p:nvPr/>
          </p:nvSpPr>
          <p:spPr>
            <a:xfrm flipH="1">
              <a:off x="15758630" y="14972360"/>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8464" name="Google Shape;8464;p29"/>
            <p:cNvSpPr/>
            <p:nvPr/>
          </p:nvSpPr>
          <p:spPr>
            <a:xfrm flipH="1" rot="9431070">
              <a:off x="18418649" y="16279912"/>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50000"/>
              </a:blip>
              <a:stretch>
                <a:fillRect b="0" l="-51634" r="0" t="-79882"/>
              </a:stretch>
            </a:blipFill>
            <a:ln>
              <a:noFill/>
            </a:ln>
          </p:spPr>
        </p:sp>
        <p:grpSp>
          <p:nvGrpSpPr>
            <p:cNvPr id="8465" name="Google Shape;8465;p29"/>
            <p:cNvGrpSpPr/>
            <p:nvPr/>
          </p:nvGrpSpPr>
          <p:grpSpPr>
            <a:xfrm>
              <a:off x="18179371" y="15631698"/>
              <a:ext cx="300891" cy="307943"/>
              <a:chOff x="0" y="-19050"/>
              <a:chExt cx="812800" cy="831850"/>
            </a:xfrm>
          </p:grpSpPr>
          <p:sp>
            <p:nvSpPr>
              <p:cNvPr id="8466" name="Google Shape;8466;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7" name="Google Shape;8467;p2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68" name="Google Shape;8468;p29"/>
            <p:cNvGrpSpPr/>
            <p:nvPr/>
          </p:nvGrpSpPr>
          <p:grpSpPr>
            <a:xfrm>
              <a:off x="15608185" y="16935232"/>
              <a:ext cx="300891" cy="307943"/>
              <a:chOff x="0" y="-19050"/>
              <a:chExt cx="812800" cy="831850"/>
            </a:xfrm>
          </p:grpSpPr>
          <p:sp>
            <p:nvSpPr>
              <p:cNvPr id="8469" name="Google Shape;8469;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0" name="Google Shape;8470;p2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471" name="Google Shape;8471;p29"/>
            <p:cNvSpPr/>
            <p:nvPr/>
          </p:nvSpPr>
          <p:spPr>
            <a:xfrm>
              <a:off x="12050730" y="19696462"/>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8472" name="Google Shape;8472;p29"/>
            <p:cNvSpPr/>
            <p:nvPr/>
          </p:nvSpPr>
          <p:spPr>
            <a:xfrm>
              <a:off x="10469448" y="19478259"/>
              <a:ext cx="1980078" cy="1633670"/>
            </a:xfrm>
            <a:custGeom>
              <a:rect b="b" l="l" r="r" t="t"/>
              <a:pathLst>
                <a:path extrusionOk="0" h="1633670" w="1980078">
                  <a:moveTo>
                    <a:pt x="0" y="0"/>
                  </a:moveTo>
                  <a:lnTo>
                    <a:pt x="1980078" y="0"/>
                  </a:lnTo>
                  <a:lnTo>
                    <a:pt x="1980078" y="1633669"/>
                  </a:lnTo>
                  <a:lnTo>
                    <a:pt x="0" y="1633669"/>
                  </a:lnTo>
                  <a:lnTo>
                    <a:pt x="0" y="0"/>
                  </a:lnTo>
                  <a:close/>
                </a:path>
              </a:pathLst>
            </a:custGeom>
            <a:blipFill rotWithShape="1">
              <a:blip r:embed="rId4">
                <a:alphaModFix amt="50000"/>
              </a:blip>
              <a:stretch>
                <a:fillRect b="0" l="-51634" r="0" t="-79882"/>
              </a:stretch>
            </a:blipFill>
            <a:ln>
              <a:noFill/>
            </a:ln>
          </p:spPr>
        </p:sp>
        <p:sp>
          <p:nvSpPr>
            <p:cNvPr id="8473" name="Google Shape;8473;p29"/>
            <p:cNvSpPr/>
            <p:nvPr/>
          </p:nvSpPr>
          <p:spPr>
            <a:xfrm flipH="1">
              <a:off x="10469448" y="23509759"/>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8474" name="Google Shape;8474;p29"/>
            <p:cNvSpPr/>
            <p:nvPr/>
          </p:nvSpPr>
          <p:spPr>
            <a:xfrm flipH="1">
              <a:off x="10469448" y="21539835"/>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8475" name="Google Shape;8475;p29"/>
            <p:cNvSpPr/>
            <p:nvPr/>
          </p:nvSpPr>
          <p:spPr>
            <a:xfrm flipH="1" rot="9431070">
              <a:off x="13129467" y="22847387"/>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50000"/>
              </a:blip>
              <a:stretch>
                <a:fillRect b="0" l="-51634" r="0" t="-79882"/>
              </a:stretch>
            </a:blipFill>
            <a:ln>
              <a:noFill/>
            </a:ln>
          </p:spPr>
        </p:sp>
        <p:grpSp>
          <p:nvGrpSpPr>
            <p:cNvPr id="8476" name="Google Shape;8476;p29"/>
            <p:cNvGrpSpPr/>
            <p:nvPr/>
          </p:nvGrpSpPr>
          <p:grpSpPr>
            <a:xfrm>
              <a:off x="12890189" y="22199173"/>
              <a:ext cx="300891" cy="307943"/>
              <a:chOff x="0" y="-19050"/>
              <a:chExt cx="812800" cy="831850"/>
            </a:xfrm>
          </p:grpSpPr>
          <p:sp>
            <p:nvSpPr>
              <p:cNvPr id="8477" name="Google Shape;8477;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8" name="Google Shape;8478;p2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79" name="Google Shape;8479;p29"/>
            <p:cNvGrpSpPr/>
            <p:nvPr/>
          </p:nvGrpSpPr>
          <p:grpSpPr>
            <a:xfrm>
              <a:off x="10319002" y="23502707"/>
              <a:ext cx="300891" cy="307943"/>
              <a:chOff x="0" y="-19050"/>
              <a:chExt cx="812800" cy="831850"/>
            </a:xfrm>
          </p:grpSpPr>
          <p:sp>
            <p:nvSpPr>
              <p:cNvPr id="8480" name="Google Shape;8480;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1" name="Google Shape;8481;p2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482" name="Google Shape;8482;p29"/>
            <p:cNvSpPr/>
            <p:nvPr/>
          </p:nvSpPr>
          <p:spPr>
            <a:xfrm>
              <a:off x="17339912" y="19696462"/>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8483" name="Google Shape;8483;p29"/>
            <p:cNvSpPr/>
            <p:nvPr/>
          </p:nvSpPr>
          <p:spPr>
            <a:xfrm>
              <a:off x="15758630" y="19478259"/>
              <a:ext cx="1980078" cy="1633670"/>
            </a:xfrm>
            <a:custGeom>
              <a:rect b="b" l="l" r="r" t="t"/>
              <a:pathLst>
                <a:path extrusionOk="0" h="1633670" w="1980078">
                  <a:moveTo>
                    <a:pt x="0" y="0"/>
                  </a:moveTo>
                  <a:lnTo>
                    <a:pt x="1980078" y="0"/>
                  </a:lnTo>
                  <a:lnTo>
                    <a:pt x="1980078" y="1633669"/>
                  </a:lnTo>
                  <a:lnTo>
                    <a:pt x="0" y="1633669"/>
                  </a:lnTo>
                  <a:lnTo>
                    <a:pt x="0" y="0"/>
                  </a:lnTo>
                  <a:close/>
                </a:path>
              </a:pathLst>
            </a:custGeom>
            <a:blipFill rotWithShape="1">
              <a:blip r:embed="rId4">
                <a:alphaModFix amt="50000"/>
              </a:blip>
              <a:stretch>
                <a:fillRect b="0" l="-51634" r="0" t="-79882"/>
              </a:stretch>
            </a:blipFill>
            <a:ln>
              <a:noFill/>
            </a:ln>
          </p:spPr>
        </p:sp>
        <p:sp>
          <p:nvSpPr>
            <p:cNvPr id="8484" name="Google Shape;8484;p29"/>
            <p:cNvSpPr/>
            <p:nvPr/>
          </p:nvSpPr>
          <p:spPr>
            <a:xfrm flipH="1">
              <a:off x="15758630" y="23509759"/>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8485" name="Google Shape;8485;p29"/>
            <p:cNvSpPr/>
            <p:nvPr/>
          </p:nvSpPr>
          <p:spPr>
            <a:xfrm flipH="1">
              <a:off x="15758630" y="21539835"/>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8486" name="Google Shape;8486;p29"/>
            <p:cNvSpPr/>
            <p:nvPr/>
          </p:nvSpPr>
          <p:spPr>
            <a:xfrm flipH="1" rot="9431070">
              <a:off x="18418649" y="22847387"/>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50000"/>
              </a:blip>
              <a:stretch>
                <a:fillRect b="0" l="-51634" r="0" t="-79882"/>
              </a:stretch>
            </a:blipFill>
            <a:ln>
              <a:noFill/>
            </a:ln>
          </p:spPr>
        </p:sp>
        <p:grpSp>
          <p:nvGrpSpPr>
            <p:cNvPr id="8487" name="Google Shape;8487;p29"/>
            <p:cNvGrpSpPr/>
            <p:nvPr/>
          </p:nvGrpSpPr>
          <p:grpSpPr>
            <a:xfrm>
              <a:off x="18179371" y="22199173"/>
              <a:ext cx="300891" cy="307943"/>
              <a:chOff x="0" y="-19050"/>
              <a:chExt cx="812800" cy="831850"/>
            </a:xfrm>
          </p:grpSpPr>
          <p:sp>
            <p:nvSpPr>
              <p:cNvPr id="8488" name="Google Shape;8488;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9" name="Google Shape;8489;p2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90" name="Google Shape;8490;p29"/>
            <p:cNvGrpSpPr/>
            <p:nvPr/>
          </p:nvGrpSpPr>
          <p:grpSpPr>
            <a:xfrm>
              <a:off x="15608185" y="23502707"/>
              <a:ext cx="300891" cy="307943"/>
              <a:chOff x="0" y="-19050"/>
              <a:chExt cx="812800" cy="831850"/>
            </a:xfrm>
          </p:grpSpPr>
          <p:sp>
            <p:nvSpPr>
              <p:cNvPr id="8491" name="Google Shape;8491;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2" name="Google Shape;8492;p2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93" name="Google Shape;8493;p29"/>
            <p:cNvGrpSpPr/>
            <p:nvPr/>
          </p:nvGrpSpPr>
          <p:grpSpPr>
            <a:xfrm>
              <a:off x="13825386" y="18571638"/>
              <a:ext cx="399221" cy="408578"/>
              <a:chOff x="0" y="-19050"/>
              <a:chExt cx="812800" cy="831850"/>
            </a:xfrm>
          </p:grpSpPr>
          <p:sp>
            <p:nvSpPr>
              <p:cNvPr id="8494" name="Google Shape;8494;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5" name="Google Shape;8495;p2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96" name="Google Shape;8496;p29"/>
            <p:cNvGrpSpPr/>
            <p:nvPr/>
          </p:nvGrpSpPr>
          <p:grpSpPr>
            <a:xfrm>
              <a:off x="19311229" y="18571638"/>
              <a:ext cx="399221" cy="408578"/>
              <a:chOff x="0" y="-19050"/>
              <a:chExt cx="812800" cy="831850"/>
            </a:xfrm>
          </p:grpSpPr>
          <p:sp>
            <p:nvSpPr>
              <p:cNvPr id="8497" name="Google Shape;8497;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8" name="Google Shape;8498;p2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499" name="Google Shape;8499;p29"/>
            <p:cNvSpPr/>
            <p:nvPr/>
          </p:nvSpPr>
          <p:spPr>
            <a:xfrm>
              <a:off x="1731727" y="218203"/>
              <a:ext cx="2964328" cy="2830933"/>
            </a:xfrm>
            <a:custGeom>
              <a:rect b="b" l="l" r="r" t="t"/>
              <a:pathLst>
                <a:path extrusionOk="0" h="2830933" w="2964328">
                  <a:moveTo>
                    <a:pt x="0" y="0"/>
                  </a:moveTo>
                  <a:lnTo>
                    <a:pt x="2964328" y="0"/>
                  </a:lnTo>
                  <a:lnTo>
                    <a:pt x="2964328" y="2830933"/>
                  </a:lnTo>
                  <a:lnTo>
                    <a:pt x="0" y="2830933"/>
                  </a:lnTo>
                  <a:lnTo>
                    <a:pt x="0" y="0"/>
                  </a:lnTo>
                  <a:close/>
                </a:path>
              </a:pathLst>
            </a:custGeom>
            <a:blipFill rotWithShape="1">
              <a:blip r:embed="rId3">
                <a:alphaModFix amt="50000"/>
              </a:blip>
              <a:stretch>
                <a:fillRect b="0" l="0" r="0" t="0"/>
              </a:stretch>
            </a:blipFill>
            <a:ln>
              <a:noFill/>
            </a:ln>
          </p:spPr>
        </p:sp>
        <p:sp>
          <p:nvSpPr>
            <p:cNvPr id="8500" name="Google Shape;8500;p29"/>
            <p:cNvSpPr/>
            <p:nvPr/>
          </p:nvSpPr>
          <p:spPr>
            <a:xfrm>
              <a:off x="150445" y="0"/>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8501" name="Google Shape;8501;p29"/>
            <p:cNvSpPr/>
            <p:nvPr/>
          </p:nvSpPr>
          <p:spPr>
            <a:xfrm flipH="1">
              <a:off x="150445" y="4031500"/>
              <a:ext cx="2420741" cy="2311808"/>
            </a:xfrm>
            <a:custGeom>
              <a:rect b="b" l="l" r="r" t="t"/>
              <a:pathLst>
                <a:path extrusionOk="0" h="2311808" w="2420741">
                  <a:moveTo>
                    <a:pt x="2420742" y="0"/>
                  </a:moveTo>
                  <a:lnTo>
                    <a:pt x="0" y="0"/>
                  </a:lnTo>
                  <a:lnTo>
                    <a:pt x="0" y="2311808"/>
                  </a:lnTo>
                  <a:lnTo>
                    <a:pt x="2420742" y="2311808"/>
                  </a:lnTo>
                  <a:lnTo>
                    <a:pt x="2420742" y="0"/>
                  </a:lnTo>
                  <a:close/>
                </a:path>
              </a:pathLst>
            </a:custGeom>
            <a:blipFill rotWithShape="1">
              <a:blip r:embed="rId3">
                <a:alphaModFix amt="50000"/>
              </a:blip>
              <a:stretch>
                <a:fillRect b="0" l="0" r="0" t="0"/>
              </a:stretch>
            </a:blipFill>
            <a:ln>
              <a:noFill/>
            </a:ln>
          </p:spPr>
        </p:sp>
        <p:sp>
          <p:nvSpPr>
            <p:cNvPr id="8502" name="Google Shape;8502;p29"/>
            <p:cNvSpPr/>
            <p:nvPr/>
          </p:nvSpPr>
          <p:spPr>
            <a:xfrm flipH="1">
              <a:off x="150445" y="2061577"/>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8503" name="Google Shape;8503;p29"/>
            <p:cNvSpPr/>
            <p:nvPr/>
          </p:nvSpPr>
          <p:spPr>
            <a:xfrm flipH="1" rot="9431070">
              <a:off x="2810464" y="3369128"/>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grpSp>
          <p:nvGrpSpPr>
            <p:cNvPr id="8504" name="Google Shape;8504;p29"/>
            <p:cNvGrpSpPr/>
            <p:nvPr/>
          </p:nvGrpSpPr>
          <p:grpSpPr>
            <a:xfrm>
              <a:off x="2571187" y="2720914"/>
              <a:ext cx="300891" cy="307943"/>
              <a:chOff x="0" y="-19050"/>
              <a:chExt cx="812800" cy="831850"/>
            </a:xfrm>
          </p:grpSpPr>
          <p:sp>
            <p:nvSpPr>
              <p:cNvPr id="8505" name="Google Shape;8505;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6" name="Google Shape;8506;p2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07" name="Google Shape;8507;p29"/>
            <p:cNvGrpSpPr/>
            <p:nvPr/>
          </p:nvGrpSpPr>
          <p:grpSpPr>
            <a:xfrm>
              <a:off x="0" y="4024448"/>
              <a:ext cx="300891" cy="307943"/>
              <a:chOff x="0" y="-19050"/>
              <a:chExt cx="812800" cy="831850"/>
            </a:xfrm>
          </p:grpSpPr>
          <p:sp>
            <p:nvSpPr>
              <p:cNvPr id="8508" name="Google Shape;8508;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9" name="Google Shape;8509;p2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510" name="Google Shape;8510;p29"/>
            <p:cNvSpPr/>
            <p:nvPr/>
          </p:nvSpPr>
          <p:spPr>
            <a:xfrm>
              <a:off x="7020910" y="218203"/>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8511" name="Google Shape;8511;p29"/>
            <p:cNvSpPr/>
            <p:nvPr/>
          </p:nvSpPr>
          <p:spPr>
            <a:xfrm>
              <a:off x="5439628" y="0"/>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8512" name="Google Shape;8512;p29"/>
            <p:cNvSpPr/>
            <p:nvPr/>
          </p:nvSpPr>
          <p:spPr>
            <a:xfrm flipH="1">
              <a:off x="5439628" y="4031500"/>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8513" name="Google Shape;8513;p29"/>
            <p:cNvSpPr/>
            <p:nvPr/>
          </p:nvSpPr>
          <p:spPr>
            <a:xfrm flipH="1">
              <a:off x="5439628" y="2061577"/>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8514" name="Google Shape;8514;p29"/>
            <p:cNvSpPr/>
            <p:nvPr/>
          </p:nvSpPr>
          <p:spPr>
            <a:xfrm flipH="1" rot="9431070">
              <a:off x="8099647" y="3369128"/>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grpSp>
          <p:nvGrpSpPr>
            <p:cNvPr id="8515" name="Google Shape;8515;p29"/>
            <p:cNvGrpSpPr/>
            <p:nvPr/>
          </p:nvGrpSpPr>
          <p:grpSpPr>
            <a:xfrm>
              <a:off x="7860369" y="2720914"/>
              <a:ext cx="300891" cy="307943"/>
              <a:chOff x="0" y="-19050"/>
              <a:chExt cx="812800" cy="831850"/>
            </a:xfrm>
          </p:grpSpPr>
          <p:sp>
            <p:nvSpPr>
              <p:cNvPr id="8516" name="Google Shape;8516;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7" name="Google Shape;8517;p2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18" name="Google Shape;8518;p29"/>
            <p:cNvGrpSpPr/>
            <p:nvPr/>
          </p:nvGrpSpPr>
          <p:grpSpPr>
            <a:xfrm>
              <a:off x="5289182" y="4024448"/>
              <a:ext cx="300891" cy="307943"/>
              <a:chOff x="0" y="-19050"/>
              <a:chExt cx="812800" cy="831850"/>
            </a:xfrm>
          </p:grpSpPr>
          <p:sp>
            <p:nvSpPr>
              <p:cNvPr id="8519" name="Google Shape;8519;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0" name="Google Shape;8520;p2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521" name="Google Shape;8521;p29"/>
            <p:cNvSpPr/>
            <p:nvPr/>
          </p:nvSpPr>
          <p:spPr>
            <a:xfrm>
              <a:off x="1731727" y="6785678"/>
              <a:ext cx="2964328" cy="2830933"/>
            </a:xfrm>
            <a:custGeom>
              <a:rect b="b" l="l" r="r" t="t"/>
              <a:pathLst>
                <a:path extrusionOk="0" h="2830933" w="2964328">
                  <a:moveTo>
                    <a:pt x="0" y="0"/>
                  </a:moveTo>
                  <a:lnTo>
                    <a:pt x="2964328" y="0"/>
                  </a:lnTo>
                  <a:lnTo>
                    <a:pt x="2964328" y="2830933"/>
                  </a:lnTo>
                  <a:lnTo>
                    <a:pt x="0" y="2830933"/>
                  </a:lnTo>
                  <a:lnTo>
                    <a:pt x="0" y="0"/>
                  </a:lnTo>
                  <a:close/>
                </a:path>
              </a:pathLst>
            </a:custGeom>
            <a:blipFill rotWithShape="1">
              <a:blip r:embed="rId3">
                <a:alphaModFix amt="50000"/>
              </a:blip>
              <a:stretch>
                <a:fillRect b="0" l="0" r="0" t="0"/>
              </a:stretch>
            </a:blipFill>
            <a:ln>
              <a:noFill/>
            </a:ln>
          </p:spPr>
        </p:sp>
        <p:sp>
          <p:nvSpPr>
            <p:cNvPr id="8522" name="Google Shape;8522;p29"/>
            <p:cNvSpPr/>
            <p:nvPr/>
          </p:nvSpPr>
          <p:spPr>
            <a:xfrm>
              <a:off x="150445" y="6567475"/>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8523" name="Google Shape;8523;p29"/>
            <p:cNvSpPr/>
            <p:nvPr/>
          </p:nvSpPr>
          <p:spPr>
            <a:xfrm flipH="1">
              <a:off x="150445" y="10598975"/>
              <a:ext cx="2420741" cy="2311808"/>
            </a:xfrm>
            <a:custGeom>
              <a:rect b="b" l="l" r="r" t="t"/>
              <a:pathLst>
                <a:path extrusionOk="0" h="2311808" w="2420741">
                  <a:moveTo>
                    <a:pt x="2420742" y="0"/>
                  </a:moveTo>
                  <a:lnTo>
                    <a:pt x="0" y="0"/>
                  </a:lnTo>
                  <a:lnTo>
                    <a:pt x="0" y="2311808"/>
                  </a:lnTo>
                  <a:lnTo>
                    <a:pt x="2420742" y="2311808"/>
                  </a:lnTo>
                  <a:lnTo>
                    <a:pt x="2420742" y="0"/>
                  </a:lnTo>
                  <a:close/>
                </a:path>
              </a:pathLst>
            </a:custGeom>
            <a:blipFill rotWithShape="1">
              <a:blip r:embed="rId3">
                <a:alphaModFix amt="50000"/>
              </a:blip>
              <a:stretch>
                <a:fillRect b="0" l="0" r="0" t="0"/>
              </a:stretch>
            </a:blipFill>
            <a:ln>
              <a:noFill/>
            </a:ln>
          </p:spPr>
        </p:sp>
        <p:sp>
          <p:nvSpPr>
            <p:cNvPr id="8524" name="Google Shape;8524;p29"/>
            <p:cNvSpPr/>
            <p:nvPr/>
          </p:nvSpPr>
          <p:spPr>
            <a:xfrm flipH="1">
              <a:off x="150445" y="8629052"/>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8525" name="Google Shape;8525;p29"/>
            <p:cNvSpPr/>
            <p:nvPr/>
          </p:nvSpPr>
          <p:spPr>
            <a:xfrm flipH="1" rot="9431070">
              <a:off x="2810464" y="9936603"/>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grpSp>
          <p:nvGrpSpPr>
            <p:cNvPr id="8526" name="Google Shape;8526;p29"/>
            <p:cNvGrpSpPr/>
            <p:nvPr/>
          </p:nvGrpSpPr>
          <p:grpSpPr>
            <a:xfrm>
              <a:off x="2571187" y="9288390"/>
              <a:ext cx="300891" cy="307943"/>
              <a:chOff x="0" y="-19050"/>
              <a:chExt cx="812800" cy="831850"/>
            </a:xfrm>
          </p:grpSpPr>
          <p:sp>
            <p:nvSpPr>
              <p:cNvPr id="8527" name="Google Shape;8527;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8" name="Google Shape;8528;p2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29" name="Google Shape;8529;p29"/>
            <p:cNvGrpSpPr/>
            <p:nvPr/>
          </p:nvGrpSpPr>
          <p:grpSpPr>
            <a:xfrm>
              <a:off x="0" y="10591923"/>
              <a:ext cx="300891" cy="307943"/>
              <a:chOff x="0" y="-19050"/>
              <a:chExt cx="812800" cy="831850"/>
            </a:xfrm>
          </p:grpSpPr>
          <p:sp>
            <p:nvSpPr>
              <p:cNvPr id="8530" name="Google Shape;8530;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1" name="Google Shape;8531;p2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532" name="Google Shape;8532;p29"/>
            <p:cNvSpPr/>
            <p:nvPr/>
          </p:nvSpPr>
          <p:spPr>
            <a:xfrm>
              <a:off x="7020910" y="6785678"/>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8533" name="Google Shape;8533;p29"/>
            <p:cNvSpPr/>
            <p:nvPr/>
          </p:nvSpPr>
          <p:spPr>
            <a:xfrm>
              <a:off x="5439628" y="6567475"/>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8534" name="Google Shape;8534;p29"/>
            <p:cNvSpPr/>
            <p:nvPr/>
          </p:nvSpPr>
          <p:spPr>
            <a:xfrm flipH="1">
              <a:off x="5439628" y="10598975"/>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8535" name="Google Shape;8535;p29"/>
            <p:cNvSpPr/>
            <p:nvPr/>
          </p:nvSpPr>
          <p:spPr>
            <a:xfrm flipH="1">
              <a:off x="5439628" y="8629052"/>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8536" name="Google Shape;8536;p29"/>
            <p:cNvSpPr/>
            <p:nvPr/>
          </p:nvSpPr>
          <p:spPr>
            <a:xfrm flipH="1" rot="9431070">
              <a:off x="8099647" y="9936603"/>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grpSp>
          <p:nvGrpSpPr>
            <p:cNvPr id="8537" name="Google Shape;8537;p29"/>
            <p:cNvGrpSpPr/>
            <p:nvPr/>
          </p:nvGrpSpPr>
          <p:grpSpPr>
            <a:xfrm>
              <a:off x="7860369" y="9288390"/>
              <a:ext cx="300891" cy="307943"/>
              <a:chOff x="0" y="-19050"/>
              <a:chExt cx="812800" cy="831850"/>
            </a:xfrm>
          </p:grpSpPr>
          <p:sp>
            <p:nvSpPr>
              <p:cNvPr id="8538" name="Google Shape;8538;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9" name="Google Shape;8539;p2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40" name="Google Shape;8540;p29"/>
            <p:cNvGrpSpPr/>
            <p:nvPr/>
          </p:nvGrpSpPr>
          <p:grpSpPr>
            <a:xfrm>
              <a:off x="5289182" y="10591923"/>
              <a:ext cx="300891" cy="307943"/>
              <a:chOff x="0" y="-19050"/>
              <a:chExt cx="812800" cy="831850"/>
            </a:xfrm>
          </p:grpSpPr>
          <p:sp>
            <p:nvSpPr>
              <p:cNvPr id="8541" name="Google Shape;8541;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2" name="Google Shape;8542;p2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43" name="Google Shape;8543;p29"/>
            <p:cNvGrpSpPr/>
            <p:nvPr/>
          </p:nvGrpSpPr>
          <p:grpSpPr>
            <a:xfrm>
              <a:off x="3506384" y="5660855"/>
              <a:ext cx="399221" cy="408578"/>
              <a:chOff x="0" y="-19050"/>
              <a:chExt cx="812800" cy="831850"/>
            </a:xfrm>
          </p:grpSpPr>
          <p:sp>
            <p:nvSpPr>
              <p:cNvPr id="8544" name="Google Shape;8544;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5" name="Google Shape;8545;p2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46" name="Google Shape;8546;p29"/>
            <p:cNvGrpSpPr/>
            <p:nvPr/>
          </p:nvGrpSpPr>
          <p:grpSpPr>
            <a:xfrm>
              <a:off x="8992227" y="5660855"/>
              <a:ext cx="399221" cy="408578"/>
              <a:chOff x="0" y="-19050"/>
              <a:chExt cx="812800" cy="831850"/>
            </a:xfrm>
          </p:grpSpPr>
          <p:sp>
            <p:nvSpPr>
              <p:cNvPr id="8547" name="Google Shape;8547;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8" name="Google Shape;8548;p2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549" name="Google Shape;8549;p29"/>
            <p:cNvSpPr/>
            <p:nvPr/>
          </p:nvSpPr>
          <p:spPr>
            <a:xfrm>
              <a:off x="12050730" y="218203"/>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8550" name="Google Shape;8550;p29"/>
            <p:cNvSpPr/>
            <p:nvPr/>
          </p:nvSpPr>
          <p:spPr>
            <a:xfrm>
              <a:off x="10469448" y="0"/>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8551" name="Google Shape;8551;p29"/>
            <p:cNvSpPr/>
            <p:nvPr/>
          </p:nvSpPr>
          <p:spPr>
            <a:xfrm flipH="1">
              <a:off x="10469448" y="4031500"/>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8552" name="Google Shape;8552;p29"/>
            <p:cNvSpPr/>
            <p:nvPr/>
          </p:nvSpPr>
          <p:spPr>
            <a:xfrm flipH="1">
              <a:off x="10469448" y="2061577"/>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8553" name="Google Shape;8553;p29"/>
            <p:cNvSpPr/>
            <p:nvPr/>
          </p:nvSpPr>
          <p:spPr>
            <a:xfrm flipH="1" rot="9431070">
              <a:off x="13129467" y="3369128"/>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grpSp>
          <p:nvGrpSpPr>
            <p:cNvPr id="8554" name="Google Shape;8554;p29"/>
            <p:cNvGrpSpPr/>
            <p:nvPr/>
          </p:nvGrpSpPr>
          <p:grpSpPr>
            <a:xfrm>
              <a:off x="12890189" y="2720914"/>
              <a:ext cx="300891" cy="307943"/>
              <a:chOff x="0" y="-19050"/>
              <a:chExt cx="812800" cy="831850"/>
            </a:xfrm>
          </p:grpSpPr>
          <p:sp>
            <p:nvSpPr>
              <p:cNvPr id="8555" name="Google Shape;8555;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6" name="Google Shape;8556;p2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57" name="Google Shape;8557;p29"/>
            <p:cNvGrpSpPr/>
            <p:nvPr/>
          </p:nvGrpSpPr>
          <p:grpSpPr>
            <a:xfrm>
              <a:off x="10319002" y="4024448"/>
              <a:ext cx="300891" cy="307943"/>
              <a:chOff x="0" y="-19050"/>
              <a:chExt cx="812800" cy="831850"/>
            </a:xfrm>
          </p:grpSpPr>
          <p:sp>
            <p:nvSpPr>
              <p:cNvPr id="8558" name="Google Shape;8558;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9" name="Google Shape;8559;p2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560" name="Google Shape;8560;p29"/>
            <p:cNvSpPr/>
            <p:nvPr/>
          </p:nvSpPr>
          <p:spPr>
            <a:xfrm>
              <a:off x="17339912" y="218203"/>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8561" name="Google Shape;8561;p29"/>
            <p:cNvSpPr/>
            <p:nvPr/>
          </p:nvSpPr>
          <p:spPr>
            <a:xfrm>
              <a:off x="15758630" y="0"/>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8562" name="Google Shape;8562;p29"/>
            <p:cNvSpPr/>
            <p:nvPr/>
          </p:nvSpPr>
          <p:spPr>
            <a:xfrm flipH="1">
              <a:off x="15758630" y="4031500"/>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8563" name="Google Shape;8563;p29"/>
            <p:cNvSpPr/>
            <p:nvPr/>
          </p:nvSpPr>
          <p:spPr>
            <a:xfrm flipH="1">
              <a:off x="15758630" y="2061577"/>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8564" name="Google Shape;8564;p29"/>
            <p:cNvSpPr/>
            <p:nvPr/>
          </p:nvSpPr>
          <p:spPr>
            <a:xfrm flipH="1" rot="9431070">
              <a:off x="18418649" y="3369128"/>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grpSp>
          <p:nvGrpSpPr>
            <p:cNvPr id="8565" name="Google Shape;8565;p29"/>
            <p:cNvGrpSpPr/>
            <p:nvPr/>
          </p:nvGrpSpPr>
          <p:grpSpPr>
            <a:xfrm>
              <a:off x="18179371" y="2720914"/>
              <a:ext cx="300891" cy="307943"/>
              <a:chOff x="0" y="-19050"/>
              <a:chExt cx="812800" cy="831850"/>
            </a:xfrm>
          </p:grpSpPr>
          <p:sp>
            <p:nvSpPr>
              <p:cNvPr id="8566" name="Google Shape;8566;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7" name="Google Shape;8567;p2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68" name="Google Shape;8568;p29"/>
            <p:cNvGrpSpPr/>
            <p:nvPr/>
          </p:nvGrpSpPr>
          <p:grpSpPr>
            <a:xfrm>
              <a:off x="15608185" y="4024448"/>
              <a:ext cx="300891" cy="307943"/>
              <a:chOff x="0" y="-19050"/>
              <a:chExt cx="812800" cy="831850"/>
            </a:xfrm>
          </p:grpSpPr>
          <p:sp>
            <p:nvSpPr>
              <p:cNvPr id="8569" name="Google Shape;8569;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0" name="Google Shape;8570;p2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571" name="Google Shape;8571;p29"/>
            <p:cNvSpPr/>
            <p:nvPr/>
          </p:nvSpPr>
          <p:spPr>
            <a:xfrm>
              <a:off x="12050730" y="6785678"/>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8572" name="Google Shape;8572;p29"/>
            <p:cNvSpPr/>
            <p:nvPr/>
          </p:nvSpPr>
          <p:spPr>
            <a:xfrm>
              <a:off x="10469448" y="6567475"/>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8573" name="Google Shape;8573;p29"/>
            <p:cNvSpPr/>
            <p:nvPr/>
          </p:nvSpPr>
          <p:spPr>
            <a:xfrm flipH="1">
              <a:off x="10469448" y="10598975"/>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8574" name="Google Shape;8574;p29"/>
            <p:cNvSpPr/>
            <p:nvPr/>
          </p:nvSpPr>
          <p:spPr>
            <a:xfrm flipH="1">
              <a:off x="10469448" y="8629052"/>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8575" name="Google Shape;8575;p29"/>
            <p:cNvSpPr/>
            <p:nvPr/>
          </p:nvSpPr>
          <p:spPr>
            <a:xfrm flipH="1" rot="9431070">
              <a:off x="13129467" y="9936603"/>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grpSp>
          <p:nvGrpSpPr>
            <p:cNvPr id="8576" name="Google Shape;8576;p29"/>
            <p:cNvGrpSpPr/>
            <p:nvPr/>
          </p:nvGrpSpPr>
          <p:grpSpPr>
            <a:xfrm>
              <a:off x="12890189" y="9288390"/>
              <a:ext cx="300891" cy="307943"/>
              <a:chOff x="0" y="-19050"/>
              <a:chExt cx="812800" cy="831850"/>
            </a:xfrm>
          </p:grpSpPr>
          <p:sp>
            <p:nvSpPr>
              <p:cNvPr id="8577" name="Google Shape;8577;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8" name="Google Shape;8578;p2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79" name="Google Shape;8579;p29"/>
            <p:cNvGrpSpPr/>
            <p:nvPr/>
          </p:nvGrpSpPr>
          <p:grpSpPr>
            <a:xfrm>
              <a:off x="10319002" y="10591923"/>
              <a:ext cx="300891" cy="307943"/>
              <a:chOff x="0" y="-19050"/>
              <a:chExt cx="812800" cy="831850"/>
            </a:xfrm>
          </p:grpSpPr>
          <p:sp>
            <p:nvSpPr>
              <p:cNvPr id="8580" name="Google Shape;8580;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1" name="Google Shape;8581;p2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582" name="Google Shape;8582;p29"/>
            <p:cNvSpPr/>
            <p:nvPr/>
          </p:nvSpPr>
          <p:spPr>
            <a:xfrm>
              <a:off x="17339912" y="6785678"/>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8583" name="Google Shape;8583;p29"/>
            <p:cNvSpPr/>
            <p:nvPr/>
          </p:nvSpPr>
          <p:spPr>
            <a:xfrm>
              <a:off x="15758630" y="6567475"/>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8584" name="Google Shape;8584;p29"/>
            <p:cNvSpPr/>
            <p:nvPr/>
          </p:nvSpPr>
          <p:spPr>
            <a:xfrm flipH="1">
              <a:off x="15758630" y="10598975"/>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8585" name="Google Shape;8585;p29"/>
            <p:cNvSpPr/>
            <p:nvPr/>
          </p:nvSpPr>
          <p:spPr>
            <a:xfrm flipH="1">
              <a:off x="15758630" y="8629052"/>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8586" name="Google Shape;8586;p29"/>
            <p:cNvSpPr/>
            <p:nvPr/>
          </p:nvSpPr>
          <p:spPr>
            <a:xfrm flipH="1" rot="9431070">
              <a:off x="18418649" y="9936603"/>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grpSp>
          <p:nvGrpSpPr>
            <p:cNvPr id="8587" name="Google Shape;8587;p29"/>
            <p:cNvGrpSpPr/>
            <p:nvPr/>
          </p:nvGrpSpPr>
          <p:grpSpPr>
            <a:xfrm>
              <a:off x="18179371" y="9288390"/>
              <a:ext cx="300891" cy="307943"/>
              <a:chOff x="0" y="-19050"/>
              <a:chExt cx="812800" cy="831850"/>
            </a:xfrm>
          </p:grpSpPr>
          <p:sp>
            <p:nvSpPr>
              <p:cNvPr id="8588" name="Google Shape;8588;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9" name="Google Shape;8589;p2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90" name="Google Shape;8590;p29"/>
            <p:cNvGrpSpPr/>
            <p:nvPr/>
          </p:nvGrpSpPr>
          <p:grpSpPr>
            <a:xfrm>
              <a:off x="15608185" y="10591923"/>
              <a:ext cx="300891" cy="307943"/>
              <a:chOff x="0" y="-19050"/>
              <a:chExt cx="812800" cy="831850"/>
            </a:xfrm>
          </p:grpSpPr>
          <p:sp>
            <p:nvSpPr>
              <p:cNvPr id="8591" name="Google Shape;8591;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2" name="Google Shape;8592;p2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93" name="Google Shape;8593;p29"/>
            <p:cNvGrpSpPr/>
            <p:nvPr/>
          </p:nvGrpSpPr>
          <p:grpSpPr>
            <a:xfrm>
              <a:off x="13825386" y="5660855"/>
              <a:ext cx="399221" cy="408578"/>
              <a:chOff x="0" y="-19050"/>
              <a:chExt cx="812800" cy="831850"/>
            </a:xfrm>
          </p:grpSpPr>
          <p:sp>
            <p:nvSpPr>
              <p:cNvPr id="8594" name="Google Shape;8594;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5" name="Google Shape;8595;p2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96" name="Google Shape;8596;p29"/>
            <p:cNvGrpSpPr/>
            <p:nvPr/>
          </p:nvGrpSpPr>
          <p:grpSpPr>
            <a:xfrm>
              <a:off x="19311229" y="5660855"/>
              <a:ext cx="399221" cy="408578"/>
              <a:chOff x="0" y="-19050"/>
              <a:chExt cx="812800" cy="831850"/>
            </a:xfrm>
          </p:grpSpPr>
          <p:sp>
            <p:nvSpPr>
              <p:cNvPr id="8597" name="Google Shape;8597;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8" name="Google Shape;8598;p2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99" name="Google Shape;8599;p29"/>
            <p:cNvGrpSpPr/>
            <p:nvPr/>
          </p:nvGrpSpPr>
          <p:grpSpPr>
            <a:xfrm>
              <a:off x="3655263" y="12387079"/>
              <a:ext cx="511712" cy="523705"/>
              <a:chOff x="0" y="-19050"/>
              <a:chExt cx="812800" cy="831850"/>
            </a:xfrm>
          </p:grpSpPr>
          <p:sp>
            <p:nvSpPr>
              <p:cNvPr id="8600" name="Google Shape;8600;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1" name="Google Shape;8601;p29"/>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02" name="Google Shape;8602;p29"/>
            <p:cNvGrpSpPr/>
            <p:nvPr/>
          </p:nvGrpSpPr>
          <p:grpSpPr>
            <a:xfrm>
              <a:off x="8943778" y="12387079"/>
              <a:ext cx="511712" cy="523705"/>
              <a:chOff x="0" y="-19050"/>
              <a:chExt cx="812800" cy="831850"/>
            </a:xfrm>
          </p:grpSpPr>
          <p:sp>
            <p:nvSpPr>
              <p:cNvPr id="8603" name="Google Shape;8603;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4" name="Google Shape;8604;p29"/>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05" name="Google Shape;8605;p29"/>
            <p:cNvGrpSpPr/>
            <p:nvPr/>
          </p:nvGrpSpPr>
          <p:grpSpPr>
            <a:xfrm>
              <a:off x="14232293" y="12387079"/>
              <a:ext cx="511712" cy="523705"/>
              <a:chOff x="0" y="-19050"/>
              <a:chExt cx="812800" cy="831850"/>
            </a:xfrm>
          </p:grpSpPr>
          <p:sp>
            <p:nvSpPr>
              <p:cNvPr id="8606" name="Google Shape;8606;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7" name="Google Shape;8607;p29"/>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08" name="Google Shape;8608;p29"/>
            <p:cNvGrpSpPr/>
            <p:nvPr/>
          </p:nvGrpSpPr>
          <p:grpSpPr>
            <a:xfrm>
              <a:off x="19520808" y="12387079"/>
              <a:ext cx="511712" cy="523705"/>
              <a:chOff x="0" y="-19050"/>
              <a:chExt cx="812800" cy="831850"/>
            </a:xfrm>
          </p:grpSpPr>
          <p:sp>
            <p:nvSpPr>
              <p:cNvPr id="8609" name="Google Shape;8609;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0" name="Google Shape;8610;p29"/>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8611" name="Google Shape;8611;p29"/>
          <p:cNvGrpSpPr/>
          <p:nvPr/>
        </p:nvGrpSpPr>
        <p:grpSpPr>
          <a:xfrm>
            <a:off x="2935585" y="1148433"/>
            <a:ext cx="12737170" cy="7550291"/>
            <a:chOff x="0" y="-95250"/>
            <a:chExt cx="1595955" cy="946044"/>
          </a:xfrm>
        </p:grpSpPr>
        <p:sp>
          <p:nvSpPr>
            <p:cNvPr id="8612" name="Google Shape;8612;p29"/>
            <p:cNvSpPr/>
            <p:nvPr/>
          </p:nvSpPr>
          <p:spPr>
            <a:xfrm>
              <a:off x="0" y="0"/>
              <a:ext cx="1595955" cy="850794"/>
            </a:xfrm>
            <a:custGeom>
              <a:rect b="b" l="l" r="r" t="t"/>
              <a:pathLst>
                <a:path extrusionOk="0" h="850794" w="1595955">
                  <a:moveTo>
                    <a:pt x="0" y="0"/>
                  </a:moveTo>
                  <a:lnTo>
                    <a:pt x="1595955" y="0"/>
                  </a:lnTo>
                  <a:lnTo>
                    <a:pt x="1595955" y="850794"/>
                  </a:lnTo>
                  <a:lnTo>
                    <a:pt x="0" y="850794"/>
                  </a:lnTo>
                  <a:close/>
                </a:path>
              </a:pathLst>
            </a:custGeom>
            <a:solidFill>
              <a:srgbClr val="000000"/>
            </a:solidFill>
            <a:ln>
              <a:noFill/>
            </a:ln>
          </p:spPr>
        </p:sp>
        <p:sp>
          <p:nvSpPr>
            <p:cNvPr id="8613" name="Google Shape;8613;p29"/>
            <p:cNvSpPr txBox="1"/>
            <p:nvPr/>
          </p:nvSpPr>
          <p:spPr>
            <a:xfrm>
              <a:off x="0" y="-95250"/>
              <a:ext cx="1595955" cy="94604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14" name="Google Shape;8614;p29"/>
          <p:cNvGrpSpPr/>
          <p:nvPr/>
        </p:nvGrpSpPr>
        <p:grpSpPr>
          <a:xfrm>
            <a:off x="2615245" y="828094"/>
            <a:ext cx="12737170" cy="7550291"/>
            <a:chOff x="0" y="-95250"/>
            <a:chExt cx="1595955" cy="946044"/>
          </a:xfrm>
        </p:grpSpPr>
        <p:sp>
          <p:nvSpPr>
            <p:cNvPr id="8615" name="Google Shape;8615;p29"/>
            <p:cNvSpPr/>
            <p:nvPr/>
          </p:nvSpPr>
          <p:spPr>
            <a:xfrm>
              <a:off x="0" y="0"/>
              <a:ext cx="1595955" cy="850794"/>
            </a:xfrm>
            <a:custGeom>
              <a:rect b="b" l="l" r="r" t="t"/>
              <a:pathLst>
                <a:path extrusionOk="0" h="850794" w="1595955">
                  <a:moveTo>
                    <a:pt x="0" y="0"/>
                  </a:moveTo>
                  <a:lnTo>
                    <a:pt x="1595955" y="0"/>
                  </a:lnTo>
                  <a:lnTo>
                    <a:pt x="1595955" y="850794"/>
                  </a:lnTo>
                  <a:lnTo>
                    <a:pt x="0" y="850794"/>
                  </a:lnTo>
                  <a:close/>
                </a:path>
              </a:pathLst>
            </a:custGeom>
            <a:solidFill>
              <a:srgbClr val="6DCCD4"/>
            </a:solidFill>
            <a:ln>
              <a:noFill/>
            </a:ln>
          </p:spPr>
        </p:sp>
        <p:sp>
          <p:nvSpPr>
            <p:cNvPr id="8616" name="Google Shape;8616;p29"/>
            <p:cNvSpPr txBox="1"/>
            <p:nvPr/>
          </p:nvSpPr>
          <p:spPr>
            <a:xfrm>
              <a:off x="0" y="-95250"/>
              <a:ext cx="1595955" cy="94604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617" name="Google Shape;8617;p29"/>
          <p:cNvSpPr txBox="1"/>
          <p:nvPr/>
        </p:nvSpPr>
        <p:spPr>
          <a:xfrm>
            <a:off x="2935585" y="2341109"/>
            <a:ext cx="12087000" cy="4155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9000" u="none" cap="none" strike="noStrike">
                <a:solidFill>
                  <a:srgbClr val="000000"/>
                </a:solidFill>
                <a:latin typeface="Exo 2"/>
                <a:ea typeface="Exo 2"/>
                <a:cs typeface="Exo 2"/>
                <a:sym typeface="Exo 2"/>
              </a:rPr>
              <a:t>WRITE AN </a:t>
            </a:r>
            <a:r>
              <a:rPr b="1" i="0" lang="en-US" sz="9000" u="none" cap="none" strike="noStrike">
                <a:solidFill>
                  <a:srgbClr val="FFE17E"/>
                </a:solidFill>
                <a:latin typeface="Exo 2"/>
                <a:ea typeface="Exo 2"/>
                <a:cs typeface="Exo 2"/>
                <a:sym typeface="Exo 2"/>
              </a:rPr>
              <a:t>ORIGINAL STATEMENT</a:t>
            </a:r>
            <a:r>
              <a:rPr b="1" i="0" lang="en-US" sz="9000" u="none" cap="none" strike="noStrike">
                <a:solidFill>
                  <a:srgbClr val="000000"/>
                </a:solidFill>
                <a:latin typeface="Exo 2"/>
                <a:ea typeface="Exo 2"/>
                <a:cs typeface="Exo 2"/>
                <a:sym typeface="Exo 2"/>
              </a:rPr>
              <a:t> OR </a:t>
            </a:r>
            <a:r>
              <a:rPr b="1" i="0" lang="en-US" sz="9000" u="none" cap="none" strike="noStrike">
                <a:solidFill>
                  <a:srgbClr val="FFE17E"/>
                </a:solidFill>
                <a:latin typeface="Exo 2"/>
                <a:ea typeface="Exo 2"/>
                <a:cs typeface="Exo 2"/>
                <a:sym typeface="Exo 2"/>
              </a:rPr>
              <a:t>INSPIRING QUOTE</a:t>
            </a:r>
            <a:endParaRPr/>
          </a:p>
        </p:txBody>
      </p:sp>
      <p:sp>
        <p:nvSpPr>
          <p:cNvPr id="8618" name="Google Shape;8618;p29"/>
          <p:cNvSpPr txBox="1"/>
          <p:nvPr/>
        </p:nvSpPr>
        <p:spPr>
          <a:xfrm>
            <a:off x="4425749" y="6984653"/>
            <a:ext cx="9436503" cy="68961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600" u="none" cap="none" strike="noStrike">
                <a:solidFill>
                  <a:srgbClr val="000000"/>
                </a:solidFill>
                <a:latin typeface="Alegreya Sans"/>
                <a:ea typeface="Alegreya Sans"/>
                <a:cs typeface="Alegreya Sans"/>
                <a:sym typeface="Alegreya Sans"/>
              </a:rPr>
              <a:t>— Include a credit, citation, or supporting message</a:t>
            </a:r>
            <a:endParaRPr/>
          </a:p>
        </p:txBody>
      </p:sp>
      <p:sp>
        <p:nvSpPr>
          <p:cNvPr id="8619" name="Google Shape;8619;p29"/>
          <p:cNvSpPr/>
          <p:nvPr/>
        </p:nvSpPr>
        <p:spPr>
          <a:xfrm>
            <a:off x="14096554" y="6616572"/>
            <a:ext cx="5532414" cy="5283455"/>
          </a:xfrm>
          <a:custGeom>
            <a:rect b="b" l="l" r="r" t="t"/>
            <a:pathLst>
              <a:path extrusionOk="0" h="5283455" w="5532414">
                <a:moveTo>
                  <a:pt x="0" y="0"/>
                </a:moveTo>
                <a:lnTo>
                  <a:pt x="5532414" y="0"/>
                </a:lnTo>
                <a:lnTo>
                  <a:pt x="5532414" y="5283456"/>
                </a:lnTo>
                <a:lnTo>
                  <a:pt x="0" y="5283456"/>
                </a:lnTo>
                <a:lnTo>
                  <a:pt x="0" y="0"/>
                </a:lnTo>
                <a:close/>
              </a:path>
            </a:pathLst>
          </a:custGeom>
          <a:blipFill rotWithShape="1">
            <a:blip r:embed="rId5">
              <a:alphaModFix/>
            </a:blip>
            <a:stretch>
              <a:fillRect b="0" l="0" r="0" t="0"/>
            </a:stretch>
          </a:blipFill>
          <a:ln>
            <a:noFill/>
          </a:ln>
        </p:spPr>
      </p:sp>
      <p:sp>
        <p:nvSpPr>
          <p:cNvPr id="8620" name="Google Shape;8620;p29"/>
          <p:cNvSpPr/>
          <p:nvPr/>
        </p:nvSpPr>
        <p:spPr>
          <a:xfrm flipH="1">
            <a:off x="-1581696" y="-784989"/>
            <a:ext cx="5220791" cy="4233587"/>
          </a:xfrm>
          <a:custGeom>
            <a:rect b="b" l="l" r="r" t="t"/>
            <a:pathLst>
              <a:path extrusionOk="0" h="4233587" w="5220791">
                <a:moveTo>
                  <a:pt x="5220792" y="0"/>
                </a:moveTo>
                <a:lnTo>
                  <a:pt x="0" y="0"/>
                </a:lnTo>
                <a:lnTo>
                  <a:pt x="0" y="4233586"/>
                </a:lnTo>
                <a:lnTo>
                  <a:pt x="5220792" y="4233586"/>
                </a:lnTo>
                <a:lnTo>
                  <a:pt x="5220792" y="0"/>
                </a:lnTo>
                <a:close/>
              </a:path>
            </a:pathLst>
          </a:custGeom>
          <a:blipFill rotWithShape="1">
            <a:blip r:embed="rId6">
              <a:alphaModFix/>
            </a:blip>
            <a:stretch>
              <a:fillRect b="0" l="0" r="0" t="0"/>
            </a:stretch>
          </a:blipFill>
          <a:ln>
            <a:noFill/>
          </a:ln>
        </p:spPr>
      </p:sp>
    </p:spTree>
  </p:cSld>
  <p:clrMapOvr>
    <a:masterClrMapping/>
  </p:clrMapOvr>
  <p:transition spd="med">
    <p:push/>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5E2"/>
        </a:solidFill>
      </p:bgPr>
    </p:bg>
    <p:spTree>
      <p:nvGrpSpPr>
        <p:cNvPr id="8624" name="Shape 8624"/>
        <p:cNvGrpSpPr/>
        <p:nvPr/>
      </p:nvGrpSpPr>
      <p:grpSpPr>
        <a:xfrm>
          <a:off x="0" y="0"/>
          <a:ext cx="0" cy="0"/>
          <a:chOff x="0" y="0"/>
          <a:chExt cx="0" cy="0"/>
        </a:xfrm>
      </p:grpSpPr>
      <p:sp>
        <p:nvSpPr>
          <p:cNvPr id="8625" name="Google Shape;8625;p30"/>
          <p:cNvSpPr txBox="1"/>
          <p:nvPr/>
        </p:nvSpPr>
        <p:spPr>
          <a:xfrm>
            <a:off x="7888811" y="2536950"/>
            <a:ext cx="7156020" cy="170116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1000" u="none" cap="none" strike="noStrike">
                <a:solidFill>
                  <a:srgbClr val="6DCCD4"/>
                </a:solidFill>
                <a:latin typeface="Exo 2"/>
                <a:ea typeface="Exo 2"/>
                <a:cs typeface="Exo 2"/>
                <a:sym typeface="Exo 2"/>
              </a:rPr>
              <a:t>CONTACTS</a:t>
            </a:r>
            <a:endParaRPr/>
          </a:p>
        </p:txBody>
      </p:sp>
      <p:grpSp>
        <p:nvGrpSpPr>
          <p:cNvPr id="8626" name="Google Shape;8626;p30"/>
          <p:cNvGrpSpPr/>
          <p:nvPr/>
        </p:nvGrpSpPr>
        <p:grpSpPr>
          <a:xfrm>
            <a:off x="8107577" y="4087533"/>
            <a:ext cx="12737170" cy="7550291"/>
            <a:chOff x="0" y="-95250"/>
            <a:chExt cx="1595955" cy="946044"/>
          </a:xfrm>
        </p:grpSpPr>
        <p:sp>
          <p:nvSpPr>
            <p:cNvPr id="8627" name="Google Shape;8627;p30"/>
            <p:cNvSpPr/>
            <p:nvPr/>
          </p:nvSpPr>
          <p:spPr>
            <a:xfrm>
              <a:off x="0" y="0"/>
              <a:ext cx="1595955" cy="850794"/>
            </a:xfrm>
            <a:custGeom>
              <a:rect b="b" l="l" r="r" t="t"/>
              <a:pathLst>
                <a:path extrusionOk="0" h="850794" w="1595955">
                  <a:moveTo>
                    <a:pt x="0" y="0"/>
                  </a:moveTo>
                  <a:lnTo>
                    <a:pt x="1595955" y="0"/>
                  </a:lnTo>
                  <a:lnTo>
                    <a:pt x="1595955" y="850794"/>
                  </a:lnTo>
                  <a:lnTo>
                    <a:pt x="0" y="850794"/>
                  </a:lnTo>
                  <a:close/>
                </a:path>
              </a:pathLst>
            </a:custGeom>
            <a:solidFill>
              <a:srgbClr val="000000"/>
            </a:solidFill>
            <a:ln>
              <a:noFill/>
            </a:ln>
          </p:spPr>
        </p:sp>
        <p:sp>
          <p:nvSpPr>
            <p:cNvPr id="8628" name="Google Shape;8628;p30"/>
            <p:cNvSpPr txBox="1"/>
            <p:nvPr/>
          </p:nvSpPr>
          <p:spPr>
            <a:xfrm>
              <a:off x="0" y="-95250"/>
              <a:ext cx="1595955" cy="94604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29" name="Google Shape;8629;p30"/>
          <p:cNvGrpSpPr/>
          <p:nvPr/>
        </p:nvGrpSpPr>
        <p:grpSpPr>
          <a:xfrm>
            <a:off x="7888811" y="4238828"/>
            <a:ext cx="12737170" cy="7550291"/>
            <a:chOff x="0" y="-95250"/>
            <a:chExt cx="1595955" cy="946044"/>
          </a:xfrm>
        </p:grpSpPr>
        <p:sp>
          <p:nvSpPr>
            <p:cNvPr id="8630" name="Google Shape;8630;p30"/>
            <p:cNvSpPr/>
            <p:nvPr/>
          </p:nvSpPr>
          <p:spPr>
            <a:xfrm>
              <a:off x="0" y="0"/>
              <a:ext cx="1595955" cy="850794"/>
            </a:xfrm>
            <a:custGeom>
              <a:rect b="b" l="l" r="r" t="t"/>
              <a:pathLst>
                <a:path extrusionOk="0" h="850794" w="1595955">
                  <a:moveTo>
                    <a:pt x="0" y="0"/>
                  </a:moveTo>
                  <a:lnTo>
                    <a:pt x="1595955" y="0"/>
                  </a:lnTo>
                  <a:lnTo>
                    <a:pt x="1595955" y="850794"/>
                  </a:lnTo>
                  <a:lnTo>
                    <a:pt x="0" y="850794"/>
                  </a:lnTo>
                  <a:close/>
                </a:path>
              </a:pathLst>
            </a:custGeom>
            <a:solidFill>
              <a:srgbClr val="FFA49C"/>
            </a:solidFill>
            <a:ln>
              <a:noFill/>
            </a:ln>
          </p:spPr>
        </p:sp>
        <p:sp>
          <p:nvSpPr>
            <p:cNvPr id="8631" name="Google Shape;8631;p30"/>
            <p:cNvSpPr txBox="1"/>
            <p:nvPr/>
          </p:nvSpPr>
          <p:spPr>
            <a:xfrm>
              <a:off x="0" y="-95250"/>
              <a:ext cx="1595955" cy="94604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632" name="Google Shape;8632;p30"/>
          <p:cNvSpPr txBox="1"/>
          <p:nvPr/>
        </p:nvSpPr>
        <p:spPr>
          <a:xfrm>
            <a:off x="10510542" y="5478121"/>
            <a:ext cx="5801458" cy="43688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000000"/>
                </a:solidFill>
                <a:latin typeface="Alegreya Sans"/>
                <a:ea typeface="Alegreya Sans"/>
                <a:cs typeface="Alegreya Sans"/>
                <a:sym typeface="Alegreya Sans"/>
              </a:rPr>
              <a:t>123 Anywhere St., Any City,ST 12345</a:t>
            </a:r>
            <a:endParaRPr/>
          </a:p>
        </p:txBody>
      </p:sp>
      <p:sp>
        <p:nvSpPr>
          <p:cNvPr id="8633" name="Google Shape;8633;p30"/>
          <p:cNvSpPr txBox="1"/>
          <p:nvPr/>
        </p:nvSpPr>
        <p:spPr>
          <a:xfrm>
            <a:off x="10510542" y="6403744"/>
            <a:ext cx="4892954" cy="43688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000000"/>
                </a:solidFill>
                <a:latin typeface="Alegreya Sans"/>
                <a:ea typeface="Alegreya Sans"/>
                <a:cs typeface="Alegreya Sans"/>
                <a:sym typeface="Alegreya Sans"/>
              </a:rPr>
              <a:t>123-456-7890</a:t>
            </a:r>
            <a:endParaRPr/>
          </a:p>
        </p:txBody>
      </p:sp>
      <p:sp>
        <p:nvSpPr>
          <p:cNvPr id="8634" name="Google Shape;8634;p30"/>
          <p:cNvSpPr txBox="1"/>
          <p:nvPr/>
        </p:nvSpPr>
        <p:spPr>
          <a:xfrm>
            <a:off x="10510542" y="7347585"/>
            <a:ext cx="4892954" cy="43688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000000"/>
                </a:solidFill>
                <a:latin typeface="Alegreya Sans"/>
                <a:ea typeface="Alegreya Sans"/>
                <a:cs typeface="Alegreya Sans"/>
                <a:sym typeface="Alegreya Sans"/>
              </a:rPr>
              <a:t>hello@reallygreatsite.com</a:t>
            </a:r>
            <a:endParaRPr/>
          </a:p>
        </p:txBody>
      </p:sp>
      <p:sp>
        <p:nvSpPr>
          <p:cNvPr id="8635" name="Google Shape;8635;p30"/>
          <p:cNvSpPr txBox="1"/>
          <p:nvPr/>
        </p:nvSpPr>
        <p:spPr>
          <a:xfrm>
            <a:off x="10510542" y="9246350"/>
            <a:ext cx="4892954" cy="43688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000000"/>
                </a:solidFill>
                <a:latin typeface="Alegreya Sans"/>
                <a:ea typeface="Alegreya Sans"/>
                <a:cs typeface="Alegreya Sans"/>
                <a:sym typeface="Alegreya Sans"/>
              </a:rPr>
              <a:t>reallygreatsite.com</a:t>
            </a:r>
            <a:endParaRPr/>
          </a:p>
        </p:txBody>
      </p:sp>
      <p:sp>
        <p:nvSpPr>
          <p:cNvPr id="8636" name="Google Shape;8636;p30"/>
          <p:cNvSpPr txBox="1"/>
          <p:nvPr/>
        </p:nvSpPr>
        <p:spPr>
          <a:xfrm>
            <a:off x="10510542" y="8298815"/>
            <a:ext cx="4892954" cy="43688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000000"/>
                </a:solidFill>
                <a:latin typeface="Alegreya Sans"/>
                <a:ea typeface="Alegreya Sans"/>
                <a:cs typeface="Alegreya Sans"/>
                <a:sym typeface="Alegreya Sans"/>
              </a:rPr>
              <a:t>@reallygreatsite</a:t>
            </a:r>
            <a:endParaRPr/>
          </a:p>
        </p:txBody>
      </p:sp>
      <p:sp>
        <p:nvSpPr>
          <p:cNvPr id="8637" name="Google Shape;8637;p30"/>
          <p:cNvSpPr/>
          <p:nvPr/>
        </p:nvSpPr>
        <p:spPr>
          <a:xfrm>
            <a:off x="9144000" y="5400164"/>
            <a:ext cx="672815" cy="644220"/>
          </a:xfrm>
          <a:custGeom>
            <a:rect b="b" l="l" r="r" t="t"/>
            <a:pathLst>
              <a:path extrusionOk="0" h="644220" w="672815">
                <a:moveTo>
                  <a:pt x="0" y="0"/>
                </a:moveTo>
                <a:lnTo>
                  <a:pt x="672815" y="0"/>
                </a:lnTo>
                <a:lnTo>
                  <a:pt x="672815" y="644220"/>
                </a:lnTo>
                <a:lnTo>
                  <a:pt x="0" y="644220"/>
                </a:lnTo>
                <a:lnTo>
                  <a:pt x="0" y="0"/>
                </a:lnTo>
                <a:close/>
              </a:path>
            </a:pathLst>
          </a:custGeom>
          <a:blipFill rotWithShape="1">
            <a:blip r:embed="rId3">
              <a:alphaModFix/>
            </a:blip>
            <a:stretch>
              <a:fillRect b="0" l="0" r="0" t="0"/>
            </a:stretch>
          </a:blipFill>
          <a:ln>
            <a:noFill/>
          </a:ln>
        </p:spPr>
      </p:sp>
      <p:sp>
        <p:nvSpPr>
          <p:cNvPr id="8638" name="Google Shape;8638;p30"/>
          <p:cNvSpPr/>
          <p:nvPr/>
        </p:nvSpPr>
        <p:spPr>
          <a:xfrm>
            <a:off x="9144000" y="6347699"/>
            <a:ext cx="672815" cy="644220"/>
          </a:xfrm>
          <a:custGeom>
            <a:rect b="b" l="l" r="r" t="t"/>
            <a:pathLst>
              <a:path extrusionOk="0" h="644220" w="672815">
                <a:moveTo>
                  <a:pt x="0" y="0"/>
                </a:moveTo>
                <a:lnTo>
                  <a:pt x="672815" y="0"/>
                </a:lnTo>
                <a:lnTo>
                  <a:pt x="672815" y="644220"/>
                </a:lnTo>
                <a:lnTo>
                  <a:pt x="0" y="644220"/>
                </a:lnTo>
                <a:lnTo>
                  <a:pt x="0" y="0"/>
                </a:lnTo>
                <a:close/>
              </a:path>
            </a:pathLst>
          </a:custGeom>
          <a:blipFill rotWithShape="1">
            <a:blip r:embed="rId3">
              <a:alphaModFix/>
            </a:blip>
            <a:stretch>
              <a:fillRect b="0" l="0" r="0" t="0"/>
            </a:stretch>
          </a:blipFill>
          <a:ln>
            <a:noFill/>
          </a:ln>
        </p:spPr>
      </p:sp>
      <p:sp>
        <p:nvSpPr>
          <p:cNvPr id="8639" name="Google Shape;8639;p30"/>
          <p:cNvSpPr/>
          <p:nvPr/>
        </p:nvSpPr>
        <p:spPr>
          <a:xfrm>
            <a:off x="9144000" y="7295234"/>
            <a:ext cx="672815" cy="644220"/>
          </a:xfrm>
          <a:custGeom>
            <a:rect b="b" l="l" r="r" t="t"/>
            <a:pathLst>
              <a:path extrusionOk="0" h="644220" w="672815">
                <a:moveTo>
                  <a:pt x="0" y="0"/>
                </a:moveTo>
                <a:lnTo>
                  <a:pt x="672815" y="0"/>
                </a:lnTo>
                <a:lnTo>
                  <a:pt x="672815" y="644221"/>
                </a:lnTo>
                <a:lnTo>
                  <a:pt x="0" y="644221"/>
                </a:lnTo>
                <a:lnTo>
                  <a:pt x="0" y="0"/>
                </a:lnTo>
                <a:close/>
              </a:path>
            </a:pathLst>
          </a:custGeom>
          <a:blipFill rotWithShape="1">
            <a:blip r:embed="rId3">
              <a:alphaModFix/>
            </a:blip>
            <a:stretch>
              <a:fillRect b="0" l="0" r="0" t="0"/>
            </a:stretch>
          </a:blipFill>
          <a:ln>
            <a:noFill/>
          </a:ln>
        </p:spPr>
      </p:sp>
      <p:sp>
        <p:nvSpPr>
          <p:cNvPr id="8640" name="Google Shape;8640;p30"/>
          <p:cNvSpPr/>
          <p:nvPr/>
        </p:nvSpPr>
        <p:spPr>
          <a:xfrm>
            <a:off x="9144000" y="8242770"/>
            <a:ext cx="672815" cy="644220"/>
          </a:xfrm>
          <a:custGeom>
            <a:rect b="b" l="l" r="r" t="t"/>
            <a:pathLst>
              <a:path extrusionOk="0" h="644220" w="672815">
                <a:moveTo>
                  <a:pt x="0" y="0"/>
                </a:moveTo>
                <a:lnTo>
                  <a:pt x="672815" y="0"/>
                </a:lnTo>
                <a:lnTo>
                  <a:pt x="672815" y="644220"/>
                </a:lnTo>
                <a:lnTo>
                  <a:pt x="0" y="644220"/>
                </a:lnTo>
                <a:lnTo>
                  <a:pt x="0" y="0"/>
                </a:lnTo>
                <a:close/>
              </a:path>
            </a:pathLst>
          </a:custGeom>
          <a:blipFill rotWithShape="1">
            <a:blip r:embed="rId3">
              <a:alphaModFix/>
            </a:blip>
            <a:stretch>
              <a:fillRect b="0" l="0" r="0" t="0"/>
            </a:stretch>
          </a:blipFill>
          <a:ln>
            <a:noFill/>
          </a:ln>
        </p:spPr>
      </p:sp>
      <p:sp>
        <p:nvSpPr>
          <p:cNvPr id="8641" name="Google Shape;8641;p30"/>
          <p:cNvSpPr/>
          <p:nvPr/>
        </p:nvSpPr>
        <p:spPr>
          <a:xfrm>
            <a:off x="9144000" y="9190305"/>
            <a:ext cx="672815" cy="644220"/>
          </a:xfrm>
          <a:custGeom>
            <a:rect b="b" l="l" r="r" t="t"/>
            <a:pathLst>
              <a:path extrusionOk="0" h="644220" w="672815">
                <a:moveTo>
                  <a:pt x="0" y="0"/>
                </a:moveTo>
                <a:lnTo>
                  <a:pt x="672815" y="0"/>
                </a:lnTo>
                <a:lnTo>
                  <a:pt x="672815" y="644220"/>
                </a:lnTo>
                <a:lnTo>
                  <a:pt x="0" y="644220"/>
                </a:lnTo>
                <a:lnTo>
                  <a:pt x="0" y="0"/>
                </a:lnTo>
                <a:close/>
              </a:path>
            </a:pathLst>
          </a:custGeom>
          <a:blipFill rotWithShape="1">
            <a:blip r:embed="rId3">
              <a:alphaModFix/>
            </a:blip>
            <a:stretch>
              <a:fillRect b="0" l="0" r="0" t="0"/>
            </a:stretch>
          </a:blipFill>
          <a:ln>
            <a:noFill/>
          </a:ln>
        </p:spPr>
      </p:sp>
      <p:sp>
        <p:nvSpPr>
          <p:cNvPr id="8642" name="Google Shape;8642;p30"/>
          <p:cNvSpPr/>
          <p:nvPr/>
        </p:nvSpPr>
        <p:spPr>
          <a:xfrm rot="10800000">
            <a:off x="-1385981" y="2195554"/>
            <a:ext cx="4403952" cy="4403952"/>
          </a:xfrm>
          <a:custGeom>
            <a:rect b="b" l="l" r="r" t="t"/>
            <a:pathLst>
              <a:path extrusionOk="0" h="4403952" w="4403952">
                <a:moveTo>
                  <a:pt x="0" y="0"/>
                </a:moveTo>
                <a:lnTo>
                  <a:pt x="4403952" y="0"/>
                </a:lnTo>
                <a:lnTo>
                  <a:pt x="4403952" y="4403952"/>
                </a:lnTo>
                <a:lnTo>
                  <a:pt x="0" y="4403952"/>
                </a:lnTo>
                <a:lnTo>
                  <a:pt x="0" y="0"/>
                </a:lnTo>
                <a:close/>
              </a:path>
            </a:pathLst>
          </a:custGeom>
          <a:blipFill rotWithShape="1">
            <a:blip r:embed="rId4">
              <a:alphaModFix/>
            </a:blip>
            <a:stretch>
              <a:fillRect b="0" l="0" r="0" t="0"/>
            </a:stretch>
          </a:blipFill>
          <a:ln>
            <a:noFill/>
          </a:ln>
        </p:spPr>
      </p:sp>
      <p:sp>
        <p:nvSpPr>
          <p:cNvPr id="8643" name="Google Shape;8643;p30"/>
          <p:cNvSpPr/>
          <p:nvPr/>
        </p:nvSpPr>
        <p:spPr>
          <a:xfrm rot="10800000">
            <a:off x="-3215551" y="761841"/>
            <a:ext cx="9225361" cy="7480929"/>
          </a:xfrm>
          <a:custGeom>
            <a:rect b="b" l="l" r="r" t="t"/>
            <a:pathLst>
              <a:path extrusionOk="0" h="7480929" w="9225361">
                <a:moveTo>
                  <a:pt x="0" y="0"/>
                </a:moveTo>
                <a:lnTo>
                  <a:pt x="9225361" y="0"/>
                </a:lnTo>
                <a:lnTo>
                  <a:pt x="9225361" y="7480929"/>
                </a:lnTo>
                <a:lnTo>
                  <a:pt x="0" y="7480929"/>
                </a:lnTo>
                <a:lnTo>
                  <a:pt x="0" y="0"/>
                </a:lnTo>
                <a:close/>
              </a:path>
            </a:pathLst>
          </a:custGeom>
          <a:blipFill rotWithShape="1">
            <a:blip r:embed="rId5">
              <a:alphaModFix/>
            </a:blip>
            <a:stretch>
              <a:fillRect b="0" l="0" r="0" t="0"/>
            </a:stretch>
          </a:blipFill>
          <a:ln>
            <a:noFill/>
          </a:ln>
        </p:spPr>
      </p:sp>
      <p:sp>
        <p:nvSpPr>
          <p:cNvPr id="8644" name="Google Shape;8644;p30"/>
          <p:cNvSpPr/>
          <p:nvPr/>
        </p:nvSpPr>
        <p:spPr>
          <a:xfrm>
            <a:off x="15403497" y="-1461097"/>
            <a:ext cx="4208215" cy="3503339"/>
          </a:xfrm>
          <a:custGeom>
            <a:rect b="b" l="l" r="r" t="t"/>
            <a:pathLst>
              <a:path extrusionOk="0" h="3503339" w="4208215">
                <a:moveTo>
                  <a:pt x="0" y="0"/>
                </a:moveTo>
                <a:lnTo>
                  <a:pt x="4208215" y="0"/>
                </a:lnTo>
                <a:lnTo>
                  <a:pt x="4208215" y="3503340"/>
                </a:lnTo>
                <a:lnTo>
                  <a:pt x="0" y="3503340"/>
                </a:lnTo>
                <a:lnTo>
                  <a:pt x="0" y="0"/>
                </a:lnTo>
                <a:close/>
              </a:path>
            </a:pathLst>
          </a:custGeom>
          <a:blipFill rotWithShape="1">
            <a:blip r:embed="rId6">
              <a:alphaModFix/>
            </a:blip>
            <a:stretch>
              <a:fillRect b="0" l="0" r="0" t="0"/>
            </a:stretch>
          </a:blipFill>
          <a:ln>
            <a:noFill/>
          </a:ln>
        </p:spPr>
      </p:sp>
      <p:sp>
        <p:nvSpPr>
          <p:cNvPr id="8645" name="Google Shape;8645;p30"/>
          <p:cNvSpPr/>
          <p:nvPr/>
        </p:nvSpPr>
        <p:spPr>
          <a:xfrm flipH="1" rot="-757987">
            <a:off x="4702255" y="8791724"/>
            <a:ext cx="4066311" cy="3883327"/>
          </a:xfrm>
          <a:custGeom>
            <a:rect b="b" l="l" r="r" t="t"/>
            <a:pathLst>
              <a:path extrusionOk="0" h="3883327" w="4066311">
                <a:moveTo>
                  <a:pt x="4066311" y="0"/>
                </a:moveTo>
                <a:lnTo>
                  <a:pt x="0" y="0"/>
                </a:lnTo>
                <a:lnTo>
                  <a:pt x="0" y="3883327"/>
                </a:lnTo>
                <a:lnTo>
                  <a:pt x="4066311" y="3883327"/>
                </a:lnTo>
                <a:lnTo>
                  <a:pt x="4066311" y="0"/>
                </a:lnTo>
                <a:close/>
              </a:path>
            </a:pathLst>
          </a:custGeom>
          <a:blipFill rotWithShape="1">
            <a:blip r:embed="rId7">
              <a:alphaModFix/>
            </a:blip>
            <a:stretch>
              <a:fillRect b="0" l="0" r="0" t="0"/>
            </a:stretch>
          </a:blipFill>
          <a:ln>
            <a:noFill/>
          </a:ln>
        </p:spPr>
      </p:sp>
      <p:sp>
        <p:nvSpPr>
          <p:cNvPr id="8646" name="Google Shape;8646;p30"/>
          <p:cNvSpPr/>
          <p:nvPr/>
        </p:nvSpPr>
        <p:spPr>
          <a:xfrm flipH="1" rot="10800000">
            <a:off x="16312000" y="4129957"/>
            <a:ext cx="2456915" cy="2027085"/>
          </a:xfrm>
          <a:custGeom>
            <a:rect b="b" l="l" r="r" t="t"/>
            <a:pathLst>
              <a:path extrusionOk="0" h="2027085" w="2456915">
                <a:moveTo>
                  <a:pt x="2456915" y="0"/>
                </a:moveTo>
                <a:lnTo>
                  <a:pt x="0" y="0"/>
                </a:lnTo>
                <a:lnTo>
                  <a:pt x="0" y="2027086"/>
                </a:lnTo>
                <a:lnTo>
                  <a:pt x="2456915" y="2027086"/>
                </a:lnTo>
                <a:lnTo>
                  <a:pt x="2456915" y="0"/>
                </a:lnTo>
                <a:close/>
              </a:path>
            </a:pathLst>
          </a:custGeom>
          <a:blipFill rotWithShape="1">
            <a:blip r:embed="rId8">
              <a:alphaModFix/>
            </a:blip>
            <a:stretch>
              <a:fillRect b="0" l="-51634" r="0" t="-79882"/>
            </a:stretch>
          </a:blipFill>
          <a:ln>
            <a:noFill/>
          </a:ln>
        </p:spPr>
      </p:sp>
      <p:grpSp>
        <p:nvGrpSpPr>
          <p:cNvPr id="8647" name="Google Shape;8647;p30"/>
          <p:cNvGrpSpPr/>
          <p:nvPr/>
        </p:nvGrpSpPr>
        <p:grpSpPr>
          <a:xfrm>
            <a:off x="17002349" y="7480326"/>
            <a:ext cx="2124828" cy="4945293"/>
            <a:chOff x="0" y="0"/>
            <a:chExt cx="2833104" cy="6593723"/>
          </a:xfrm>
        </p:grpSpPr>
        <p:grpSp>
          <p:nvGrpSpPr>
            <p:cNvPr id="8648" name="Google Shape;8648;p30"/>
            <p:cNvGrpSpPr/>
            <p:nvPr/>
          </p:nvGrpSpPr>
          <p:grpSpPr>
            <a:xfrm>
              <a:off x="254451" y="0"/>
              <a:ext cx="156362" cy="156362"/>
              <a:chOff x="0" y="0"/>
              <a:chExt cx="812800" cy="812800"/>
            </a:xfrm>
          </p:grpSpPr>
          <p:sp>
            <p:nvSpPr>
              <p:cNvPr id="8649" name="Google Shape;8649;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0" name="Google Shape;8650;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51" name="Google Shape;8651;p30"/>
            <p:cNvGrpSpPr/>
            <p:nvPr/>
          </p:nvGrpSpPr>
          <p:grpSpPr>
            <a:xfrm>
              <a:off x="739434" y="0"/>
              <a:ext cx="156362" cy="156362"/>
              <a:chOff x="0" y="0"/>
              <a:chExt cx="812800" cy="812800"/>
            </a:xfrm>
          </p:grpSpPr>
          <p:sp>
            <p:nvSpPr>
              <p:cNvPr id="8652" name="Google Shape;8652;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3" name="Google Shape;8653;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54" name="Google Shape;8654;p30"/>
            <p:cNvGrpSpPr/>
            <p:nvPr/>
          </p:nvGrpSpPr>
          <p:grpSpPr>
            <a:xfrm>
              <a:off x="1224417" y="0"/>
              <a:ext cx="156362" cy="156362"/>
              <a:chOff x="0" y="0"/>
              <a:chExt cx="812800" cy="812800"/>
            </a:xfrm>
          </p:grpSpPr>
          <p:sp>
            <p:nvSpPr>
              <p:cNvPr id="8655" name="Google Shape;8655;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6" name="Google Shape;8656;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57" name="Google Shape;8657;p30"/>
            <p:cNvGrpSpPr/>
            <p:nvPr/>
          </p:nvGrpSpPr>
          <p:grpSpPr>
            <a:xfrm>
              <a:off x="0" y="265279"/>
              <a:ext cx="156362" cy="156362"/>
              <a:chOff x="0" y="0"/>
              <a:chExt cx="812800" cy="812800"/>
            </a:xfrm>
          </p:grpSpPr>
          <p:sp>
            <p:nvSpPr>
              <p:cNvPr id="8658" name="Google Shape;8658;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9" name="Google Shape;8659;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60" name="Google Shape;8660;p30"/>
            <p:cNvGrpSpPr/>
            <p:nvPr/>
          </p:nvGrpSpPr>
          <p:grpSpPr>
            <a:xfrm>
              <a:off x="484983" y="265279"/>
              <a:ext cx="156362" cy="156362"/>
              <a:chOff x="0" y="0"/>
              <a:chExt cx="812800" cy="812800"/>
            </a:xfrm>
          </p:grpSpPr>
          <p:sp>
            <p:nvSpPr>
              <p:cNvPr id="8661" name="Google Shape;8661;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2" name="Google Shape;8662;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63" name="Google Shape;8663;p30"/>
            <p:cNvGrpSpPr/>
            <p:nvPr/>
          </p:nvGrpSpPr>
          <p:grpSpPr>
            <a:xfrm>
              <a:off x="969966" y="265279"/>
              <a:ext cx="156362" cy="156362"/>
              <a:chOff x="0" y="0"/>
              <a:chExt cx="812800" cy="812800"/>
            </a:xfrm>
          </p:grpSpPr>
          <p:sp>
            <p:nvSpPr>
              <p:cNvPr id="8664" name="Google Shape;8664;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5" name="Google Shape;8665;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66" name="Google Shape;8666;p30"/>
            <p:cNvGrpSpPr/>
            <p:nvPr/>
          </p:nvGrpSpPr>
          <p:grpSpPr>
            <a:xfrm>
              <a:off x="254451" y="559304"/>
              <a:ext cx="156362" cy="156362"/>
              <a:chOff x="0" y="0"/>
              <a:chExt cx="812800" cy="812800"/>
            </a:xfrm>
          </p:grpSpPr>
          <p:sp>
            <p:nvSpPr>
              <p:cNvPr id="8667" name="Google Shape;8667;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8" name="Google Shape;8668;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69" name="Google Shape;8669;p30"/>
            <p:cNvGrpSpPr/>
            <p:nvPr/>
          </p:nvGrpSpPr>
          <p:grpSpPr>
            <a:xfrm>
              <a:off x="739434" y="559304"/>
              <a:ext cx="156362" cy="156362"/>
              <a:chOff x="0" y="0"/>
              <a:chExt cx="812800" cy="812800"/>
            </a:xfrm>
          </p:grpSpPr>
          <p:sp>
            <p:nvSpPr>
              <p:cNvPr id="8670" name="Google Shape;8670;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1" name="Google Shape;8671;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72" name="Google Shape;8672;p30"/>
            <p:cNvGrpSpPr/>
            <p:nvPr/>
          </p:nvGrpSpPr>
          <p:grpSpPr>
            <a:xfrm>
              <a:off x="1224417" y="559304"/>
              <a:ext cx="156362" cy="156362"/>
              <a:chOff x="0" y="0"/>
              <a:chExt cx="812800" cy="812800"/>
            </a:xfrm>
          </p:grpSpPr>
          <p:sp>
            <p:nvSpPr>
              <p:cNvPr id="8673" name="Google Shape;8673;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4" name="Google Shape;8674;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75" name="Google Shape;8675;p30"/>
            <p:cNvGrpSpPr/>
            <p:nvPr/>
          </p:nvGrpSpPr>
          <p:grpSpPr>
            <a:xfrm>
              <a:off x="0" y="824583"/>
              <a:ext cx="156362" cy="156362"/>
              <a:chOff x="0" y="0"/>
              <a:chExt cx="812800" cy="812800"/>
            </a:xfrm>
          </p:grpSpPr>
          <p:sp>
            <p:nvSpPr>
              <p:cNvPr id="8676" name="Google Shape;8676;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7" name="Google Shape;8677;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78" name="Google Shape;8678;p30"/>
            <p:cNvGrpSpPr/>
            <p:nvPr/>
          </p:nvGrpSpPr>
          <p:grpSpPr>
            <a:xfrm>
              <a:off x="484983" y="824583"/>
              <a:ext cx="156362" cy="156362"/>
              <a:chOff x="0" y="0"/>
              <a:chExt cx="812800" cy="812800"/>
            </a:xfrm>
          </p:grpSpPr>
          <p:sp>
            <p:nvSpPr>
              <p:cNvPr id="8679" name="Google Shape;8679;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0" name="Google Shape;8680;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81" name="Google Shape;8681;p30"/>
            <p:cNvGrpSpPr/>
            <p:nvPr/>
          </p:nvGrpSpPr>
          <p:grpSpPr>
            <a:xfrm>
              <a:off x="969966" y="824583"/>
              <a:ext cx="156362" cy="156362"/>
              <a:chOff x="0" y="0"/>
              <a:chExt cx="812800" cy="812800"/>
            </a:xfrm>
          </p:grpSpPr>
          <p:sp>
            <p:nvSpPr>
              <p:cNvPr id="8682" name="Google Shape;8682;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3" name="Google Shape;8683;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84" name="Google Shape;8684;p30"/>
            <p:cNvGrpSpPr/>
            <p:nvPr/>
          </p:nvGrpSpPr>
          <p:grpSpPr>
            <a:xfrm>
              <a:off x="254451" y="1118608"/>
              <a:ext cx="156362" cy="156362"/>
              <a:chOff x="0" y="0"/>
              <a:chExt cx="812800" cy="812800"/>
            </a:xfrm>
          </p:grpSpPr>
          <p:sp>
            <p:nvSpPr>
              <p:cNvPr id="8685" name="Google Shape;8685;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6" name="Google Shape;8686;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87" name="Google Shape;8687;p30"/>
            <p:cNvGrpSpPr/>
            <p:nvPr/>
          </p:nvGrpSpPr>
          <p:grpSpPr>
            <a:xfrm>
              <a:off x="739434" y="1118608"/>
              <a:ext cx="156362" cy="156362"/>
              <a:chOff x="0" y="0"/>
              <a:chExt cx="812800" cy="812800"/>
            </a:xfrm>
          </p:grpSpPr>
          <p:sp>
            <p:nvSpPr>
              <p:cNvPr id="8688" name="Google Shape;8688;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9" name="Google Shape;8689;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90" name="Google Shape;8690;p30"/>
            <p:cNvGrpSpPr/>
            <p:nvPr/>
          </p:nvGrpSpPr>
          <p:grpSpPr>
            <a:xfrm>
              <a:off x="1224417" y="1118608"/>
              <a:ext cx="156362" cy="156362"/>
              <a:chOff x="0" y="0"/>
              <a:chExt cx="812800" cy="812800"/>
            </a:xfrm>
          </p:grpSpPr>
          <p:sp>
            <p:nvSpPr>
              <p:cNvPr id="8691" name="Google Shape;8691;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2" name="Google Shape;8692;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93" name="Google Shape;8693;p30"/>
            <p:cNvGrpSpPr/>
            <p:nvPr/>
          </p:nvGrpSpPr>
          <p:grpSpPr>
            <a:xfrm>
              <a:off x="0" y="1383887"/>
              <a:ext cx="156362" cy="156362"/>
              <a:chOff x="0" y="0"/>
              <a:chExt cx="812800" cy="812800"/>
            </a:xfrm>
          </p:grpSpPr>
          <p:sp>
            <p:nvSpPr>
              <p:cNvPr id="8694" name="Google Shape;8694;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5" name="Google Shape;8695;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96" name="Google Shape;8696;p30"/>
            <p:cNvGrpSpPr/>
            <p:nvPr/>
          </p:nvGrpSpPr>
          <p:grpSpPr>
            <a:xfrm>
              <a:off x="484983" y="1383887"/>
              <a:ext cx="156362" cy="156362"/>
              <a:chOff x="0" y="0"/>
              <a:chExt cx="812800" cy="812800"/>
            </a:xfrm>
          </p:grpSpPr>
          <p:sp>
            <p:nvSpPr>
              <p:cNvPr id="8697" name="Google Shape;8697;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8" name="Google Shape;8698;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99" name="Google Shape;8699;p30"/>
            <p:cNvGrpSpPr/>
            <p:nvPr/>
          </p:nvGrpSpPr>
          <p:grpSpPr>
            <a:xfrm>
              <a:off x="969966" y="1383887"/>
              <a:ext cx="156362" cy="156362"/>
              <a:chOff x="0" y="0"/>
              <a:chExt cx="812800" cy="812800"/>
            </a:xfrm>
          </p:grpSpPr>
          <p:sp>
            <p:nvSpPr>
              <p:cNvPr id="8700" name="Google Shape;8700;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1" name="Google Shape;8701;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02" name="Google Shape;8702;p30"/>
            <p:cNvGrpSpPr/>
            <p:nvPr/>
          </p:nvGrpSpPr>
          <p:grpSpPr>
            <a:xfrm>
              <a:off x="254451" y="1677912"/>
              <a:ext cx="156362" cy="156362"/>
              <a:chOff x="0" y="0"/>
              <a:chExt cx="812800" cy="812800"/>
            </a:xfrm>
          </p:grpSpPr>
          <p:sp>
            <p:nvSpPr>
              <p:cNvPr id="8703" name="Google Shape;8703;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4" name="Google Shape;8704;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05" name="Google Shape;8705;p30"/>
            <p:cNvGrpSpPr/>
            <p:nvPr/>
          </p:nvGrpSpPr>
          <p:grpSpPr>
            <a:xfrm>
              <a:off x="739434" y="1677912"/>
              <a:ext cx="156362" cy="156362"/>
              <a:chOff x="0" y="0"/>
              <a:chExt cx="812800" cy="812800"/>
            </a:xfrm>
          </p:grpSpPr>
          <p:sp>
            <p:nvSpPr>
              <p:cNvPr id="8706" name="Google Shape;8706;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7" name="Google Shape;8707;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08" name="Google Shape;8708;p30"/>
            <p:cNvGrpSpPr/>
            <p:nvPr/>
          </p:nvGrpSpPr>
          <p:grpSpPr>
            <a:xfrm>
              <a:off x="1224417" y="1677912"/>
              <a:ext cx="156362" cy="156362"/>
              <a:chOff x="0" y="0"/>
              <a:chExt cx="812800" cy="812800"/>
            </a:xfrm>
          </p:grpSpPr>
          <p:sp>
            <p:nvSpPr>
              <p:cNvPr id="8709" name="Google Shape;8709;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0" name="Google Shape;8710;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11" name="Google Shape;8711;p30"/>
            <p:cNvGrpSpPr/>
            <p:nvPr/>
          </p:nvGrpSpPr>
          <p:grpSpPr>
            <a:xfrm>
              <a:off x="0" y="1943191"/>
              <a:ext cx="156362" cy="156362"/>
              <a:chOff x="0" y="0"/>
              <a:chExt cx="812800" cy="812800"/>
            </a:xfrm>
          </p:grpSpPr>
          <p:sp>
            <p:nvSpPr>
              <p:cNvPr id="8712" name="Google Shape;8712;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3" name="Google Shape;8713;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14" name="Google Shape;8714;p30"/>
            <p:cNvGrpSpPr/>
            <p:nvPr/>
          </p:nvGrpSpPr>
          <p:grpSpPr>
            <a:xfrm>
              <a:off x="484983" y="1943191"/>
              <a:ext cx="156362" cy="156362"/>
              <a:chOff x="0" y="0"/>
              <a:chExt cx="812800" cy="812800"/>
            </a:xfrm>
          </p:grpSpPr>
          <p:sp>
            <p:nvSpPr>
              <p:cNvPr id="8715" name="Google Shape;8715;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6" name="Google Shape;8716;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17" name="Google Shape;8717;p30"/>
            <p:cNvGrpSpPr/>
            <p:nvPr/>
          </p:nvGrpSpPr>
          <p:grpSpPr>
            <a:xfrm>
              <a:off x="969966" y="1943191"/>
              <a:ext cx="156362" cy="156362"/>
              <a:chOff x="0" y="0"/>
              <a:chExt cx="812800" cy="812800"/>
            </a:xfrm>
          </p:grpSpPr>
          <p:sp>
            <p:nvSpPr>
              <p:cNvPr id="8718" name="Google Shape;8718;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9" name="Google Shape;8719;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20" name="Google Shape;8720;p30"/>
            <p:cNvGrpSpPr/>
            <p:nvPr/>
          </p:nvGrpSpPr>
          <p:grpSpPr>
            <a:xfrm>
              <a:off x="254451" y="2237216"/>
              <a:ext cx="156362" cy="156362"/>
              <a:chOff x="0" y="0"/>
              <a:chExt cx="812800" cy="812800"/>
            </a:xfrm>
          </p:grpSpPr>
          <p:sp>
            <p:nvSpPr>
              <p:cNvPr id="8721" name="Google Shape;8721;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2" name="Google Shape;8722;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23" name="Google Shape;8723;p30"/>
            <p:cNvGrpSpPr/>
            <p:nvPr/>
          </p:nvGrpSpPr>
          <p:grpSpPr>
            <a:xfrm>
              <a:off x="739434" y="2237216"/>
              <a:ext cx="156362" cy="156362"/>
              <a:chOff x="0" y="0"/>
              <a:chExt cx="812800" cy="812800"/>
            </a:xfrm>
          </p:grpSpPr>
          <p:sp>
            <p:nvSpPr>
              <p:cNvPr id="8724" name="Google Shape;8724;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5" name="Google Shape;8725;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26" name="Google Shape;8726;p30"/>
            <p:cNvGrpSpPr/>
            <p:nvPr/>
          </p:nvGrpSpPr>
          <p:grpSpPr>
            <a:xfrm>
              <a:off x="1224417" y="2237216"/>
              <a:ext cx="156362" cy="156362"/>
              <a:chOff x="0" y="0"/>
              <a:chExt cx="812800" cy="812800"/>
            </a:xfrm>
          </p:grpSpPr>
          <p:sp>
            <p:nvSpPr>
              <p:cNvPr id="8727" name="Google Shape;8727;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8" name="Google Shape;8728;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29" name="Google Shape;8729;p30"/>
            <p:cNvGrpSpPr/>
            <p:nvPr/>
          </p:nvGrpSpPr>
          <p:grpSpPr>
            <a:xfrm>
              <a:off x="0" y="2502496"/>
              <a:ext cx="156362" cy="156362"/>
              <a:chOff x="0" y="0"/>
              <a:chExt cx="812800" cy="812800"/>
            </a:xfrm>
          </p:grpSpPr>
          <p:sp>
            <p:nvSpPr>
              <p:cNvPr id="8730" name="Google Shape;8730;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1" name="Google Shape;8731;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32" name="Google Shape;8732;p30"/>
            <p:cNvGrpSpPr/>
            <p:nvPr/>
          </p:nvGrpSpPr>
          <p:grpSpPr>
            <a:xfrm>
              <a:off x="484983" y="2502496"/>
              <a:ext cx="156362" cy="156362"/>
              <a:chOff x="0" y="0"/>
              <a:chExt cx="812800" cy="812800"/>
            </a:xfrm>
          </p:grpSpPr>
          <p:sp>
            <p:nvSpPr>
              <p:cNvPr id="8733" name="Google Shape;8733;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4" name="Google Shape;8734;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35" name="Google Shape;8735;p30"/>
            <p:cNvGrpSpPr/>
            <p:nvPr/>
          </p:nvGrpSpPr>
          <p:grpSpPr>
            <a:xfrm>
              <a:off x="969966" y="2502496"/>
              <a:ext cx="156362" cy="156362"/>
              <a:chOff x="0" y="0"/>
              <a:chExt cx="812800" cy="812800"/>
            </a:xfrm>
          </p:grpSpPr>
          <p:sp>
            <p:nvSpPr>
              <p:cNvPr id="8736" name="Google Shape;8736;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7" name="Google Shape;8737;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38" name="Google Shape;8738;p30"/>
            <p:cNvGrpSpPr/>
            <p:nvPr/>
          </p:nvGrpSpPr>
          <p:grpSpPr>
            <a:xfrm>
              <a:off x="254451" y="2796520"/>
              <a:ext cx="156362" cy="156362"/>
              <a:chOff x="0" y="0"/>
              <a:chExt cx="812800" cy="812800"/>
            </a:xfrm>
          </p:grpSpPr>
          <p:sp>
            <p:nvSpPr>
              <p:cNvPr id="8739" name="Google Shape;8739;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0" name="Google Shape;8740;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41" name="Google Shape;8741;p30"/>
            <p:cNvGrpSpPr/>
            <p:nvPr/>
          </p:nvGrpSpPr>
          <p:grpSpPr>
            <a:xfrm>
              <a:off x="739434" y="2796520"/>
              <a:ext cx="156362" cy="156362"/>
              <a:chOff x="0" y="0"/>
              <a:chExt cx="812800" cy="812800"/>
            </a:xfrm>
          </p:grpSpPr>
          <p:sp>
            <p:nvSpPr>
              <p:cNvPr id="8742" name="Google Shape;8742;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3" name="Google Shape;8743;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44" name="Google Shape;8744;p30"/>
            <p:cNvGrpSpPr/>
            <p:nvPr/>
          </p:nvGrpSpPr>
          <p:grpSpPr>
            <a:xfrm>
              <a:off x="1224417" y="2796520"/>
              <a:ext cx="156362" cy="156362"/>
              <a:chOff x="0" y="0"/>
              <a:chExt cx="812800" cy="812800"/>
            </a:xfrm>
          </p:grpSpPr>
          <p:sp>
            <p:nvSpPr>
              <p:cNvPr id="8745" name="Google Shape;8745;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6" name="Google Shape;8746;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47" name="Google Shape;8747;p30"/>
            <p:cNvGrpSpPr/>
            <p:nvPr/>
          </p:nvGrpSpPr>
          <p:grpSpPr>
            <a:xfrm>
              <a:off x="0" y="3061800"/>
              <a:ext cx="156362" cy="156362"/>
              <a:chOff x="0" y="0"/>
              <a:chExt cx="812800" cy="812800"/>
            </a:xfrm>
          </p:grpSpPr>
          <p:sp>
            <p:nvSpPr>
              <p:cNvPr id="8748" name="Google Shape;8748;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9" name="Google Shape;8749;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50" name="Google Shape;8750;p30"/>
            <p:cNvGrpSpPr/>
            <p:nvPr/>
          </p:nvGrpSpPr>
          <p:grpSpPr>
            <a:xfrm>
              <a:off x="484983" y="3061800"/>
              <a:ext cx="156362" cy="156362"/>
              <a:chOff x="0" y="0"/>
              <a:chExt cx="812800" cy="812800"/>
            </a:xfrm>
          </p:grpSpPr>
          <p:sp>
            <p:nvSpPr>
              <p:cNvPr id="8751" name="Google Shape;8751;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2" name="Google Shape;8752;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53" name="Google Shape;8753;p30"/>
            <p:cNvGrpSpPr/>
            <p:nvPr/>
          </p:nvGrpSpPr>
          <p:grpSpPr>
            <a:xfrm>
              <a:off x="969966" y="3061800"/>
              <a:ext cx="156362" cy="156362"/>
              <a:chOff x="0" y="0"/>
              <a:chExt cx="812800" cy="812800"/>
            </a:xfrm>
          </p:grpSpPr>
          <p:sp>
            <p:nvSpPr>
              <p:cNvPr id="8754" name="Google Shape;8754;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5" name="Google Shape;8755;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56" name="Google Shape;8756;p30"/>
            <p:cNvGrpSpPr/>
            <p:nvPr/>
          </p:nvGrpSpPr>
          <p:grpSpPr>
            <a:xfrm>
              <a:off x="254451" y="3375562"/>
              <a:ext cx="156362" cy="156362"/>
              <a:chOff x="0" y="0"/>
              <a:chExt cx="812800" cy="812800"/>
            </a:xfrm>
          </p:grpSpPr>
          <p:sp>
            <p:nvSpPr>
              <p:cNvPr id="8757" name="Google Shape;8757;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8" name="Google Shape;8758;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59" name="Google Shape;8759;p30"/>
            <p:cNvGrpSpPr/>
            <p:nvPr/>
          </p:nvGrpSpPr>
          <p:grpSpPr>
            <a:xfrm>
              <a:off x="739434" y="3375562"/>
              <a:ext cx="156362" cy="156362"/>
              <a:chOff x="0" y="0"/>
              <a:chExt cx="812800" cy="812800"/>
            </a:xfrm>
          </p:grpSpPr>
          <p:sp>
            <p:nvSpPr>
              <p:cNvPr id="8760" name="Google Shape;8760;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1" name="Google Shape;8761;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62" name="Google Shape;8762;p30"/>
            <p:cNvGrpSpPr/>
            <p:nvPr/>
          </p:nvGrpSpPr>
          <p:grpSpPr>
            <a:xfrm>
              <a:off x="1224417" y="3375562"/>
              <a:ext cx="156362" cy="156362"/>
              <a:chOff x="0" y="0"/>
              <a:chExt cx="812800" cy="812800"/>
            </a:xfrm>
          </p:grpSpPr>
          <p:sp>
            <p:nvSpPr>
              <p:cNvPr id="8763" name="Google Shape;8763;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4" name="Google Shape;8764;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65" name="Google Shape;8765;p30"/>
            <p:cNvGrpSpPr/>
            <p:nvPr/>
          </p:nvGrpSpPr>
          <p:grpSpPr>
            <a:xfrm>
              <a:off x="0" y="3640841"/>
              <a:ext cx="156362" cy="156362"/>
              <a:chOff x="0" y="0"/>
              <a:chExt cx="812800" cy="812800"/>
            </a:xfrm>
          </p:grpSpPr>
          <p:sp>
            <p:nvSpPr>
              <p:cNvPr id="8766" name="Google Shape;8766;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7" name="Google Shape;8767;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68" name="Google Shape;8768;p30"/>
            <p:cNvGrpSpPr/>
            <p:nvPr/>
          </p:nvGrpSpPr>
          <p:grpSpPr>
            <a:xfrm>
              <a:off x="484983" y="3640841"/>
              <a:ext cx="156362" cy="156362"/>
              <a:chOff x="0" y="0"/>
              <a:chExt cx="812800" cy="812800"/>
            </a:xfrm>
          </p:grpSpPr>
          <p:sp>
            <p:nvSpPr>
              <p:cNvPr id="8769" name="Google Shape;8769;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0" name="Google Shape;8770;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71" name="Google Shape;8771;p30"/>
            <p:cNvGrpSpPr/>
            <p:nvPr/>
          </p:nvGrpSpPr>
          <p:grpSpPr>
            <a:xfrm>
              <a:off x="969966" y="3640841"/>
              <a:ext cx="156362" cy="156362"/>
              <a:chOff x="0" y="0"/>
              <a:chExt cx="812800" cy="812800"/>
            </a:xfrm>
          </p:grpSpPr>
          <p:sp>
            <p:nvSpPr>
              <p:cNvPr id="8772" name="Google Shape;8772;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3" name="Google Shape;8773;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74" name="Google Shape;8774;p30"/>
            <p:cNvGrpSpPr/>
            <p:nvPr/>
          </p:nvGrpSpPr>
          <p:grpSpPr>
            <a:xfrm>
              <a:off x="254451" y="3934866"/>
              <a:ext cx="156362" cy="156362"/>
              <a:chOff x="0" y="0"/>
              <a:chExt cx="812800" cy="812800"/>
            </a:xfrm>
          </p:grpSpPr>
          <p:sp>
            <p:nvSpPr>
              <p:cNvPr id="8775" name="Google Shape;8775;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6" name="Google Shape;8776;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77" name="Google Shape;8777;p30"/>
            <p:cNvGrpSpPr/>
            <p:nvPr/>
          </p:nvGrpSpPr>
          <p:grpSpPr>
            <a:xfrm>
              <a:off x="739434" y="3934866"/>
              <a:ext cx="156362" cy="156362"/>
              <a:chOff x="0" y="0"/>
              <a:chExt cx="812800" cy="812800"/>
            </a:xfrm>
          </p:grpSpPr>
          <p:sp>
            <p:nvSpPr>
              <p:cNvPr id="8778" name="Google Shape;8778;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9" name="Google Shape;8779;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80" name="Google Shape;8780;p30"/>
            <p:cNvGrpSpPr/>
            <p:nvPr/>
          </p:nvGrpSpPr>
          <p:grpSpPr>
            <a:xfrm>
              <a:off x="1224417" y="3934866"/>
              <a:ext cx="156362" cy="156362"/>
              <a:chOff x="0" y="0"/>
              <a:chExt cx="812800" cy="812800"/>
            </a:xfrm>
          </p:grpSpPr>
          <p:sp>
            <p:nvSpPr>
              <p:cNvPr id="8781" name="Google Shape;8781;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2" name="Google Shape;8782;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83" name="Google Shape;8783;p30"/>
            <p:cNvGrpSpPr/>
            <p:nvPr/>
          </p:nvGrpSpPr>
          <p:grpSpPr>
            <a:xfrm>
              <a:off x="0" y="4200145"/>
              <a:ext cx="156362" cy="156362"/>
              <a:chOff x="0" y="0"/>
              <a:chExt cx="812800" cy="812800"/>
            </a:xfrm>
          </p:grpSpPr>
          <p:sp>
            <p:nvSpPr>
              <p:cNvPr id="8784" name="Google Shape;8784;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5" name="Google Shape;8785;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86" name="Google Shape;8786;p30"/>
            <p:cNvGrpSpPr/>
            <p:nvPr/>
          </p:nvGrpSpPr>
          <p:grpSpPr>
            <a:xfrm>
              <a:off x="484983" y="4200145"/>
              <a:ext cx="156362" cy="156362"/>
              <a:chOff x="0" y="0"/>
              <a:chExt cx="812800" cy="812800"/>
            </a:xfrm>
          </p:grpSpPr>
          <p:sp>
            <p:nvSpPr>
              <p:cNvPr id="8787" name="Google Shape;8787;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8" name="Google Shape;8788;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89" name="Google Shape;8789;p30"/>
            <p:cNvGrpSpPr/>
            <p:nvPr/>
          </p:nvGrpSpPr>
          <p:grpSpPr>
            <a:xfrm>
              <a:off x="969966" y="4200145"/>
              <a:ext cx="156362" cy="156362"/>
              <a:chOff x="0" y="0"/>
              <a:chExt cx="812800" cy="812800"/>
            </a:xfrm>
          </p:grpSpPr>
          <p:sp>
            <p:nvSpPr>
              <p:cNvPr id="8790" name="Google Shape;8790;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1" name="Google Shape;8791;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92" name="Google Shape;8792;p30"/>
            <p:cNvGrpSpPr/>
            <p:nvPr/>
          </p:nvGrpSpPr>
          <p:grpSpPr>
            <a:xfrm>
              <a:off x="254451" y="4494170"/>
              <a:ext cx="156362" cy="156362"/>
              <a:chOff x="0" y="0"/>
              <a:chExt cx="812800" cy="812800"/>
            </a:xfrm>
          </p:grpSpPr>
          <p:sp>
            <p:nvSpPr>
              <p:cNvPr id="8793" name="Google Shape;8793;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4" name="Google Shape;8794;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95" name="Google Shape;8795;p30"/>
            <p:cNvGrpSpPr/>
            <p:nvPr/>
          </p:nvGrpSpPr>
          <p:grpSpPr>
            <a:xfrm>
              <a:off x="739434" y="4494170"/>
              <a:ext cx="156362" cy="156362"/>
              <a:chOff x="0" y="0"/>
              <a:chExt cx="812800" cy="812800"/>
            </a:xfrm>
          </p:grpSpPr>
          <p:sp>
            <p:nvSpPr>
              <p:cNvPr id="8796" name="Google Shape;8796;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7" name="Google Shape;8797;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98" name="Google Shape;8798;p30"/>
            <p:cNvGrpSpPr/>
            <p:nvPr/>
          </p:nvGrpSpPr>
          <p:grpSpPr>
            <a:xfrm>
              <a:off x="1224417" y="4494170"/>
              <a:ext cx="156362" cy="156362"/>
              <a:chOff x="0" y="0"/>
              <a:chExt cx="812800" cy="812800"/>
            </a:xfrm>
          </p:grpSpPr>
          <p:sp>
            <p:nvSpPr>
              <p:cNvPr id="8799" name="Google Shape;8799;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0" name="Google Shape;8800;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01" name="Google Shape;8801;p30"/>
            <p:cNvGrpSpPr/>
            <p:nvPr/>
          </p:nvGrpSpPr>
          <p:grpSpPr>
            <a:xfrm>
              <a:off x="0" y="4759449"/>
              <a:ext cx="156362" cy="156362"/>
              <a:chOff x="0" y="0"/>
              <a:chExt cx="812800" cy="812800"/>
            </a:xfrm>
          </p:grpSpPr>
          <p:sp>
            <p:nvSpPr>
              <p:cNvPr id="8802" name="Google Shape;8802;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3" name="Google Shape;8803;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04" name="Google Shape;8804;p30"/>
            <p:cNvGrpSpPr/>
            <p:nvPr/>
          </p:nvGrpSpPr>
          <p:grpSpPr>
            <a:xfrm>
              <a:off x="484983" y="4759449"/>
              <a:ext cx="156362" cy="156362"/>
              <a:chOff x="0" y="0"/>
              <a:chExt cx="812800" cy="812800"/>
            </a:xfrm>
          </p:grpSpPr>
          <p:sp>
            <p:nvSpPr>
              <p:cNvPr id="8805" name="Google Shape;8805;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6" name="Google Shape;8806;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07" name="Google Shape;8807;p30"/>
            <p:cNvGrpSpPr/>
            <p:nvPr/>
          </p:nvGrpSpPr>
          <p:grpSpPr>
            <a:xfrm>
              <a:off x="969966" y="4759449"/>
              <a:ext cx="156362" cy="156362"/>
              <a:chOff x="0" y="0"/>
              <a:chExt cx="812800" cy="812800"/>
            </a:xfrm>
          </p:grpSpPr>
          <p:sp>
            <p:nvSpPr>
              <p:cNvPr id="8808" name="Google Shape;8808;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9" name="Google Shape;8809;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10" name="Google Shape;8810;p30"/>
            <p:cNvGrpSpPr/>
            <p:nvPr/>
          </p:nvGrpSpPr>
          <p:grpSpPr>
            <a:xfrm>
              <a:off x="254451" y="5053474"/>
              <a:ext cx="156362" cy="156362"/>
              <a:chOff x="0" y="0"/>
              <a:chExt cx="812800" cy="812800"/>
            </a:xfrm>
          </p:grpSpPr>
          <p:sp>
            <p:nvSpPr>
              <p:cNvPr id="8811" name="Google Shape;8811;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2" name="Google Shape;8812;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13" name="Google Shape;8813;p30"/>
            <p:cNvGrpSpPr/>
            <p:nvPr/>
          </p:nvGrpSpPr>
          <p:grpSpPr>
            <a:xfrm>
              <a:off x="739434" y="5053474"/>
              <a:ext cx="156362" cy="156362"/>
              <a:chOff x="0" y="0"/>
              <a:chExt cx="812800" cy="812800"/>
            </a:xfrm>
          </p:grpSpPr>
          <p:sp>
            <p:nvSpPr>
              <p:cNvPr id="8814" name="Google Shape;8814;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5" name="Google Shape;8815;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16" name="Google Shape;8816;p30"/>
            <p:cNvGrpSpPr/>
            <p:nvPr/>
          </p:nvGrpSpPr>
          <p:grpSpPr>
            <a:xfrm>
              <a:off x="1224417" y="5053474"/>
              <a:ext cx="156362" cy="156362"/>
              <a:chOff x="0" y="0"/>
              <a:chExt cx="812800" cy="812800"/>
            </a:xfrm>
          </p:grpSpPr>
          <p:sp>
            <p:nvSpPr>
              <p:cNvPr id="8817" name="Google Shape;8817;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8" name="Google Shape;8818;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19" name="Google Shape;8819;p30"/>
            <p:cNvGrpSpPr/>
            <p:nvPr/>
          </p:nvGrpSpPr>
          <p:grpSpPr>
            <a:xfrm>
              <a:off x="0" y="5318753"/>
              <a:ext cx="156362" cy="156362"/>
              <a:chOff x="0" y="0"/>
              <a:chExt cx="812800" cy="812800"/>
            </a:xfrm>
          </p:grpSpPr>
          <p:sp>
            <p:nvSpPr>
              <p:cNvPr id="8820" name="Google Shape;8820;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1" name="Google Shape;8821;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22" name="Google Shape;8822;p30"/>
            <p:cNvGrpSpPr/>
            <p:nvPr/>
          </p:nvGrpSpPr>
          <p:grpSpPr>
            <a:xfrm>
              <a:off x="484983" y="5318753"/>
              <a:ext cx="156362" cy="156362"/>
              <a:chOff x="0" y="0"/>
              <a:chExt cx="812800" cy="812800"/>
            </a:xfrm>
          </p:grpSpPr>
          <p:sp>
            <p:nvSpPr>
              <p:cNvPr id="8823" name="Google Shape;8823;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4" name="Google Shape;8824;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25" name="Google Shape;8825;p30"/>
            <p:cNvGrpSpPr/>
            <p:nvPr/>
          </p:nvGrpSpPr>
          <p:grpSpPr>
            <a:xfrm>
              <a:off x="969966" y="5318753"/>
              <a:ext cx="156362" cy="156362"/>
              <a:chOff x="0" y="0"/>
              <a:chExt cx="812800" cy="812800"/>
            </a:xfrm>
          </p:grpSpPr>
          <p:sp>
            <p:nvSpPr>
              <p:cNvPr id="8826" name="Google Shape;8826;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7" name="Google Shape;8827;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28" name="Google Shape;8828;p30"/>
            <p:cNvGrpSpPr/>
            <p:nvPr/>
          </p:nvGrpSpPr>
          <p:grpSpPr>
            <a:xfrm>
              <a:off x="254451" y="5612778"/>
              <a:ext cx="156362" cy="156362"/>
              <a:chOff x="0" y="0"/>
              <a:chExt cx="812800" cy="812800"/>
            </a:xfrm>
          </p:grpSpPr>
          <p:sp>
            <p:nvSpPr>
              <p:cNvPr id="8829" name="Google Shape;8829;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0" name="Google Shape;8830;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31" name="Google Shape;8831;p30"/>
            <p:cNvGrpSpPr/>
            <p:nvPr/>
          </p:nvGrpSpPr>
          <p:grpSpPr>
            <a:xfrm>
              <a:off x="739434" y="5612778"/>
              <a:ext cx="156362" cy="156362"/>
              <a:chOff x="0" y="0"/>
              <a:chExt cx="812800" cy="812800"/>
            </a:xfrm>
          </p:grpSpPr>
          <p:sp>
            <p:nvSpPr>
              <p:cNvPr id="8832" name="Google Shape;8832;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3" name="Google Shape;8833;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34" name="Google Shape;8834;p30"/>
            <p:cNvGrpSpPr/>
            <p:nvPr/>
          </p:nvGrpSpPr>
          <p:grpSpPr>
            <a:xfrm>
              <a:off x="1224417" y="5612778"/>
              <a:ext cx="156362" cy="156362"/>
              <a:chOff x="0" y="0"/>
              <a:chExt cx="812800" cy="812800"/>
            </a:xfrm>
          </p:grpSpPr>
          <p:sp>
            <p:nvSpPr>
              <p:cNvPr id="8835" name="Google Shape;8835;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6" name="Google Shape;8836;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37" name="Google Shape;8837;p30"/>
            <p:cNvGrpSpPr/>
            <p:nvPr/>
          </p:nvGrpSpPr>
          <p:grpSpPr>
            <a:xfrm>
              <a:off x="0" y="5878057"/>
              <a:ext cx="156362" cy="156362"/>
              <a:chOff x="0" y="0"/>
              <a:chExt cx="812800" cy="812800"/>
            </a:xfrm>
          </p:grpSpPr>
          <p:sp>
            <p:nvSpPr>
              <p:cNvPr id="8838" name="Google Shape;8838;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9" name="Google Shape;8839;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40" name="Google Shape;8840;p30"/>
            <p:cNvGrpSpPr/>
            <p:nvPr/>
          </p:nvGrpSpPr>
          <p:grpSpPr>
            <a:xfrm>
              <a:off x="484983" y="5878057"/>
              <a:ext cx="156362" cy="156362"/>
              <a:chOff x="0" y="0"/>
              <a:chExt cx="812800" cy="812800"/>
            </a:xfrm>
          </p:grpSpPr>
          <p:sp>
            <p:nvSpPr>
              <p:cNvPr id="8841" name="Google Shape;8841;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2" name="Google Shape;8842;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43" name="Google Shape;8843;p30"/>
            <p:cNvGrpSpPr/>
            <p:nvPr/>
          </p:nvGrpSpPr>
          <p:grpSpPr>
            <a:xfrm>
              <a:off x="969966" y="5878057"/>
              <a:ext cx="156362" cy="156362"/>
              <a:chOff x="0" y="0"/>
              <a:chExt cx="812800" cy="812800"/>
            </a:xfrm>
          </p:grpSpPr>
          <p:sp>
            <p:nvSpPr>
              <p:cNvPr id="8844" name="Google Shape;8844;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5" name="Google Shape;8845;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46" name="Google Shape;8846;p30"/>
            <p:cNvGrpSpPr/>
            <p:nvPr/>
          </p:nvGrpSpPr>
          <p:grpSpPr>
            <a:xfrm>
              <a:off x="254451" y="6172082"/>
              <a:ext cx="156362" cy="156362"/>
              <a:chOff x="0" y="0"/>
              <a:chExt cx="812800" cy="812800"/>
            </a:xfrm>
          </p:grpSpPr>
          <p:sp>
            <p:nvSpPr>
              <p:cNvPr id="8847" name="Google Shape;8847;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8" name="Google Shape;8848;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49" name="Google Shape;8849;p30"/>
            <p:cNvGrpSpPr/>
            <p:nvPr/>
          </p:nvGrpSpPr>
          <p:grpSpPr>
            <a:xfrm>
              <a:off x="739434" y="6172082"/>
              <a:ext cx="156362" cy="156362"/>
              <a:chOff x="0" y="0"/>
              <a:chExt cx="812800" cy="812800"/>
            </a:xfrm>
          </p:grpSpPr>
          <p:sp>
            <p:nvSpPr>
              <p:cNvPr id="8850" name="Google Shape;8850;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1" name="Google Shape;8851;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52" name="Google Shape;8852;p30"/>
            <p:cNvGrpSpPr/>
            <p:nvPr/>
          </p:nvGrpSpPr>
          <p:grpSpPr>
            <a:xfrm>
              <a:off x="1224417" y="6172082"/>
              <a:ext cx="156362" cy="156362"/>
              <a:chOff x="0" y="0"/>
              <a:chExt cx="812800" cy="812800"/>
            </a:xfrm>
          </p:grpSpPr>
          <p:sp>
            <p:nvSpPr>
              <p:cNvPr id="8853" name="Google Shape;8853;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4" name="Google Shape;8854;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55" name="Google Shape;8855;p30"/>
            <p:cNvGrpSpPr/>
            <p:nvPr/>
          </p:nvGrpSpPr>
          <p:grpSpPr>
            <a:xfrm>
              <a:off x="0" y="6437361"/>
              <a:ext cx="156362" cy="156362"/>
              <a:chOff x="0" y="0"/>
              <a:chExt cx="812800" cy="812800"/>
            </a:xfrm>
          </p:grpSpPr>
          <p:sp>
            <p:nvSpPr>
              <p:cNvPr id="8856" name="Google Shape;8856;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7" name="Google Shape;8857;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58" name="Google Shape;8858;p30"/>
            <p:cNvGrpSpPr/>
            <p:nvPr/>
          </p:nvGrpSpPr>
          <p:grpSpPr>
            <a:xfrm>
              <a:off x="484983" y="6437361"/>
              <a:ext cx="156362" cy="156362"/>
              <a:chOff x="0" y="0"/>
              <a:chExt cx="812800" cy="812800"/>
            </a:xfrm>
          </p:grpSpPr>
          <p:sp>
            <p:nvSpPr>
              <p:cNvPr id="8859" name="Google Shape;8859;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0" name="Google Shape;8860;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61" name="Google Shape;8861;p30"/>
            <p:cNvGrpSpPr/>
            <p:nvPr/>
          </p:nvGrpSpPr>
          <p:grpSpPr>
            <a:xfrm>
              <a:off x="969966" y="6437361"/>
              <a:ext cx="156362" cy="156362"/>
              <a:chOff x="0" y="0"/>
              <a:chExt cx="812800" cy="812800"/>
            </a:xfrm>
          </p:grpSpPr>
          <p:sp>
            <p:nvSpPr>
              <p:cNvPr id="8862" name="Google Shape;8862;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3" name="Google Shape;8863;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64" name="Google Shape;8864;p30"/>
            <p:cNvGrpSpPr/>
            <p:nvPr/>
          </p:nvGrpSpPr>
          <p:grpSpPr>
            <a:xfrm>
              <a:off x="1706775" y="0"/>
              <a:ext cx="156362" cy="156362"/>
              <a:chOff x="0" y="0"/>
              <a:chExt cx="812800" cy="812800"/>
            </a:xfrm>
          </p:grpSpPr>
          <p:sp>
            <p:nvSpPr>
              <p:cNvPr id="8865" name="Google Shape;8865;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6" name="Google Shape;8866;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67" name="Google Shape;8867;p30"/>
            <p:cNvGrpSpPr/>
            <p:nvPr/>
          </p:nvGrpSpPr>
          <p:grpSpPr>
            <a:xfrm>
              <a:off x="2191758" y="0"/>
              <a:ext cx="156362" cy="156362"/>
              <a:chOff x="0" y="0"/>
              <a:chExt cx="812800" cy="812800"/>
            </a:xfrm>
          </p:grpSpPr>
          <p:sp>
            <p:nvSpPr>
              <p:cNvPr id="8868" name="Google Shape;8868;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9" name="Google Shape;8869;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70" name="Google Shape;8870;p30"/>
            <p:cNvGrpSpPr/>
            <p:nvPr/>
          </p:nvGrpSpPr>
          <p:grpSpPr>
            <a:xfrm>
              <a:off x="2676742" y="0"/>
              <a:ext cx="156362" cy="156362"/>
              <a:chOff x="0" y="0"/>
              <a:chExt cx="812800" cy="812800"/>
            </a:xfrm>
          </p:grpSpPr>
          <p:sp>
            <p:nvSpPr>
              <p:cNvPr id="8871" name="Google Shape;8871;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2" name="Google Shape;8872;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73" name="Google Shape;8873;p30"/>
            <p:cNvGrpSpPr/>
            <p:nvPr/>
          </p:nvGrpSpPr>
          <p:grpSpPr>
            <a:xfrm>
              <a:off x="1452325" y="265279"/>
              <a:ext cx="156362" cy="156362"/>
              <a:chOff x="0" y="0"/>
              <a:chExt cx="812800" cy="812800"/>
            </a:xfrm>
          </p:grpSpPr>
          <p:sp>
            <p:nvSpPr>
              <p:cNvPr id="8874" name="Google Shape;8874;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5" name="Google Shape;8875;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76" name="Google Shape;8876;p30"/>
            <p:cNvGrpSpPr/>
            <p:nvPr/>
          </p:nvGrpSpPr>
          <p:grpSpPr>
            <a:xfrm>
              <a:off x="1937308" y="265279"/>
              <a:ext cx="156362" cy="156362"/>
              <a:chOff x="0" y="0"/>
              <a:chExt cx="812800" cy="812800"/>
            </a:xfrm>
          </p:grpSpPr>
          <p:sp>
            <p:nvSpPr>
              <p:cNvPr id="8877" name="Google Shape;8877;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8" name="Google Shape;8878;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79" name="Google Shape;8879;p30"/>
            <p:cNvGrpSpPr/>
            <p:nvPr/>
          </p:nvGrpSpPr>
          <p:grpSpPr>
            <a:xfrm>
              <a:off x="2422291" y="265279"/>
              <a:ext cx="156362" cy="156362"/>
              <a:chOff x="0" y="0"/>
              <a:chExt cx="812800" cy="812800"/>
            </a:xfrm>
          </p:grpSpPr>
          <p:sp>
            <p:nvSpPr>
              <p:cNvPr id="8880" name="Google Shape;8880;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1" name="Google Shape;8881;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82" name="Google Shape;8882;p30"/>
            <p:cNvGrpSpPr/>
            <p:nvPr/>
          </p:nvGrpSpPr>
          <p:grpSpPr>
            <a:xfrm>
              <a:off x="1706775" y="559304"/>
              <a:ext cx="156362" cy="156362"/>
              <a:chOff x="0" y="0"/>
              <a:chExt cx="812800" cy="812800"/>
            </a:xfrm>
          </p:grpSpPr>
          <p:sp>
            <p:nvSpPr>
              <p:cNvPr id="8883" name="Google Shape;8883;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4" name="Google Shape;8884;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85" name="Google Shape;8885;p30"/>
            <p:cNvGrpSpPr/>
            <p:nvPr/>
          </p:nvGrpSpPr>
          <p:grpSpPr>
            <a:xfrm>
              <a:off x="2191758" y="559304"/>
              <a:ext cx="156362" cy="156362"/>
              <a:chOff x="0" y="0"/>
              <a:chExt cx="812800" cy="812800"/>
            </a:xfrm>
          </p:grpSpPr>
          <p:sp>
            <p:nvSpPr>
              <p:cNvPr id="8886" name="Google Shape;8886;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7" name="Google Shape;8887;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88" name="Google Shape;8888;p30"/>
            <p:cNvGrpSpPr/>
            <p:nvPr/>
          </p:nvGrpSpPr>
          <p:grpSpPr>
            <a:xfrm>
              <a:off x="2676742" y="559304"/>
              <a:ext cx="156362" cy="156362"/>
              <a:chOff x="0" y="0"/>
              <a:chExt cx="812800" cy="812800"/>
            </a:xfrm>
          </p:grpSpPr>
          <p:sp>
            <p:nvSpPr>
              <p:cNvPr id="8889" name="Google Shape;8889;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0" name="Google Shape;8890;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91" name="Google Shape;8891;p30"/>
            <p:cNvGrpSpPr/>
            <p:nvPr/>
          </p:nvGrpSpPr>
          <p:grpSpPr>
            <a:xfrm>
              <a:off x="1452325" y="824583"/>
              <a:ext cx="156362" cy="156362"/>
              <a:chOff x="0" y="0"/>
              <a:chExt cx="812800" cy="812800"/>
            </a:xfrm>
          </p:grpSpPr>
          <p:sp>
            <p:nvSpPr>
              <p:cNvPr id="8892" name="Google Shape;8892;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3" name="Google Shape;8893;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94" name="Google Shape;8894;p30"/>
            <p:cNvGrpSpPr/>
            <p:nvPr/>
          </p:nvGrpSpPr>
          <p:grpSpPr>
            <a:xfrm>
              <a:off x="1937308" y="824583"/>
              <a:ext cx="156362" cy="156362"/>
              <a:chOff x="0" y="0"/>
              <a:chExt cx="812800" cy="812800"/>
            </a:xfrm>
          </p:grpSpPr>
          <p:sp>
            <p:nvSpPr>
              <p:cNvPr id="8895" name="Google Shape;8895;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6" name="Google Shape;8896;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97" name="Google Shape;8897;p30"/>
            <p:cNvGrpSpPr/>
            <p:nvPr/>
          </p:nvGrpSpPr>
          <p:grpSpPr>
            <a:xfrm>
              <a:off x="2422291" y="824583"/>
              <a:ext cx="156362" cy="156362"/>
              <a:chOff x="0" y="0"/>
              <a:chExt cx="812800" cy="812800"/>
            </a:xfrm>
          </p:grpSpPr>
          <p:sp>
            <p:nvSpPr>
              <p:cNvPr id="8898" name="Google Shape;8898;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9" name="Google Shape;8899;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00" name="Google Shape;8900;p30"/>
            <p:cNvGrpSpPr/>
            <p:nvPr/>
          </p:nvGrpSpPr>
          <p:grpSpPr>
            <a:xfrm>
              <a:off x="1706775" y="1118608"/>
              <a:ext cx="156362" cy="156362"/>
              <a:chOff x="0" y="0"/>
              <a:chExt cx="812800" cy="812800"/>
            </a:xfrm>
          </p:grpSpPr>
          <p:sp>
            <p:nvSpPr>
              <p:cNvPr id="8901" name="Google Shape;8901;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2" name="Google Shape;8902;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03" name="Google Shape;8903;p30"/>
            <p:cNvGrpSpPr/>
            <p:nvPr/>
          </p:nvGrpSpPr>
          <p:grpSpPr>
            <a:xfrm>
              <a:off x="2191758" y="1118608"/>
              <a:ext cx="156362" cy="156362"/>
              <a:chOff x="0" y="0"/>
              <a:chExt cx="812800" cy="812800"/>
            </a:xfrm>
          </p:grpSpPr>
          <p:sp>
            <p:nvSpPr>
              <p:cNvPr id="8904" name="Google Shape;8904;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5" name="Google Shape;8905;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06" name="Google Shape;8906;p30"/>
            <p:cNvGrpSpPr/>
            <p:nvPr/>
          </p:nvGrpSpPr>
          <p:grpSpPr>
            <a:xfrm>
              <a:off x="2676742" y="1118608"/>
              <a:ext cx="156362" cy="156362"/>
              <a:chOff x="0" y="0"/>
              <a:chExt cx="812800" cy="812800"/>
            </a:xfrm>
          </p:grpSpPr>
          <p:sp>
            <p:nvSpPr>
              <p:cNvPr id="8907" name="Google Shape;8907;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8" name="Google Shape;8908;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09" name="Google Shape;8909;p30"/>
            <p:cNvGrpSpPr/>
            <p:nvPr/>
          </p:nvGrpSpPr>
          <p:grpSpPr>
            <a:xfrm>
              <a:off x="1452325" y="1383887"/>
              <a:ext cx="156362" cy="156362"/>
              <a:chOff x="0" y="0"/>
              <a:chExt cx="812800" cy="812800"/>
            </a:xfrm>
          </p:grpSpPr>
          <p:sp>
            <p:nvSpPr>
              <p:cNvPr id="8910" name="Google Shape;8910;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1" name="Google Shape;8911;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12" name="Google Shape;8912;p30"/>
            <p:cNvGrpSpPr/>
            <p:nvPr/>
          </p:nvGrpSpPr>
          <p:grpSpPr>
            <a:xfrm>
              <a:off x="1937308" y="1383887"/>
              <a:ext cx="156362" cy="156362"/>
              <a:chOff x="0" y="0"/>
              <a:chExt cx="812800" cy="812800"/>
            </a:xfrm>
          </p:grpSpPr>
          <p:sp>
            <p:nvSpPr>
              <p:cNvPr id="8913" name="Google Shape;8913;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4" name="Google Shape;8914;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15" name="Google Shape;8915;p30"/>
            <p:cNvGrpSpPr/>
            <p:nvPr/>
          </p:nvGrpSpPr>
          <p:grpSpPr>
            <a:xfrm>
              <a:off x="2422291" y="1383887"/>
              <a:ext cx="156362" cy="156362"/>
              <a:chOff x="0" y="0"/>
              <a:chExt cx="812800" cy="812800"/>
            </a:xfrm>
          </p:grpSpPr>
          <p:sp>
            <p:nvSpPr>
              <p:cNvPr id="8916" name="Google Shape;8916;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7" name="Google Shape;8917;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18" name="Google Shape;8918;p30"/>
            <p:cNvGrpSpPr/>
            <p:nvPr/>
          </p:nvGrpSpPr>
          <p:grpSpPr>
            <a:xfrm>
              <a:off x="1706775" y="1677912"/>
              <a:ext cx="156362" cy="156362"/>
              <a:chOff x="0" y="0"/>
              <a:chExt cx="812800" cy="812800"/>
            </a:xfrm>
          </p:grpSpPr>
          <p:sp>
            <p:nvSpPr>
              <p:cNvPr id="8919" name="Google Shape;8919;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0" name="Google Shape;8920;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21" name="Google Shape;8921;p30"/>
            <p:cNvGrpSpPr/>
            <p:nvPr/>
          </p:nvGrpSpPr>
          <p:grpSpPr>
            <a:xfrm>
              <a:off x="2191758" y="1677912"/>
              <a:ext cx="156362" cy="156362"/>
              <a:chOff x="0" y="0"/>
              <a:chExt cx="812800" cy="812800"/>
            </a:xfrm>
          </p:grpSpPr>
          <p:sp>
            <p:nvSpPr>
              <p:cNvPr id="8922" name="Google Shape;8922;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3" name="Google Shape;8923;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24" name="Google Shape;8924;p30"/>
            <p:cNvGrpSpPr/>
            <p:nvPr/>
          </p:nvGrpSpPr>
          <p:grpSpPr>
            <a:xfrm>
              <a:off x="2676742" y="1677912"/>
              <a:ext cx="156362" cy="156362"/>
              <a:chOff x="0" y="0"/>
              <a:chExt cx="812800" cy="812800"/>
            </a:xfrm>
          </p:grpSpPr>
          <p:sp>
            <p:nvSpPr>
              <p:cNvPr id="8925" name="Google Shape;8925;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6" name="Google Shape;8926;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27" name="Google Shape;8927;p30"/>
            <p:cNvGrpSpPr/>
            <p:nvPr/>
          </p:nvGrpSpPr>
          <p:grpSpPr>
            <a:xfrm>
              <a:off x="1452325" y="1943191"/>
              <a:ext cx="156362" cy="156362"/>
              <a:chOff x="0" y="0"/>
              <a:chExt cx="812800" cy="812800"/>
            </a:xfrm>
          </p:grpSpPr>
          <p:sp>
            <p:nvSpPr>
              <p:cNvPr id="8928" name="Google Shape;8928;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9" name="Google Shape;8929;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30" name="Google Shape;8930;p30"/>
            <p:cNvGrpSpPr/>
            <p:nvPr/>
          </p:nvGrpSpPr>
          <p:grpSpPr>
            <a:xfrm>
              <a:off x="1937308" y="1943191"/>
              <a:ext cx="156362" cy="156362"/>
              <a:chOff x="0" y="0"/>
              <a:chExt cx="812800" cy="812800"/>
            </a:xfrm>
          </p:grpSpPr>
          <p:sp>
            <p:nvSpPr>
              <p:cNvPr id="8931" name="Google Shape;8931;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2" name="Google Shape;8932;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33" name="Google Shape;8933;p30"/>
            <p:cNvGrpSpPr/>
            <p:nvPr/>
          </p:nvGrpSpPr>
          <p:grpSpPr>
            <a:xfrm>
              <a:off x="2422291" y="1943191"/>
              <a:ext cx="156362" cy="156362"/>
              <a:chOff x="0" y="0"/>
              <a:chExt cx="812800" cy="812800"/>
            </a:xfrm>
          </p:grpSpPr>
          <p:sp>
            <p:nvSpPr>
              <p:cNvPr id="8934" name="Google Shape;8934;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5" name="Google Shape;8935;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36" name="Google Shape;8936;p30"/>
            <p:cNvGrpSpPr/>
            <p:nvPr/>
          </p:nvGrpSpPr>
          <p:grpSpPr>
            <a:xfrm>
              <a:off x="1706775" y="2237216"/>
              <a:ext cx="156362" cy="156362"/>
              <a:chOff x="0" y="0"/>
              <a:chExt cx="812800" cy="812800"/>
            </a:xfrm>
          </p:grpSpPr>
          <p:sp>
            <p:nvSpPr>
              <p:cNvPr id="8937" name="Google Shape;8937;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8" name="Google Shape;8938;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39" name="Google Shape;8939;p30"/>
            <p:cNvGrpSpPr/>
            <p:nvPr/>
          </p:nvGrpSpPr>
          <p:grpSpPr>
            <a:xfrm>
              <a:off x="2191758" y="2237216"/>
              <a:ext cx="156362" cy="156362"/>
              <a:chOff x="0" y="0"/>
              <a:chExt cx="812800" cy="812800"/>
            </a:xfrm>
          </p:grpSpPr>
          <p:sp>
            <p:nvSpPr>
              <p:cNvPr id="8940" name="Google Shape;8940;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1" name="Google Shape;8941;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42" name="Google Shape;8942;p30"/>
            <p:cNvGrpSpPr/>
            <p:nvPr/>
          </p:nvGrpSpPr>
          <p:grpSpPr>
            <a:xfrm>
              <a:off x="2676742" y="2237216"/>
              <a:ext cx="156362" cy="156362"/>
              <a:chOff x="0" y="0"/>
              <a:chExt cx="812800" cy="812800"/>
            </a:xfrm>
          </p:grpSpPr>
          <p:sp>
            <p:nvSpPr>
              <p:cNvPr id="8943" name="Google Shape;8943;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4" name="Google Shape;8944;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45" name="Google Shape;8945;p30"/>
            <p:cNvGrpSpPr/>
            <p:nvPr/>
          </p:nvGrpSpPr>
          <p:grpSpPr>
            <a:xfrm>
              <a:off x="1452325" y="2502496"/>
              <a:ext cx="156362" cy="156362"/>
              <a:chOff x="0" y="0"/>
              <a:chExt cx="812800" cy="812800"/>
            </a:xfrm>
          </p:grpSpPr>
          <p:sp>
            <p:nvSpPr>
              <p:cNvPr id="8946" name="Google Shape;8946;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7" name="Google Shape;8947;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48" name="Google Shape;8948;p30"/>
            <p:cNvGrpSpPr/>
            <p:nvPr/>
          </p:nvGrpSpPr>
          <p:grpSpPr>
            <a:xfrm>
              <a:off x="1937308" y="2502496"/>
              <a:ext cx="156362" cy="156362"/>
              <a:chOff x="0" y="0"/>
              <a:chExt cx="812800" cy="812800"/>
            </a:xfrm>
          </p:grpSpPr>
          <p:sp>
            <p:nvSpPr>
              <p:cNvPr id="8949" name="Google Shape;8949;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0" name="Google Shape;8950;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51" name="Google Shape;8951;p30"/>
            <p:cNvGrpSpPr/>
            <p:nvPr/>
          </p:nvGrpSpPr>
          <p:grpSpPr>
            <a:xfrm>
              <a:off x="2422291" y="2502496"/>
              <a:ext cx="156362" cy="156362"/>
              <a:chOff x="0" y="0"/>
              <a:chExt cx="812800" cy="812800"/>
            </a:xfrm>
          </p:grpSpPr>
          <p:sp>
            <p:nvSpPr>
              <p:cNvPr id="8952" name="Google Shape;8952;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3" name="Google Shape;8953;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54" name="Google Shape;8954;p30"/>
            <p:cNvGrpSpPr/>
            <p:nvPr/>
          </p:nvGrpSpPr>
          <p:grpSpPr>
            <a:xfrm>
              <a:off x="1706775" y="2796520"/>
              <a:ext cx="156362" cy="156362"/>
              <a:chOff x="0" y="0"/>
              <a:chExt cx="812800" cy="812800"/>
            </a:xfrm>
          </p:grpSpPr>
          <p:sp>
            <p:nvSpPr>
              <p:cNvPr id="8955" name="Google Shape;8955;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6" name="Google Shape;8956;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57" name="Google Shape;8957;p30"/>
            <p:cNvGrpSpPr/>
            <p:nvPr/>
          </p:nvGrpSpPr>
          <p:grpSpPr>
            <a:xfrm>
              <a:off x="2191758" y="2796520"/>
              <a:ext cx="156362" cy="156362"/>
              <a:chOff x="0" y="0"/>
              <a:chExt cx="812800" cy="812800"/>
            </a:xfrm>
          </p:grpSpPr>
          <p:sp>
            <p:nvSpPr>
              <p:cNvPr id="8958" name="Google Shape;8958;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9" name="Google Shape;8959;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60" name="Google Shape;8960;p30"/>
            <p:cNvGrpSpPr/>
            <p:nvPr/>
          </p:nvGrpSpPr>
          <p:grpSpPr>
            <a:xfrm>
              <a:off x="2676742" y="2796520"/>
              <a:ext cx="156362" cy="156362"/>
              <a:chOff x="0" y="0"/>
              <a:chExt cx="812800" cy="812800"/>
            </a:xfrm>
          </p:grpSpPr>
          <p:sp>
            <p:nvSpPr>
              <p:cNvPr id="8961" name="Google Shape;8961;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2" name="Google Shape;8962;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63" name="Google Shape;8963;p30"/>
            <p:cNvGrpSpPr/>
            <p:nvPr/>
          </p:nvGrpSpPr>
          <p:grpSpPr>
            <a:xfrm>
              <a:off x="1452325" y="3061800"/>
              <a:ext cx="156362" cy="156362"/>
              <a:chOff x="0" y="0"/>
              <a:chExt cx="812800" cy="812800"/>
            </a:xfrm>
          </p:grpSpPr>
          <p:sp>
            <p:nvSpPr>
              <p:cNvPr id="8964" name="Google Shape;8964;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5" name="Google Shape;8965;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66" name="Google Shape;8966;p30"/>
            <p:cNvGrpSpPr/>
            <p:nvPr/>
          </p:nvGrpSpPr>
          <p:grpSpPr>
            <a:xfrm>
              <a:off x="1937308" y="3061800"/>
              <a:ext cx="156362" cy="156362"/>
              <a:chOff x="0" y="0"/>
              <a:chExt cx="812800" cy="812800"/>
            </a:xfrm>
          </p:grpSpPr>
          <p:sp>
            <p:nvSpPr>
              <p:cNvPr id="8967" name="Google Shape;8967;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8" name="Google Shape;8968;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69" name="Google Shape;8969;p30"/>
            <p:cNvGrpSpPr/>
            <p:nvPr/>
          </p:nvGrpSpPr>
          <p:grpSpPr>
            <a:xfrm>
              <a:off x="2422291" y="3061800"/>
              <a:ext cx="156362" cy="156362"/>
              <a:chOff x="0" y="0"/>
              <a:chExt cx="812800" cy="812800"/>
            </a:xfrm>
          </p:grpSpPr>
          <p:sp>
            <p:nvSpPr>
              <p:cNvPr id="8970" name="Google Shape;8970;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1" name="Google Shape;8971;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72" name="Google Shape;8972;p30"/>
            <p:cNvGrpSpPr/>
            <p:nvPr/>
          </p:nvGrpSpPr>
          <p:grpSpPr>
            <a:xfrm>
              <a:off x="1706775" y="3375562"/>
              <a:ext cx="156362" cy="156362"/>
              <a:chOff x="0" y="0"/>
              <a:chExt cx="812800" cy="812800"/>
            </a:xfrm>
          </p:grpSpPr>
          <p:sp>
            <p:nvSpPr>
              <p:cNvPr id="8973" name="Google Shape;8973;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4" name="Google Shape;8974;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75" name="Google Shape;8975;p30"/>
            <p:cNvGrpSpPr/>
            <p:nvPr/>
          </p:nvGrpSpPr>
          <p:grpSpPr>
            <a:xfrm>
              <a:off x="2191758" y="3375562"/>
              <a:ext cx="156362" cy="156362"/>
              <a:chOff x="0" y="0"/>
              <a:chExt cx="812800" cy="812800"/>
            </a:xfrm>
          </p:grpSpPr>
          <p:sp>
            <p:nvSpPr>
              <p:cNvPr id="8976" name="Google Shape;8976;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7" name="Google Shape;8977;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78" name="Google Shape;8978;p30"/>
            <p:cNvGrpSpPr/>
            <p:nvPr/>
          </p:nvGrpSpPr>
          <p:grpSpPr>
            <a:xfrm>
              <a:off x="2676742" y="3375562"/>
              <a:ext cx="156362" cy="156362"/>
              <a:chOff x="0" y="0"/>
              <a:chExt cx="812800" cy="812800"/>
            </a:xfrm>
          </p:grpSpPr>
          <p:sp>
            <p:nvSpPr>
              <p:cNvPr id="8979" name="Google Shape;8979;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0" name="Google Shape;8980;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81" name="Google Shape;8981;p30"/>
            <p:cNvGrpSpPr/>
            <p:nvPr/>
          </p:nvGrpSpPr>
          <p:grpSpPr>
            <a:xfrm>
              <a:off x="1452325" y="3640841"/>
              <a:ext cx="156362" cy="156362"/>
              <a:chOff x="0" y="0"/>
              <a:chExt cx="812800" cy="812800"/>
            </a:xfrm>
          </p:grpSpPr>
          <p:sp>
            <p:nvSpPr>
              <p:cNvPr id="8982" name="Google Shape;8982;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3" name="Google Shape;8983;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84" name="Google Shape;8984;p30"/>
            <p:cNvGrpSpPr/>
            <p:nvPr/>
          </p:nvGrpSpPr>
          <p:grpSpPr>
            <a:xfrm>
              <a:off x="1937308" y="3640841"/>
              <a:ext cx="156362" cy="156362"/>
              <a:chOff x="0" y="0"/>
              <a:chExt cx="812800" cy="812800"/>
            </a:xfrm>
          </p:grpSpPr>
          <p:sp>
            <p:nvSpPr>
              <p:cNvPr id="8985" name="Google Shape;8985;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6" name="Google Shape;8986;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87" name="Google Shape;8987;p30"/>
            <p:cNvGrpSpPr/>
            <p:nvPr/>
          </p:nvGrpSpPr>
          <p:grpSpPr>
            <a:xfrm>
              <a:off x="2422291" y="3640841"/>
              <a:ext cx="156362" cy="156362"/>
              <a:chOff x="0" y="0"/>
              <a:chExt cx="812800" cy="812800"/>
            </a:xfrm>
          </p:grpSpPr>
          <p:sp>
            <p:nvSpPr>
              <p:cNvPr id="8988" name="Google Shape;8988;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9" name="Google Shape;8989;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90" name="Google Shape;8990;p30"/>
            <p:cNvGrpSpPr/>
            <p:nvPr/>
          </p:nvGrpSpPr>
          <p:grpSpPr>
            <a:xfrm>
              <a:off x="1706775" y="3934866"/>
              <a:ext cx="156362" cy="156362"/>
              <a:chOff x="0" y="0"/>
              <a:chExt cx="812800" cy="812800"/>
            </a:xfrm>
          </p:grpSpPr>
          <p:sp>
            <p:nvSpPr>
              <p:cNvPr id="8991" name="Google Shape;8991;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2" name="Google Shape;8992;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93" name="Google Shape;8993;p30"/>
            <p:cNvGrpSpPr/>
            <p:nvPr/>
          </p:nvGrpSpPr>
          <p:grpSpPr>
            <a:xfrm>
              <a:off x="2191758" y="3934866"/>
              <a:ext cx="156362" cy="156362"/>
              <a:chOff x="0" y="0"/>
              <a:chExt cx="812800" cy="812800"/>
            </a:xfrm>
          </p:grpSpPr>
          <p:sp>
            <p:nvSpPr>
              <p:cNvPr id="8994" name="Google Shape;8994;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5" name="Google Shape;8995;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96" name="Google Shape;8996;p30"/>
            <p:cNvGrpSpPr/>
            <p:nvPr/>
          </p:nvGrpSpPr>
          <p:grpSpPr>
            <a:xfrm>
              <a:off x="2676742" y="3934866"/>
              <a:ext cx="156362" cy="156362"/>
              <a:chOff x="0" y="0"/>
              <a:chExt cx="812800" cy="812800"/>
            </a:xfrm>
          </p:grpSpPr>
          <p:sp>
            <p:nvSpPr>
              <p:cNvPr id="8997" name="Google Shape;8997;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8" name="Google Shape;8998;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99" name="Google Shape;8999;p30"/>
            <p:cNvGrpSpPr/>
            <p:nvPr/>
          </p:nvGrpSpPr>
          <p:grpSpPr>
            <a:xfrm>
              <a:off x="1452325" y="4200145"/>
              <a:ext cx="156362" cy="156362"/>
              <a:chOff x="0" y="0"/>
              <a:chExt cx="812800" cy="812800"/>
            </a:xfrm>
          </p:grpSpPr>
          <p:sp>
            <p:nvSpPr>
              <p:cNvPr id="9000" name="Google Shape;9000;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1" name="Google Shape;9001;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02" name="Google Shape;9002;p30"/>
            <p:cNvGrpSpPr/>
            <p:nvPr/>
          </p:nvGrpSpPr>
          <p:grpSpPr>
            <a:xfrm>
              <a:off x="1937308" y="4200145"/>
              <a:ext cx="156362" cy="156362"/>
              <a:chOff x="0" y="0"/>
              <a:chExt cx="812800" cy="812800"/>
            </a:xfrm>
          </p:grpSpPr>
          <p:sp>
            <p:nvSpPr>
              <p:cNvPr id="9003" name="Google Shape;9003;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4" name="Google Shape;9004;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05" name="Google Shape;9005;p30"/>
            <p:cNvGrpSpPr/>
            <p:nvPr/>
          </p:nvGrpSpPr>
          <p:grpSpPr>
            <a:xfrm>
              <a:off x="2422291" y="4200145"/>
              <a:ext cx="156362" cy="156362"/>
              <a:chOff x="0" y="0"/>
              <a:chExt cx="812800" cy="812800"/>
            </a:xfrm>
          </p:grpSpPr>
          <p:sp>
            <p:nvSpPr>
              <p:cNvPr id="9006" name="Google Shape;9006;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7" name="Google Shape;9007;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08" name="Google Shape;9008;p30"/>
            <p:cNvGrpSpPr/>
            <p:nvPr/>
          </p:nvGrpSpPr>
          <p:grpSpPr>
            <a:xfrm>
              <a:off x="1706775" y="4494170"/>
              <a:ext cx="156362" cy="156362"/>
              <a:chOff x="0" y="0"/>
              <a:chExt cx="812800" cy="812800"/>
            </a:xfrm>
          </p:grpSpPr>
          <p:sp>
            <p:nvSpPr>
              <p:cNvPr id="9009" name="Google Shape;9009;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0" name="Google Shape;9010;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11" name="Google Shape;9011;p30"/>
            <p:cNvGrpSpPr/>
            <p:nvPr/>
          </p:nvGrpSpPr>
          <p:grpSpPr>
            <a:xfrm>
              <a:off x="2191758" y="4494170"/>
              <a:ext cx="156362" cy="156362"/>
              <a:chOff x="0" y="0"/>
              <a:chExt cx="812800" cy="812800"/>
            </a:xfrm>
          </p:grpSpPr>
          <p:sp>
            <p:nvSpPr>
              <p:cNvPr id="9012" name="Google Shape;9012;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3" name="Google Shape;9013;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14" name="Google Shape;9014;p30"/>
            <p:cNvGrpSpPr/>
            <p:nvPr/>
          </p:nvGrpSpPr>
          <p:grpSpPr>
            <a:xfrm>
              <a:off x="2676742" y="4494170"/>
              <a:ext cx="156362" cy="156362"/>
              <a:chOff x="0" y="0"/>
              <a:chExt cx="812800" cy="812800"/>
            </a:xfrm>
          </p:grpSpPr>
          <p:sp>
            <p:nvSpPr>
              <p:cNvPr id="9015" name="Google Shape;9015;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6" name="Google Shape;9016;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17" name="Google Shape;9017;p30"/>
            <p:cNvGrpSpPr/>
            <p:nvPr/>
          </p:nvGrpSpPr>
          <p:grpSpPr>
            <a:xfrm>
              <a:off x="1452325" y="4759449"/>
              <a:ext cx="156362" cy="156362"/>
              <a:chOff x="0" y="0"/>
              <a:chExt cx="812800" cy="812800"/>
            </a:xfrm>
          </p:grpSpPr>
          <p:sp>
            <p:nvSpPr>
              <p:cNvPr id="9018" name="Google Shape;9018;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9" name="Google Shape;9019;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20" name="Google Shape;9020;p30"/>
            <p:cNvGrpSpPr/>
            <p:nvPr/>
          </p:nvGrpSpPr>
          <p:grpSpPr>
            <a:xfrm>
              <a:off x="1937308" y="4759449"/>
              <a:ext cx="156362" cy="156362"/>
              <a:chOff x="0" y="0"/>
              <a:chExt cx="812800" cy="812800"/>
            </a:xfrm>
          </p:grpSpPr>
          <p:sp>
            <p:nvSpPr>
              <p:cNvPr id="9021" name="Google Shape;9021;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2" name="Google Shape;9022;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23" name="Google Shape;9023;p30"/>
            <p:cNvGrpSpPr/>
            <p:nvPr/>
          </p:nvGrpSpPr>
          <p:grpSpPr>
            <a:xfrm>
              <a:off x="2422291" y="4759449"/>
              <a:ext cx="156362" cy="156362"/>
              <a:chOff x="0" y="0"/>
              <a:chExt cx="812800" cy="812800"/>
            </a:xfrm>
          </p:grpSpPr>
          <p:sp>
            <p:nvSpPr>
              <p:cNvPr id="9024" name="Google Shape;9024;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5" name="Google Shape;9025;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26" name="Google Shape;9026;p30"/>
            <p:cNvGrpSpPr/>
            <p:nvPr/>
          </p:nvGrpSpPr>
          <p:grpSpPr>
            <a:xfrm>
              <a:off x="1706775" y="5053474"/>
              <a:ext cx="156362" cy="156362"/>
              <a:chOff x="0" y="0"/>
              <a:chExt cx="812800" cy="812800"/>
            </a:xfrm>
          </p:grpSpPr>
          <p:sp>
            <p:nvSpPr>
              <p:cNvPr id="9027" name="Google Shape;9027;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8" name="Google Shape;9028;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29" name="Google Shape;9029;p30"/>
            <p:cNvGrpSpPr/>
            <p:nvPr/>
          </p:nvGrpSpPr>
          <p:grpSpPr>
            <a:xfrm>
              <a:off x="2191758" y="5053474"/>
              <a:ext cx="156362" cy="156362"/>
              <a:chOff x="0" y="0"/>
              <a:chExt cx="812800" cy="812800"/>
            </a:xfrm>
          </p:grpSpPr>
          <p:sp>
            <p:nvSpPr>
              <p:cNvPr id="9030" name="Google Shape;9030;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1" name="Google Shape;9031;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32" name="Google Shape;9032;p30"/>
            <p:cNvGrpSpPr/>
            <p:nvPr/>
          </p:nvGrpSpPr>
          <p:grpSpPr>
            <a:xfrm>
              <a:off x="2676742" y="5053474"/>
              <a:ext cx="156362" cy="156362"/>
              <a:chOff x="0" y="0"/>
              <a:chExt cx="812800" cy="812800"/>
            </a:xfrm>
          </p:grpSpPr>
          <p:sp>
            <p:nvSpPr>
              <p:cNvPr id="9033" name="Google Shape;9033;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4" name="Google Shape;9034;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35" name="Google Shape;9035;p30"/>
            <p:cNvGrpSpPr/>
            <p:nvPr/>
          </p:nvGrpSpPr>
          <p:grpSpPr>
            <a:xfrm>
              <a:off x="1452325" y="5318753"/>
              <a:ext cx="156362" cy="156362"/>
              <a:chOff x="0" y="0"/>
              <a:chExt cx="812800" cy="812800"/>
            </a:xfrm>
          </p:grpSpPr>
          <p:sp>
            <p:nvSpPr>
              <p:cNvPr id="9036" name="Google Shape;9036;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7" name="Google Shape;9037;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38" name="Google Shape;9038;p30"/>
            <p:cNvGrpSpPr/>
            <p:nvPr/>
          </p:nvGrpSpPr>
          <p:grpSpPr>
            <a:xfrm>
              <a:off x="1937308" y="5318753"/>
              <a:ext cx="156362" cy="156362"/>
              <a:chOff x="0" y="0"/>
              <a:chExt cx="812800" cy="812800"/>
            </a:xfrm>
          </p:grpSpPr>
          <p:sp>
            <p:nvSpPr>
              <p:cNvPr id="9039" name="Google Shape;9039;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0" name="Google Shape;9040;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41" name="Google Shape;9041;p30"/>
            <p:cNvGrpSpPr/>
            <p:nvPr/>
          </p:nvGrpSpPr>
          <p:grpSpPr>
            <a:xfrm>
              <a:off x="2422291" y="5318753"/>
              <a:ext cx="156362" cy="156362"/>
              <a:chOff x="0" y="0"/>
              <a:chExt cx="812800" cy="812800"/>
            </a:xfrm>
          </p:grpSpPr>
          <p:sp>
            <p:nvSpPr>
              <p:cNvPr id="9042" name="Google Shape;9042;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3" name="Google Shape;9043;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44" name="Google Shape;9044;p30"/>
            <p:cNvGrpSpPr/>
            <p:nvPr/>
          </p:nvGrpSpPr>
          <p:grpSpPr>
            <a:xfrm>
              <a:off x="1706775" y="5612778"/>
              <a:ext cx="156362" cy="156362"/>
              <a:chOff x="0" y="0"/>
              <a:chExt cx="812800" cy="812800"/>
            </a:xfrm>
          </p:grpSpPr>
          <p:sp>
            <p:nvSpPr>
              <p:cNvPr id="9045" name="Google Shape;9045;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6" name="Google Shape;9046;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47" name="Google Shape;9047;p30"/>
            <p:cNvGrpSpPr/>
            <p:nvPr/>
          </p:nvGrpSpPr>
          <p:grpSpPr>
            <a:xfrm>
              <a:off x="2191758" y="5612778"/>
              <a:ext cx="156362" cy="156362"/>
              <a:chOff x="0" y="0"/>
              <a:chExt cx="812800" cy="812800"/>
            </a:xfrm>
          </p:grpSpPr>
          <p:sp>
            <p:nvSpPr>
              <p:cNvPr id="9048" name="Google Shape;9048;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9" name="Google Shape;9049;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50" name="Google Shape;9050;p30"/>
            <p:cNvGrpSpPr/>
            <p:nvPr/>
          </p:nvGrpSpPr>
          <p:grpSpPr>
            <a:xfrm>
              <a:off x="2676742" y="5612778"/>
              <a:ext cx="156362" cy="156362"/>
              <a:chOff x="0" y="0"/>
              <a:chExt cx="812800" cy="812800"/>
            </a:xfrm>
          </p:grpSpPr>
          <p:sp>
            <p:nvSpPr>
              <p:cNvPr id="9051" name="Google Shape;9051;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2" name="Google Shape;9052;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53" name="Google Shape;9053;p30"/>
            <p:cNvGrpSpPr/>
            <p:nvPr/>
          </p:nvGrpSpPr>
          <p:grpSpPr>
            <a:xfrm>
              <a:off x="1452325" y="5878057"/>
              <a:ext cx="156362" cy="156362"/>
              <a:chOff x="0" y="0"/>
              <a:chExt cx="812800" cy="812800"/>
            </a:xfrm>
          </p:grpSpPr>
          <p:sp>
            <p:nvSpPr>
              <p:cNvPr id="9054" name="Google Shape;9054;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5" name="Google Shape;9055;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56" name="Google Shape;9056;p30"/>
            <p:cNvGrpSpPr/>
            <p:nvPr/>
          </p:nvGrpSpPr>
          <p:grpSpPr>
            <a:xfrm>
              <a:off x="1937308" y="5878057"/>
              <a:ext cx="156362" cy="156362"/>
              <a:chOff x="0" y="0"/>
              <a:chExt cx="812800" cy="812800"/>
            </a:xfrm>
          </p:grpSpPr>
          <p:sp>
            <p:nvSpPr>
              <p:cNvPr id="9057" name="Google Shape;9057;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8" name="Google Shape;9058;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59" name="Google Shape;9059;p30"/>
            <p:cNvGrpSpPr/>
            <p:nvPr/>
          </p:nvGrpSpPr>
          <p:grpSpPr>
            <a:xfrm>
              <a:off x="2422291" y="5878057"/>
              <a:ext cx="156362" cy="156362"/>
              <a:chOff x="0" y="0"/>
              <a:chExt cx="812800" cy="812800"/>
            </a:xfrm>
          </p:grpSpPr>
          <p:sp>
            <p:nvSpPr>
              <p:cNvPr id="9060" name="Google Shape;9060;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1" name="Google Shape;9061;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62" name="Google Shape;9062;p30"/>
            <p:cNvGrpSpPr/>
            <p:nvPr/>
          </p:nvGrpSpPr>
          <p:grpSpPr>
            <a:xfrm>
              <a:off x="1706775" y="6172082"/>
              <a:ext cx="156362" cy="156362"/>
              <a:chOff x="0" y="0"/>
              <a:chExt cx="812800" cy="812800"/>
            </a:xfrm>
          </p:grpSpPr>
          <p:sp>
            <p:nvSpPr>
              <p:cNvPr id="9063" name="Google Shape;9063;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4" name="Google Shape;9064;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65" name="Google Shape;9065;p30"/>
            <p:cNvGrpSpPr/>
            <p:nvPr/>
          </p:nvGrpSpPr>
          <p:grpSpPr>
            <a:xfrm>
              <a:off x="2191758" y="6172082"/>
              <a:ext cx="156362" cy="156362"/>
              <a:chOff x="0" y="0"/>
              <a:chExt cx="812800" cy="812800"/>
            </a:xfrm>
          </p:grpSpPr>
          <p:sp>
            <p:nvSpPr>
              <p:cNvPr id="9066" name="Google Shape;9066;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7" name="Google Shape;9067;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68" name="Google Shape;9068;p30"/>
            <p:cNvGrpSpPr/>
            <p:nvPr/>
          </p:nvGrpSpPr>
          <p:grpSpPr>
            <a:xfrm>
              <a:off x="2676742" y="6172082"/>
              <a:ext cx="156362" cy="156362"/>
              <a:chOff x="0" y="0"/>
              <a:chExt cx="812800" cy="812800"/>
            </a:xfrm>
          </p:grpSpPr>
          <p:sp>
            <p:nvSpPr>
              <p:cNvPr id="9069" name="Google Shape;9069;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0" name="Google Shape;9070;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71" name="Google Shape;9071;p30"/>
            <p:cNvGrpSpPr/>
            <p:nvPr/>
          </p:nvGrpSpPr>
          <p:grpSpPr>
            <a:xfrm>
              <a:off x="1452325" y="6437361"/>
              <a:ext cx="156362" cy="156362"/>
              <a:chOff x="0" y="0"/>
              <a:chExt cx="812800" cy="812800"/>
            </a:xfrm>
          </p:grpSpPr>
          <p:sp>
            <p:nvSpPr>
              <p:cNvPr id="9072" name="Google Shape;9072;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3" name="Google Shape;9073;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74" name="Google Shape;9074;p30"/>
            <p:cNvGrpSpPr/>
            <p:nvPr/>
          </p:nvGrpSpPr>
          <p:grpSpPr>
            <a:xfrm>
              <a:off x="1937308" y="6437361"/>
              <a:ext cx="156362" cy="156362"/>
              <a:chOff x="0" y="0"/>
              <a:chExt cx="812800" cy="812800"/>
            </a:xfrm>
          </p:grpSpPr>
          <p:sp>
            <p:nvSpPr>
              <p:cNvPr id="9075" name="Google Shape;9075;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6" name="Google Shape;9076;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77" name="Google Shape;9077;p30"/>
            <p:cNvGrpSpPr/>
            <p:nvPr/>
          </p:nvGrpSpPr>
          <p:grpSpPr>
            <a:xfrm>
              <a:off x="2422291" y="6437361"/>
              <a:ext cx="156362" cy="156362"/>
              <a:chOff x="0" y="0"/>
              <a:chExt cx="812800" cy="812800"/>
            </a:xfrm>
          </p:grpSpPr>
          <p:sp>
            <p:nvSpPr>
              <p:cNvPr id="9078" name="Google Shape;9078;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9" name="Google Shape;9079;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9080" name="Google Shape;9080;p30"/>
          <p:cNvGrpSpPr/>
          <p:nvPr/>
        </p:nvGrpSpPr>
        <p:grpSpPr>
          <a:xfrm>
            <a:off x="4788800" y="6634657"/>
            <a:ext cx="1499811" cy="1534963"/>
            <a:chOff x="0" y="-19050"/>
            <a:chExt cx="812800" cy="831850"/>
          </a:xfrm>
        </p:grpSpPr>
        <p:sp>
          <p:nvSpPr>
            <p:cNvPr id="9081" name="Google Shape;9081;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2" name="Google Shape;9082;p30"/>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83" name="Google Shape;9083;p30"/>
          <p:cNvGrpSpPr/>
          <p:nvPr/>
        </p:nvGrpSpPr>
        <p:grpSpPr>
          <a:xfrm>
            <a:off x="5185720" y="-1961638"/>
            <a:ext cx="2921857" cy="2990338"/>
            <a:chOff x="0" y="-19050"/>
            <a:chExt cx="812800" cy="831850"/>
          </a:xfrm>
        </p:grpSpPr>
        <p:sp>
          <p:nvSpPr>
            <p:cNvPr id="9084" name="Google Shape;9084;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5" name="Google Shape;9085;p30"/>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transition spd="med">
    <p:push/>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5E2"/>
        </a:solidFill>
      </p:bgPr>
    </p:bg>
    <p:spTree>
      <p:nvGrpSpPr>
        <p:cNvPr id="9089" name="Shape 9089"/>
        <p:cNvGrpSpPr/>
        <p:nvPr/>
      </p:nvGrpSpPr>
      <p:grpSpPr>
        <a:xfrm>
          <a:off x="0" y="0"/>
          <a:ext cx="0" cy="0"/>
          <a:chOff x="0" y="0"/>
          <a:chExt cx="0" cy="0"/>
        </a:xfrm>
      </p:grpSpPr>
      <p:grpSp>
        <p:nvGrpSpPr>
          <p:cNvPr id="9090" name="Google Shape;9090;p31"/>
          <p:cNvGrpSpPr/>
          <p:nvPr/>
        </p:nvGrpSpPr>
        <p:grpSpPr>
          <a:xfrm>
            <a:off x="9123510" y="-4469986"/>
            <a:ext cx="15478503" cy="19366175"/>
            <a:chOff x="0" y="0"/>
            <a:chExt cx="20638005" cy="25821567"/>
          </a:xfrm>
        </p:grpSpPr>
        <p:sp>
          <p:nvSpPr>
            <p:cNvPr id="9091" name="Google Shape;9091;p31"/>
            <p:cNvSpPr/>
            <p:nvPr/>
          </p:nvSpPr>
          <p:spPr>
            <a:xfrm>
              <a:off x="1731727" y="13128987"/>
              <a:ext cx="2964328" cy="2830933"/>
            </a:xfrm>
            <a:custGeom>
              <a:rect b="b" l="l" r="r" t="t"/>
              <a:pathLst>
                <a:path extrusionOk="0" h="2830933" w="2964328">
                  <a:moveTo>
                    <a:pt x="0" y="0"/>
                  </a:moveTo>
                  <a:lnTo>
                    <a:pt x="2964328" y="0"/>
                  </a:lnTo>
                  <a:lnTo>
                    <a:pt x="2964328" y="2830933"/>
                  </a:lnTo>
                  <a:lnTo>
                    <a:pt x="0" y="2830933"/>
                  </a:lnTo>
                  <a:lnTo>
                    <a:pt x="0" y="0"/>
                  </a:lnTo>
                  <a:close/>
                </a:path>
              </a:pathLst>
            </a:custGeom>
            <a:blipFill rotWithShape="1">
              <a:blip r:embed="rId3">
                <a:alphaModFix amt="50000"/>
              </a:blip>
              <a:stretch>
                <a:fillRect b="0" l="0" r="0" t="0"/>
              </a:stretch>
            </a:blipFill>
            <a:ln>
              <a:noFill/>
            </a:ln>
          </p:spPr>
        </p:sp>
        <p:sp>
          <p:nvSpPr>
            <p:cNvPr id="9092" name="Google Shape;9092;p31"/>
            <p:cNvSpPr/>
            <p:nvPr/>
          </p:nvSpPr>
          <p:spPr>
            <a:xfrm>
              <a:off x="150445" y="12910783"/>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9093" name="Google Shape;9093;p31"/>
            <p:cNvSpPr/>
            <p:nvPr/>
          </p:nvSpPr>
          <p:spPr>
            <a:xfrm flipH="1">
              <a:off x="150445" y="16942284"/>
              <a:ext cx="2420741" cy="2311808"/>
            </a:xfrm>
            <a:custGeom>
              <a:rect b="b" l="l" r="r" t="t"/>
              <a:pathLst>
                <a:path extrusionOk="0" h="2311808" w="2420741">
                  <a:moveTo>
                    <a:pt x="2420742" y="0"/>
                  </a:moveTo>
                  <a:lnTo>
                    <a:pt x="0" y="0"/>
                  </a:lnTo>
                  <a:lnTo>
                    <a:pt x="0" y="2311808"/>
                  </a:lnTo>
                  <a:lnTo>
                    <a:pt x="2420742" y="2311808"/>
                  </a:lnTo>
                  <a:lnTo>
                    <a:pt x="2420742" y="0"/>
                  </a:lnTo>
                  <a:close/>
                </a:path>
              </a:pathLst>
            </a:custGeom>
            <a:blipFill rotWithShape="1">
              <a:blip r:embed="rId3">
                <a:alphaModFix amt="50000"/>
              </a:blip>
              <a:stretch>
                <a:fillRect b="0" l="0" r="0" t="0"/>
              </a:stretch>
            </a:blipFill>
            <a:ln>
              <a:noFill/>
            </a:ln>
          </p:spPr>
        </p:sp>
        <p:sp>
          <p:nvSpPr>
            <p:cNvPr id="9094" name="Google Shape;9094;p31"/>
            <p:cNvSpPr/>
            <p:nvPr/>
          </p:nvSpPr>
          <p:spPr>
            <a:xfrm flipH="1">
              <a:off x="150445" y="14972360"/>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9095" name="Google Shape;9095;p31"/>
            <p:cNvSpPr/>
            <p:nvPr/>
          </p:nvSpPr>
          <p:spPr>
            <a:xfrm flipH="1" rot="9431070">
              <a:off x="2810464" y="16279912"/>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50000"/>
              </a:blip>
              <a:stretch>
                <a:fillRect b="0" l="-51634" r="0" t="-79882"/>
              </a:stretch>
            </a:blipFill>
            <a:ln>
              <a:noFill/>
            </a:ln>
          </p:spPr>
        </p:sp>
        <p:grpSp>
          <p:nvGrpSpPr>
            <p:cNvPr id="9096" name="Google Shape;9096;p31"/>
            <p:cNvGrpSpPr/>
            <p:nvPr/>
          </p:nvGrpSpPr>
          <p:grpSpPr>
            <a:xfrm>
              <a:off x="2571187" y="15631698"/>
              <a:ext cx="300891" cy="307943"/>
              <a:chOff x="0" y="-19050"/>
              <a:chExt cx="812800" cy="831850"/>
            </a:xfrm>
          </p:grpSpPr>
          <p:sp>
            <p:nvSpPr>
              <p:cNvPr id="9097" name="Google Shape;9097;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8" name="Google Shape;9098;p31"/>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99" name="Google Shape;9099;p31"/>
            <p:cNvGrpSpPr/>
            <p:nvPr/>
          </p:nvGrpSpPr>
          <p:grpSpPr>
            <a:xfrm>
              <a:off x="0" y="16935232"/>
              <a:ext cx="300891" cy="307943"/>
              <a:chOff x="0" y="-19050"/>
              <a:chExt cx="812800" cy="831850"/>
            </a:xfrm>
          </p:grpSpPr>
          <p:sp>
            <p:nvSpPr>
              <p:cNvPr id="9100" name="Google Shape;9100;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1" name="Google Shape;9101;p31"/>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102" name="Google Shape;9102;p31"/>
            <p:cNvSpPr/>
            <p:nvPr/>
          </p:nvSpPr>
          <p:spPr>
            <a:xfrm>
              <a:off x="7020910" y="13128987"/>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9103" name="Google Shape;9103;p31"/>
            <p:cNvSpPr/>
            <p:nvPr/>
          </p:nvSpPr>
          <p:spPr>
            <a:xfrm>
              <a:off x="5439628" y="12910783"/>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9104" name="Google Shape;9104;p31"/>
            <p:cNvSpPr/>
            <p:nvPr/>
          </p:nvSpPr>
          <p:spPr>
            <a:xfrm flipH="1">
              <a:off x="5439628" y="16942284"/>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9105" name="Google Shape;9105;p31"/>
            <p:cNvSpPr/>
            <p:nvPr/>
          </p:nvSpPr>
          <p:spPr>
            <a:xfrm flipH="1">
              <a:off x="5439628" y="14972360"/>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9106" name="Google Shape;9106;p31"/>
            <p:cNvSpPr/>
            <p:nvPr/>
          </p:nvSpPr>
          <p:spPr>
            <a:xfrm flipH="1" rot="9431070">
              <a:off x="8099647" y="16279912"/>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50000"/>
              </a:blip>
              <a:stretch>
                <a:fillRect b="0" l="-51634" r="0" t="-79882"/>
              </a:stretch>
            </a:blipFill>
            <a:ln>
              <a:noFill/>
            </a:ln>
          </p:spPr>
        </p:sp>
        <p:grpSp>
          <p:nvGrpSpPr>
            <p:cNvPr id="9107" name="Google Shape;9107;p31"/>
            <p:cNvGrpSpPr/>
            <p:nvPr/>
          </p:nvGrpSpPr>
          <p:grpSpPr>
            <a:xfrm>
              <a:off x="7860369" y="15631698"/>
              <a:ext cx="300891" cy="307943"/>
              <a:chOff x="0" y="-19050"/>
              <a:chExt cx="812800" cy="831850"/>
            </a:xfrm>
          </p:grpSpPr>
          <p:sp>
            <p:nvSpPr>
              <p:cNvPr id="9108" name="Google Shape;9108;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9" name="Google Shape;9109;p31"/>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110" name="Google Shape;9110;p31"/>
            <p:cNvGrpSpPr/>
            <p:nvPr/>
          </p:nvGrpSpPr>
          <p:grpSpPr>
            <a:xfrm>
              <a:off x="5289182" y="16935232"/>
              <a:ext cx="300891" cy="307943"/>
              <a:chOff x="0" y="-19050"/>
              <a:chExt cx="812800" cy="831850"/>
            </a:xfrm>
          </p:grpSpPr>
          <p:sp>
            <p:nvSpPr>
              <p:cNvPr id="9111" name="Google Shape;9111;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2" name="Google Shape;9112;p31"/>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113" name="Google Shape;9113;p31"/>
            <p:cNvSpPr/>
            <p:nvPr/>
          </p:nvSpPr>
          <p:spPr>
            <a:xfrm>
              <a:off x="1731727" y="19696462"/>
              <a:ext cx="2964328" cy="2830933"/>
            </a:xfrm>
            <a:custGeom>
              <a:rect b="b" l="l" r="r" t="t"/>
              <a:pathLst>
                <a:path extrusionOk="0" h="2830933" w="2964328">
                  <a:moveTo>
                    <a:pt x="0" y="0"/>
                  </a:moveTo>
                  <a:lnTo>
                    <a:pt x="2964328" y="0"/>
                  </a:lnTo>
                  <a:lnTo>
                    <a:pt x="2964328" y="2830933"/>
                  </a:lnTo>
                  <a:lnTo>
                    <a:pt x="0" y="2830933"/>
                  </a:lnTo>
                  <a:lnTo>
                    <a:pt x="0" y="0"/>
                  </a:lnTo>
                  <a:close/>
                </a:path>
              </a:pathLst>
            </a:custGeom>
            <a:blipFill rotWithShape="1">
              <a:blip r:embed="rId3">
                <a:alphaModFix amt="50000"/>
              </a:blip>
              <a:stretch>
                <a:fillRect b="0" l="0" r="0" t="0"/>
              </a:stretch>
            </a:blipFill>
            <a:ln>
              <a:noFill/>
            </a:ln>
          </p:spPr>
        </p:sp>
        <p:sp>
          <p:nvSpPr>
            <p:cNvPr id="9114" name="Google Shape;9114;p31"/>
            <p:cNvSpPr/>
            <p:nvPr/>
          </p:nvSpPr>
          <p:spPr>
            <a:xfrm>
              <a:off x="150445" y="19478259"/>
              <a:ext cx="1980078" cy="1633670"/>
            </a:xfrm>
            <a:custGeom>
              <a:rect b="b" l="l" r="r" t="t"/>
              <a:pathLst>
                <a:path extrusionOk="0" h="1633670" w="1980078">
                  <a:moveTo>
                    <a:pt x="0" y="0"/>
                  </a:moveTo>
                  <a:lnTo>
                    <a:pt x="1980078" y="0"/>
                  </a:lnTo>
                  <a:lnTo>
                    <a:pt x="1980078" y="1633669"/>
                  </a:lnTo>
                  <a:lnTo>
                    <a:pt x="0" y="1633669"/>
                  </a:lnTo>
                  <a:lnTo>
                    <a:pt x="0" y="0"/>
                  </a:lnTo>
                  <a:close/>
                </a:path>
              </a:pathLst>
            </a:custGeom>
            <a:blipFill rotWithShape="1">
              <a:blip r:embed="rId4">
                <a:alphaModFix amt="50000"/>
              </a:blip>
              <a:stretch>
                <a:fillRect b="0" l="-51634" r="0" t="-79882"/>
              </a:stretch>
            </a:blipFill>
            <a:ln>
              <a:noFill/>
            </a:ln>
          </p:spPr>
        </p:sp>
        <p:sp>
          <p:nvSpPr>
            <p:cNvPr id="9115" name="Google Shape;9115;p31"/>
            <p:cNvSpPr/>
            <p:nvPr/>
          </p:nvSpPr>
          <p:spPr>
            <a:xfrm flipH="1">
              <a:off x="150445" y="23509759"/>
              <a:ext cx="2420741" cy="2311808"/>
            </a:xfrm>
            <a:custGeom>
              <a:rect b="b" l="l" r="r" t="t"/>
              <a:pathLst>
                <a:path extrusionOk="0" h="2311808" w="2420741">
                  <a:moveTo>
                    <a:pt x="2420742" y="0"/>
                  </a:moveTo>
                  <a:lnTo>
                    <a:pt x="0" y="0"/>
                  </a:lnTo>
                  <a:lnTo>
                    <a:pt x="0" y="2311808"/>
                  </a:lnTo>
                  <a:lnTo>
                    <a:pt x="2420742" y="2311808"/>
                  </a:lnTo>
                  <a:lnTo>
                    <a:pt x="2420742" y="0"/>
                  </a:lnTo>
                  <a:close/>
                </a:path>
              </a:pathLst>
            </a:custGeom>
            <a:blipFill rotWithShape="1">
              <a:blip r:embed="rId3">
                <a:alphaModFix amt="50000"/>
              </a:blip>
              <a:stretch>
                <a:fillRect b="0" l="0" r="0" t="0"/>
              </a:stretch>
            </a:blipFill>
            <a:ln>
              <a:noFill/>
            </a:ln>
          </p:spPr>
        </p:sp>
        <p:sp>
          <p:nvSpPr>
            <p:cNvPr id="9116" name="Google Shape;9116;p31"/>
            <p:cNvSpPr/>
            <p:nvPr/>
          </p:nvSpPr>
          <p:spPr>
            <a:xfrm flipH="1">
              <a:off x="150445" y="21539835"/>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9117" name="Google Shape;9117;p31"/>
            <p:cNvSpPr/>
            <p:nvPr/>
          </p:nvSpPr>
          <p:spPr>
            <a:xfrm flipH="1" rot="9431070">
              <a:off x="2810464" y="22847387"/>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50000"/>
              </a:blip>
              <a:stretch>
                <a:fillRect b="0" l="-51634" r="0" t="-79882"/>
              </a:stretch>
            </a:blipFill>
            <a:ln>
              <a:noFill/>
            </a:ln>
          </p:spPr>
        </p:sp>
        <p:grpSp>
          <p:nvGrpSpPr>
            <p:cNvPr id="9118" name="Google Shape;9118;p31"/>
            <p:cNvGrpSpPr/>
            <p:nvPr/>
          </p:nvGrpSpPr>
          <p:grpSpPr>
            <a:xfrm>
              <a:off x="2571187" y="22199173"/>
              <a:ext cx="300891" cy="307943"/>
              <a:chOff x="0" y="-19050"/>
              <a:chExt cx="812800" cy="831850"/>
            </a:xfrm>
          </p:grpSpPr>
          <p:sp>
            <p:nvSpPr>
              <p:cNvPr id="9119" name="Google Shape;9119;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0" name="Google Shape;9120;p31"/>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121" name="Google Shape;9121;p31"/>
            <p:cNvGrpSpPr/>
            <p:nvPr/>
          </p:nvGrpSpPr>
          <p:grpSpPr>
            <a:xfrm>
              <a:off x="0" y="23502707"/>
              <a:ext cx="300891" cy="307943"/>
              <a:chOff x="0" y="-19050"/>
              <a:chExt cx="812800" cy="831850"/>
            </a:xfrm>
          </p:grpSpPr>
          <p:sp>
            <p:nvSpPr>
              <p:cNvPr id="9122" name="Google Shape;9122;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3" name="Google Shape;9123;p31"/>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124" name="Google Shape;9124;p31"/>
            <p:cNvSpPr/>
            <p:nvPr/>
          </p:nvSpPr>
          <p:spPr>
            <a:xfrm>
              <a:off x="7020910" y="19696462"/>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9125" name="Google Shape;9125;p31"/>
            <p:cNvSpPr/>
            <p:nvPr/>
          </p:nvSpPr>
          <p:spPr>
            <a:xfrm>
              <a:off x="5439628" y="19478259"/>
              <a:ext cx="1980078" cy="1633670"/>
            </a:xfrm>
            <a:custGeom>
              <a:rect b="b" l="l" r="r" t="t"/>
              <a:pathLst>
                <a:path extrusionOk="0" h="1633670" w="1980078">
                  <a:moveTo>
                    <a:pt x="0" y="0"/>
                  </a:moveTo>
                  <a:lnTo>
                    <a:pt x="1980078" y="0"/>
                  </a:lnTo>
                  <a:lnTo>
                    <a:pt x="1980078" y="1633669"/>
                  </a:lnTo>
                  <a:lnTo>
                    <a:pt x="0" y="1633669"/>
                  </a:lnTo>
                  <a:lnTo>
                    <a:pt x="0" y="0"/>
                  </a:lnTo>
                  <a:close/>
                </a:path>
              </a:pathLst>
            </a:custGeom>
            <a:blipFill rotWithShape="1">
              <a:blip r:embed="rId4">
                <a:alphaModFix amt="50000"/>
              </a:blip>
              <a:stretch>
                <a:fillRect b="0" l="-51634" r="0" t="-79882"/>
              </a:stretch>
            </a:blipFill>
            <a:ln>
              <a:noFill/>
            </a:ln>
          </p:spPr>
        </p:sp>
        <p:sp>
          <p:nvSpPr>
            <p:cNvPr id="9126" name="Google Shape;9126;p31"/>
            <p:cNvSpPr/>
            <p:nvPr/>
          </p:nvSpPr>
          <p:spPr>
            <a:xfrm flipH="1">
              <a:off x="5439628" y="23509759"/>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9127" name="Google Shape;9127;p31"/>
            <p:cNvSpPr/>
            <p:nvPr/>
          </p:nvSpPr>
          <p:spPr>
            <a:xfrm flipH="1">
              <a:off x="5439628" y="21539835"/>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9128" name="Google Shape;9128;p31"/>
            <p:cNvSpPr/>
            <p:nvPr/>
          </p:nvSpPr>
          <p:spPr>
            <a:xfrm flipH="1" rot="9431070">
              <a:off x="8099647" y="22847387"/>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50000"/>
              </a:blip>
              <a:stretch>
                <a:fillRect b="0" l="-51634" r="0" t="-79882"/>
              </a:stretch>
            </a:blipFill>
            <a:ln>
              <a:noFill/>
            </a:ln>
          </p:spPr>
        </p:sp>
        <p:grpSp>
          <p:nvGrpSpPr>
            <p:cNvPr id="9129" name="Google Shape;9129;p31"/>
            <p:cNvGrpSpPr/>
            <p:nvPr/>
          </p:nvGrpSpPr>
          <p:grpSpPr>
            <a:xfrm>
              <a:off x="7860369" y="22199173"/>
              <a:ext cx="300891" cy="307943"/>
              <a:chOff x="0" y="-19050"/>
              <a:chExt cx="812800" cy="831850"/>
            </a:xfrm>
          </p:grpSpPr>
          <p:sp>
            <p:nvSpPr>
              <p:cNvPr id="9130" name="Google Shape;9130;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1" name="Google Shape;9131;p31"/>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132" name="Google Shape;9132;p31"/>
            <p:cNvGrpSpPr/>
            <p:nvPr/>
          </p:nvGrpSpPr>
          <p:grpSpPr>
            <a:xfrm>
              <a:off x="5289182" y="23502707"/>
              <a:ext cx="300891" cy="307943"/>
              <a:chOff x="0" y="-19050"/>
              <a:chExt cx="812800" cy="831850"/>
            </a:xfrm>
          </p:grpSpPr>
          <p:sp>
            <p:nvSpPr>
              <p:cNvPr id="9133" name="Google Shape;9133;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4" name="Google Shape;9134;p31"/>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135" name="Google Shape;9135;p31"/>
            <p:cNvGrpSpPr/>
            <p:nvPr/>
          </p:nvGrpSpPr>
          <p:grpSpPr>
            <a:xfrm>
              <a:off x="3506384" y="18571638"/>
              <a:ext cx="399221" cy="408578"/>
              <a:chOff x="0" y="-19050"/>
              <a:chExt cx="812800" cy="831850"/>
            </a:xfrm>
          </p:grpSpPr>
          <p:sp>
            <p:nvSpPr>
              <p:cNvPr id="9136" name="Google Shape;9136;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7" name="Google Shape;9137;p31"/>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138" name="Google Shape;9138;p31"/>
            <p:cNvGrpSpPr/>
            <p:nvPr/>
          </p:nvGrpSpPr>
          <p:grpSpPr>
            <a:xfrm>
              <a:off x="8992227" y="18571638"/>
              <a:ext cx="399221" cy="408578"/>
              <a:chOff x="0" y="-19050"/>
              <a:chExt cx="812800" cy="831850"/>
            </a:xfrm>
          </p:grpSpPr>
          <p:sp>
            <p:nvSpPr>
              <p:cNvPr id="9139" name="Google Shape;9139;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0" name="Google Shape;9140;p31"/>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141" name="Google Shape;9141;p31"/>
            <p:cNvSpPr/>
            <p:nvPr/>
          </p:nvSpPr>
          <p:spPr>
            <a:xfrm>
              <a:off x="12050730" y="13128987"/>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9142" name="Google Shape;9142;p31"/>
            <p:cNvSpPr/>
            <p:nvPr/>
          </p:nvSpPr>
          <p:spPr>
            <a:xfrm>
              <a:off x="10469448" y="12910783"/>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9143" name="Google Shape;9143;p31"/>
            <p:cNvSpPr/>
            <p:nvPr/>
          </p:nvSpPr>
          <p:spPr>
            <a:xfrm flipH="1">
              <a:off x="10469448" y="16942284"/>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9144" name="Google Shape;9144;p31"/>
            <p:cNvSpPr/>
            <p:nvPr/>
          </p:nvSpPr>
          <p:spPr>
            <a:xfrm flipH="1">
              <a:off x="10469448" y="14972360"/>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9145" name="Google Shape;9145;p31"/>
            <p:cNvSpPr/>
            <p:nvPr/>
          </p:nvSpPr>
          <p:spPr>
            <a:xfrm flipH="1" rot="9431070">
              <a:off x="13129467" y="16279912"/>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50000"/>
              </a:blip>
              <a:stretch>
                <a:fillRect b="0" l="-51634" r="0" t="-79882"/>
              </a:stretch>
            </a:blipFill>
            <a:ln>
              <a:noFill/>
            </a:ln>
          </p:spPr>
        </p:sp>
        <p:grpSp>
          <p:nvGrpSpPr>
            <p:cNvPr id="9146" name="Google Shape;9146;p31"/>
            <p:cNvGrpSpPr/>
            <p:nvPr/>
          </p:nvGrpSpPr>
          <p:grpSpPr>
            <a:xfrm>
              <a:off x="12890189" y="15631698"/>
              <a:ext cx="300891" cy="307943"/>
              <a:chOff x="0" y="-19050"/>
              <a:chExt cx="812800" cy="831850"/>
            </a:xfrm>
          </p:grpSpPr>
          <p:sp>
            <p:nvSpPr>
              <p:cNvPr id="9147" name="Google Shape;9147;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8" name="Google Shape;9148;p31"/>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149" name="Google Shape;9149;p31"/>
            <p:cNvGrpSpPr/>
            <p:nvPr/>
          </p:nvGrpSpPr>
          <p:grpSpPr>
            <a:xfrm>
              <a:off x="10319002" y="16935232"/>
              <a:ext cx="300891" cy="307943"/>
              <a:chOff x="0" y="-19050"/>
              <a:chExt cx="812800" cy="831850"/>
            </a:xfrm>
          </p:grpSpPr>
          <p:sp>
            <p:nvSpPr>
              <p:cNvPr id="9150" name="Google Shape;9150;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1" name="Google Shape;9151;p31"/>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152" name="Google Shape;9152;p31"/>
            <p:cNvSpPr/>
            <p:nvPr/>
          </p:nvSpPr>
          <p:spPr>
            <a:xfrm>
              <a:off x="17339912" y="13128987"/>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9153" name="Google Shape;9153;p31"/>
            <p:cNvSpPr/>
            <p:nvPr/>
          </p:nvSpPr>
          <p:spPr>
            <a:xfrm>
              <a:off x="15758630" y="12910783"/>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9154" name="Google Shape;9154;p31"/>
            <p:cNvSpPr/>
            <p:nvPr/>
          </p:nvSpPr>
          <p:spPr>
            <a:xfrm flipH="1">
              <a:off x="15758630" y="16942284"/>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9155" name="Google Shape;9155;p31"/>
            <p:cNvSpPr/>
            <p:nvPr/>
          </p:nvSpPr>
          <p:spPr>
            <a:xfrm flipH="1">
              <a:off x="15758630" y="14972360"/>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9156" name="Google Shape;9156;p31"/>
            <p:cNvSpPr/>
            <p:nvPr/>
          </p:nvSpPr>
          <p:spPr>
            <a:xfrm flipH="1" rot="9431070">
              <a:off x="18418649" y="16279912"/>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50000"/>
              </a:blip>
              <a:stretch>
                <a:fillRect b="0" l="-51634" r="0" t="-79882"/>
              </a:stretch>
            </a:blipFill>
            <a:ln>
              <a:noFill/>
            </a:ln>
          </p:spPr>
        </p:sp>
        <p:grpSp>
          <p:nvGrpSpPr>
            <p:cNvPr id="9157" name="Google Shape;9157;p31"/>
            <p:cNvGrpSpPr/>
            <p:nvPr/>
          </p:nvGrpSpPr>
          <p:grpSpPr>
            <a:xfrm>
              <a:off x="18179371" y="15631698"/>
              <a:ext cx="300891" cy="307943"/>
              <a:chOff x="0" y="-19050"/>
              <a:chExt cx="812800" cy="831850"/>
            </a:xfrm>
          </p:grpSpPr>
          <p:sp>
            <p:nvSpPr>
              <p:cNvPr id="9158" name="Google Shape;9158;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9" name="Google Shape;9159;p31"/>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160" name="Google Shape;9160;p31"/>
            <p:cNvGrpSpPr/>
            <p:nvPr/>
          </p:nvGrpSpPr>
          <p:grpSpPr>
            <a:xfrm>
              <a:off x="15608185" y="16935232"/>
              <a:ext cx="300891" cy="307943"/>
              <a:chOff x="0" y="-19050"/>
              <a:chExt cx="812800" cy="831850"/>
            </a:xfrm>
          </p:grpSpPr>
          <p:sp>
            <p:nvSpPr>
              <p:cNvPr id="9161" name="Google Shape;9161;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2" name="Google Shape;9162;p31"/>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163" name="Google Shape;9163;p31"/>
            <p:cNvSpPr/>
            <p:nvPr/>
          </p:nvSpPr>
          <p:spPr>
            <a:xfrm>
              <a:off x="12050730" y="19696462"/>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9164" name="Google Shape;9164;p31"/>
            <p:cNvSpPr/>
            <p:nvPr/>
          </p:nvSpPr>
          <p:spPr>
            <a:xfrm>
              <a:off x="10469448" y="19478259"/>
              <a:ext cx="1980078" cy="1633670"/>
            </a:xfrm>
            <a:custGeom>
              <a:rect b="b" l="l" r="r" t="t"/>
              <a:pathLst>
                <a:path extrusionOk="0" h="1633670" w="1980078">
                  <a:moveTo>
                    <a:pt x="0" y="0"/>
                  </a:moveTo>
                  <a:lnTo>
                    <a:pt x="1980078" y="0"/>
                  </a:lnTo>
                  <a:lnTo>
                    <a:pt x="1980078" y="1633669"/>
                  </a:lnTo>
                  <a:lnTo>
                    <a:pt x="0" y="1633669"/>
                  </a:lnTo>
                  <a:lnTo>
                    <a:pt x="0" y="0"/>
                  </a:lnTo>
                  <a:close/>
                </a:path>
              </a:pathLst>
            </a:custGeom>
            <a:blipFill rotWithShape="1">
              <a:blip r:embed="rId4">
                <a:alphaModFix amt="50000"/>
              </a:blip>
              <a:stretch>
                <a:fillRect b="0" l="-51634" r="0" t="-79882"/>
              </a:stretch>
            </a:blipFill>
            <a:ln>
              <a:noFill/>
            </a:ln>
          </p:spPr>
        </p:sp>
        <p:sp>
          <p:nvSpPr>
            <p:cNvPr id="9165" name="Google Shape;9165;p31"/>
            <p:cNvSpPr/>
            <p:nvPr/>
          </p:nvSpPr>
          <p:spPr>
            <a:xfrm flipH="1">
              <a:off x="10469448" y="23509759"/>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9166" name="Google Shape;9166;p31"/>
            <p:cNvSpPr/>
            <p:nvPr/>
          </p:nvSpPr>
          <p:spPr>
            <a:xfrm flipH="1">
              <a:off x="10469448" y="21539835"/>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9167" name="Google Shape;9167;p31"/>
            <p:cNvSpPr/>
            <p:nvPr/>
          </p:nvSpPr>
          <p:spPr>
            <a:xfrm flipH="1" rot="9431070">
              <a:off x="13129467" y="22847387"/>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50000"/>
              </a:blip>
              <a:stretch>
                <a:fillRect b="0" l="-51634" r="0" t="-79882"/>
              </a:stretch>
            </a:blipFill>
            <a:ln>
              <a:noFill/>
            </a:ln>
          </p:spPr>
        </p:sp>
        <p:grpSp>
          <p:nvGrpSpPr>
            <p:cNvPr id="9168" name="Google Shape;9168;p31"/>
            <p:cNvGrpSpPr/>
            <p:nvPr/>
          </p:nvGrpSpPr>
          <p:grpSpPr>
            <a:xfrm>
              <a:off x="12890189" y="22199173"/>
              <a:ext cx="300891" cy="307943"/>
              <a:chOff x="0" y="-19050"/>
              <a:chExt cx="812800" cy="831850"/>
            </a:xfrm>
          </p:grpSpPr>
          <p:sp>
            <p:nvSpPr>
              <p:cNvPr id="9169" name="Google Shape;9169;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0" name="Google Shape;9170;p31"/>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171" name="Google Shape;9171;p31"/>
            <p:cNvGrpSpPr/>
            <p:nvPr/>
          </p:nvGrpSpPr>
          <p:grpSpPr>
            <a:xfrm>
              <a:off x="10319002" y="23502707"/>
              <a:ext cx="300891" cy="307943"/>
              <a:chOff x="0" y="-19050"/>
              <a:chExt cx="812800" cy="831850"/>
            </a:xfrm>
          </p:grpSpPr>
          <p:sp>
            <p:nvSpPr>
              <p:cNvPr id="9172" name="Google Shape;9172;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3" name="Google Shape;9173;p31"/>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174" name="Google Shape;9174;p31"/>
            <p:cNvSpPr/>
            <p:nvPr/>
          </p:nvSpPr>
          <p:spPr>
            <a:xfrm>
              <a:off x="17339912" y="19696462"/>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9175" name="Google Shape;9175;p31"/>
            <p:cNvSpPr/>
            <p:nvPr/>
          </p:nvSpPr>
          <p:spPr>
            <a:xfrm>
              <a:off x="15758630" y="19478259"/>
              <a:ext cx="1980078" cy="1633670"/>
            </a:xfrm>
            <a:custGeom>
              <a:rect b="b" l="l" r="r" t="t"/>
              <a:pathLst>
                <a:path extrusionOk="0" h="1633670" w="1980078">
                  <a:moveTo>
                    <a:pt x="0" y="0"/>
                  </a:moveTo>
                  <a:lnTo>
                    <a:pt x="1980078" y="0"/>
                  </a:lnTo>
                  <a:lnTo>
                    <a:pt x="1980078" y="1633669"/>
                  </a:lnTo>
                  <a:lnTo>
                    <a:pt x="0" y="1633669"/>
                  </a:lnTo>
                  <a:lnTo>
                    <a:pt x="0" y="0"/>
                  </a:lnTo>
                  <a:close/>
                </a:path>
              </a:pathLst>
            </a:custGeom>
            <a:blipFill rotWithShape="1">
              <a:blip r:embed="rId4">
                <a:alphaModFix amt="50000"/>
              </a:blip>
              <a:stretch>
                <a:fillRect b="0" l="-51634" r="0" t="-79882"/>
              </a:stretch>
            </a:blipFill>
            <a:ln>
              <a:noFill/>
            </a:ln>
          </p:spPr>
        </p:sp>
        <p:sp>
          <p:nvSpPr>
            <p:cNvPr id="9176" name="Google Shape;9176;p31"/>
            <p:cNvSpPr/>
            <p:nvPr/>
          </p:nvSpPr>
          <p:spPr>
            <a:xfrm flipH="1">
              <a:off x="15758630" y="23509759"/>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9177" name="Google Shape;9177;p31"/>
            <p:cNvSpPr/>
            <p:nvPr/>
          </p:nvSpPr>
          <p:spPr>
            <a:xfrm flipH="1">
              <a:off x="15758630" y="21539835"/>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9178" name="Google Shape;9178;p31"/>
            <p:cNvSpPr/>
            <p:nvPr/>
          </p:nvSpPr>
          <p:spPr>
            <a:xfrm flipH="1" rot="9431070">
              <a:off x="18418649" y="22847387"/>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50000"/>
              </a:blip>
              <a:stretch>
                <a:fillRect b="0" l="-51634" r="0" t="-79882"/>
              </a:stretch>
            </a:blipFill>
            <a:ln>
              <a:noFill/>
            </a:ln>
          </p:spPr>
        </p:sp>
        <p:grpSp>
          <p:nvGrpSpPr>
            <p:cNvPr id="9179" name="Google Shape;9179;p31"/>
            <p:cNvGrpSpPr/>
            <p:nvPr/>
          </p:nvGrpSpPr>
          <p:grpSpPr>
            <a:xfrm>
              <a:off x="18179371" y="22199173"/>
              <a:ext cx="300891" cy="307943"/>
              <a:chOff x="0" y="-19050"/>
              <a:chExt cx="812800" cy="831850"/>
            </a:xfrm>
          </p:grpSpPr>
          <p:sp>
            <p:nvSpPr>
              <p:cNvPr id="9180" name="Google Shape;9180;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1" name="Google Shape;9181;p31"/>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182" name="Google Shape;9182;p31"/>
            <p:cNvGrpSpPr/>
            <p:nvPr/>
          </p:nvGrpSpPr>
          <p:grpSpPr>
            <a:xfrm>
              <a:off x="15608185" y="23502707"/>
              <a:ext cx="300891" cy="307943"/>
              <a:chOff x="0" y="-19050"/>
              <a:chExt cx="812800" cy="831850"/>
            </a:xfrm>
          </p:grpSpPr>
          <p:sp>
            <p:nvSpPr>
              <p:cNvPr id="9183" name="Google Shape;9183;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4" name="Google Shape;9184;p31"/>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185" name="Google Shape;9185;p31"/>
            <p:cNvGrpSpPr/>
            <p:nvPr/>
          </p:nvGrpSpPr>
          <p:grpSpPr>
            <a:xfrm>
              <a:off x="13825386" y="18571638"/>
              <a:ext cx="399221" cy="408578"/>
              <a:chOff x="0" y="-19050"/>
              <a:chExt cx="812800" cy="831850"/>
            </a:xfrm>
          </p:grpSpPr>
          <p:sp>
            <p:nvSpPr>
              <p:cNvPr id="9186" name="Google Shape;9186;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7" name="Google Shape;9187;p31"/>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188" name="Google Shape;9188;p31"/>
            <p:cNvGrpSpPr/>
            <p:nvPr/>
          </p:nvGrpSpPr>
          <p:grpSpPr>
            <a:xfrm>
              <a:off x="19311229" y="18571638"/>
              <a:ext cx="399221" cy="408578"/>
              <a:chOff x="0" y="-19050"/>
              <a:chExt cx="812800" cy="831850"/>
            </a:xfrm>
          </p:grpSpPr>
          <p:sp>
            <p:nvSpPr>
              <p:cNvPr id="9189" name="Google Shape;9189;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0" name="Google Shape;9190;p31"/>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191" name="Google Shape;9191;p31"/>
            <p:cNvSpPr/>
            <p:nvPr/>
          </p:nvSpPr>
          <p:spPr>
            <a:xfrm>
              <a:off x="1731727" y="218203"/>
              <a:ext cx="2964328" cy="2830933"/>
            </a:xfrm>
            <a:custGeom>
              <a:rect b="b" l="l" r="r" t="t"/>
              <a:pathLst>
                <a:path extrusionOk="0" h="2830933" w="2964328">
                  <a:moveTo>
                    <a:pt x="0" y="0"/>
                  </a:moveTo>
                  <a:lnTo>
                    <a:pt x="2964328" y="0"/>
                  </a:lnTo>
                  <a:lnTo>
                    <a:pt x="2964328" y="2830933"/>
                  </a:lnTo>
                  <a:lnTo>
                    <a:pt x="0" y="2830933"/>
                  </a:lnTo>
                  <a:lnTo>
                    <a:pt x="0" y="0"/>
                  </a:lnTo>
                  <a:close/>
                </a:path>
              </a:pathLst>
            </a:custGeom>
            <a:blipFill rotWithShape="1">
              <a:blip r:embed="rId3">
                <a:alphaModFix amt="50000"/>
              </a:blip>
              <a:stretch>
                <a:fillRect b="0" l="0" r="0" t="0"/>
              </a:stretch>
            </a:blipFill>
            <a:ln>
              <a:noFill/>
            </a:ln>
          </p:spPr>
        </p:sp>
        <p:sp>
          <p:nvSpPr>
            <p:cNvPr id="9192" name="Google Shape;9192;p31"/>
            <p:cNvSpPr/>
            <p:nvPr/>
          </p:nvSpPr>
          <p:spPr>
            <a:xfrm>
              <a:off x="150445" y="0"/>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9193" name="Google Shape;9193;p31"/>
            <p:cNvSpPr/>
            <p:nvPr/>
          </p:nvSpPr>
          <p:spPr>
            <a:xfrm flipH="1">
              <a:off x="150445" y="4031500"/>
              <a:ext cx="2420741" cy="2311808"/>
            </a:xfrm>
            <a:custGeom>
              <a:rect b="b" l="l" r="r" t="t"/>
              <a:pathLst>
                <a:path extrusionOk="0" h="2311808" w="2420741">
                  <a:moveTo>
                    <a:pt x="2420742" y="0"/>
                  </a:moveTo>
                  <a:lnTo>
                    <a:pt x="0" y="0"/>
                  </a:lnTo>
                  <a:lnTo>
                    <a:pt x="0" y="2311808"/>
                  </a:lnTo>
                  <a:lnTo>
                    <a:pt x="2420742" y="2311808"/>
                  </a:lnTo>
                  <a:lnTo>
                    <a:pt x="2420742" y="0"/>
                  </a:lnTo>
                  <a:close/>
                </a:path>
              </a:pathLst>
            </a:custGeom>
            <a:blipFill rotWithShape="1">
              <a:blip r:embed="rId3">
                <a:alphaModFix amt="50000"/>
              </a:blip>
              <a:stretch>
                <a:fillRect b="0" l="0" r="0" t="0"/>
              </a:stretch>
            </a:blipFill>
            <a:ln>
              <a:noFill/>
            </a:ln>
          </p:spPr>
        </p:sp>
        <p:sp>
          <p:nvSpPr>
            <p:cNvPr id="9194" name="Google Shape;9194;p31"/>
            <p:cNvSpPr/>
            <p:nvPr/>
          </p:nvSpPr>
          <p:spPr>
            <a:xfrm flipH="1">
              <a:off x="150445" y="2061577"/>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9195" name="Google Shape;9195;p31"/>
            <p:cNvSpPr/>
            <p:nvPr/>
          </p:nvSpPr>
          <p:spPr>
            <a:xfrm flipH="1" rot="9431070">
              <a:off x="2810464" y="3369128"/>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grpSp>
          <p:nvGrpSpPr>
            <p:cNvPr id="9196" name="Google Shape;9196;p31"/>
            <p:cNvGrpSpPr/>
            <p:nvPr/>
          </p:nvGrpSpPr>
          <p:grpSpPr>
            <a:xfrm>
              <a:off x="2571187" y="2720914"/>
              <a:ext cx="300891" cy="307943"/>
              <a:chOff x="0" y="-19050"/>
              <a:chExt cx="812800" cy="831850"/>
            </a:xfrm>
          </p:grpSpPr>
          <p:sp>
            <p:nvSpPr>
              <p:cNvPr id="9197" name="Google Shape;9197;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8" name="Google Shape;9198;p31"/>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199" name="Google Shape;9199;p31"/>
            <p:cNvGrpSpPr/>
            <p:nvPr/>
          </p:nvGrpSpPr>
          <p:grpSpPr>
            <a:xfrm>
              <a:off x="0" y="4024448"/>
              <a:ext cx="300891" cy="307943"/>
              <a:chOff x="0" y="-19050"/>
              <a:chExt cx="812800" cy="831850"/>
            </a:xfrm>
          </p:grpSpPr>
          <p:sp>
            <p:nvSpPr>
              <p:cNvPr id="9200" name="Google Shape;9200;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1" name="Google Shape;9201;p31"/>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202" name="Google Shape;9202;p31"/>
            <p:cNvSpPr/>
            <p:nvPr/>
          </p:nvSpPr>
          <p:spPr>
            <a:xfrm>
              <a:off x="7020910" y="218203"/>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9203" name="Google Shape;9203;p31"/>
            <p:cNvSpPr/>
            <p:nvPr/>
          </p:nvSpPr>
          <p:spPr>
            <a:xfrm>
              <a:off x="5439628" y="0"/>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9204" name="Google Shape;9204;p31"/>
            <p:cNvSpPr/>
            <p:nvPr/>
          </p:nvSpPr>
          <p:spPr>
            <a:xfrm flipH="1">
              <a:off x="5439628" y="4031500"/>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9205" name="Google Shape;9205;p31"/>
            <p:cNvSpPr/>
            <p:nvPr/>
          </p:nvSpPr>
          <p:spPr>
            <a:xfrm flipH="1">
              <a:off x="5439628" y="2061577"/>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9206" name="Google Shape;9206;p31"/>
            <p:cNvSpPr/>
            <p:nvPr/>
          </p:nvSpPr>
          <p:spPr>
            <a:xfrm flipH="1" rot="9431070">
              <a:off x="8099647" y="3369128"/>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grpSp>
          <p:nvGrpSpPr>
            <p:cNvPr id="9207" name="Google Shape;9207;p31"/>
            <p:cNvGrpSpPr/>
            <p:nvPr/>
          </p:nvGrpSpPr>
          <p:grpSpPr>
            <a:xfrm>
              <a:off x="7860369" y="2720914"/>
              <a:ext cx="300891" cy="307943"/>
              <a:chOff x="0" y="-19050"/>
              <a:chExt cx="812800" cy="831850"/>
            </a:xfrm>
          </p:grpSpPr>
          <p:sp>
            <p:nvSpPr>
              <p:cNvPr id="9208" name="Google Shape;9208;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9" name="Google Shape;9209;p31"/>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210" name="Google Shape;9210;p31"/>
            <p:cNvGrpSpPr/>
            <p:nvPr/>
          </p:nvGrpSpPr>
          <p:grpSpPr>
            <a:xfrm>
              <a:off x="5289182" y="4024448"/>
              <a:ext cx="300891" cy="307943"/>
              <a:chOff x="0" y="-19050"/>
              <a:chExt cx="812800" cy="831850"/>
            </a:xfrm>
          </p:grpSpPr>
          <p:sp>
            <p:nvSpPr>
              <p:cNvPr id="9211" name="Google Shape;9211;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2" name="Google Shape;9212;p31"/>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213" name="Google Shape;9213;p31"/>
            <p:cNvSpPr/>
            <p:nvPr/>
          </p:nvSpPr>
          <p:spPr>
            <a:xfrm>
              <a:off x="1731727" y="6785678"/>
              <a:ext cx="2964328" cy="2830933"/>
            </a:xfrm>
            <a:custGeom>
              <a:rect b="b" l="l" r="r" t="t"/>
              <a:pathLst>
                <a:path extrusionOk="0" h="2830933" w="2964328">
                  <a:moveTo>
                    <a:pt x="0" y="0"/>
                  </a:moveTo>
                  <a:lnTo>
                    <a:pt x="2964328" y="0"/>
                  </a:lnTo>
                  <a:lnTo>
                    <a:pt x="2964328" y="2830933"/>
                  </a:lnTo>
                  <a:lnTo>
                    <a:pt x="0" y="2830933"/>
                  </a:lnTo>
                  <a:lnTo>
                    <a:pt x="0" y="0"/>
                  </a:lnTo>
                  <a:close/>
                </a:path>
              </a:pathLst>
            </a:custGeom>
            <a:blipFill rotWithShape="1">
              <a:blip r:embed="rId3">
                <a:alphaModFix amt="50000"/>
              </a:blip>
              <a:stretch>
                <a:fillRect b="0" l="0" r="0" t="0"/>
              </a:stretch>
            </a:blipFill>
            <a:ln>
              <a:noFill/>
            </a:ln>
          </p:spPr>
        </p:sp>
        <p:sp>
          <p:nvSpPr>
            <p:cNvPr id="9214" name="Google Shape;9214;p31"/>
            <p:cNvSpPr/>
            <p:nvPr/>
          </p:nvSpPr>
          <p:spPr>
            <a:xfrm>
              <a:off x="150445" y="6567475"/>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9215" name="Google Shape;9215;p31"/>
            <p:cNvSpPr/>
            <p:nvPr/>
          </p:nvSpPr>
          <p:spPr>
            <a:xfrm flipH="1">
              <a:off x="150445" y="10598975"/>
              <a:ext cx="2420741" cy="2311808"/>
            </a:xfrm>
            <a:custGeom>
              <a:rect b="b" l="l" r="r" t="t"/>
              <a:pathLst>
                <a:path extrusionOk="0" h="2311808" w="2420741">
                  <a:moveTo>
                    <a:pt x="2420742" y="0"/>
                  </a:moveTo>
                  <a:lnTo>
                    <a:pt x="0" y="0"/>
                  </a:lnTo>
                  <a:lnTo>
                    <a:pt x="0" y="2311808"/>
                  </a:lnTo>
                  <a:lnTo>
                    <a:pt x="2420742" y="2311808"/>
                  </a:lnTo>
                  <a:lnTo>
                    <a:pt x="2420742" y="0"/>
                  </a:lnTo>
                  <a:close/>
                </a:path>
              </a:pathLst>
            </a:custGeom>
            <a:blipFill rotWithShape="1">
              <a:blip r:embed="rId3">
                <a:alphaModFix amt="50000"/>
              </a:blip>
              <a:stretch>
                <a:fillRect b="0" l="0" r="0" t="0"/>
              </a:stretch>
            </a:blipFill>
            <a:ln>
              <a:noFill/>
            </a:ln>
          </p:spPr>
        </p:sp>
        <p:sp>
          <p:nvSpPr>
            <p:cNvPr id="9216" name="Google Shape;9216;p31"/>
            <p:cNvSpPr/>
            <p:nvPr/>
          </p:nvSpPr>
          <p:spPr>
            <a:xfrm flipH="1">
              <a:off x="150445" y="8629052"/>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9217" name="Google Shape;9217;p31"/>
            <p:cNvSpPr/>
            <p:nvPr/>
          </p:nvSpPr>
          <p:spPr>
            <a:xfrm flipH="1" rot="9431070">
              <a:off x="2810464" y="9936603"/>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grpSp>
          <p:nvGrpSpPr>
            <p:cNvPr id="9218" name="Google Shape;9218;p31"/>
            <p:cNvGrpSpPr/>
            <p:nvPr/>
          </p:nvGrpSpPr>
          <p:grpSpPr>
            <a:xfrm>
              <a:off x="2571187" y="9288390"/>
              <a:ext cx="300891" cy="307943"/>
              <a:chOff x="0" y="-19050"/>
              <a:chExt cx="812800" cy="831850"/>
            </a:xfrm>
          </p:grpSpPr>
          <p:sp>
            <p:nvSpPr>
              <p:cNvPr id="9219" name="Google Shape;9219;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0" name="Google Shape;9220;p31"/>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221" name="Google Shape;9221;p31"/>
            <p:cNvGrpSpPr/>
            <p:nvPr/>
          </p:nvGrpSpPr>
          <p:grpSpPr>
            <a:xfrm>
              <a:off x="0" y="10591923"/>
              <a:ext cx="300891" cy="307943"/>
              <a:chOff x="0" y="-19050"/>
              <a:chExt cx="812800" cy="831850"/>
            </a:xfrm>
          </p:grpSpPr>
          <p:sp>
            <p:nvSpPr>
              <p:cNvPr id="9222" name="Google Shape;9222;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3" name="Google Shape;9223;p31"/>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224" name="Google Shape;9224;p31"/>
            <p:cNvSpPr/>
            <p:nvPr/>
          </p:nvSpPr>
          <p:spPr>
            <a:xfrm>
              <a:off x="7020910" y="6785678"/>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9225" name="Google Shape;9225;p31"/>
            <p:cNvSpPr/>
            <p:nvPr/>
          </p:nvSpPr>
          <p:spPr>
            <a:xfrm>
              <a:off x="5439628" y="6567475"/>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9226" name="Google Shape;9226;p31"/>
            <p:cNvSpPr/>
            <p:nvPr/>
          </p:nvSpPr>
          <p:spPr>
            <a:xfrm flipH="1">
              <a:off x="5439628" y="10598975"/>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9227" name="Google Shape;9227;p31"/>
            <p:cNvSpPr/>
            <p:nvPr/>
          </p:nvSpPr>
          <p:spPr>
            <a:xfrm flipH="1">
              <a:off x="5439628" y="8629052"/>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9228" name="Google Shape;9228;p31"/>
            <p:cNvSpPr/>
            <p:nvPr/>
          </p:nvSpPr>
          <p:spPr>
            <a:xfrm flipH="1" rot="9431070">
              <a:off x="8099647" y="9936603"/>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grpSp>
          <p:nvGrpSpPr>
            <p:cNvPr id="9229" name="Google Shape;9229;p31"/>
            <p:cNvGrpSpPr/>
            <p:nvPr/>
          </p:nvGrpSpPr>
          <p:grpSpPr>
            <a:xfrm>
              <a:off x="7860369" y="9288390"/>
              <a:ext cx="300891" cy="307943"/>
              <a:chOff x="0" y="-19050"/>
              <a:chExt cx="812800" cy="831850"/>
            </a:xfrm>
          </p:grpSpPr>
          <p:sp>
            <p:nvSpPr>
              <p:cNvPr id="9230" name="Google Shape;9230;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1" name="Google Shape;9231;p31"/>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232" name="Google Shape;9232;p31"/>
            <p:cNvGrpSpPr/>
            <p:nvPr/>
          </p:nvGrpSpPr>
          <p:grpSpPr>
            <a:xfrm>
              <a:off x="5289182" y="10591923"/>
              <a:ext cx="300891" cy="307943"/>
              <a:chOff x="0" y="-19050"/>
              <a:chExt cx="812800" cy="831850"/>
            </a:xfrm>
          </p:grpSpPr>
          <p:sp>
            <p:nvSpPr>
              <p:cNvPr id="9233" name="Google Shape;9233;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4" name="Google Shape;9234;p31"/>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235" name="Google Shape;9235;p31"/>
            <p:cNvGrpSpPr/>
            <p:nvPr/>
          </p:nvGrpSpPr>
          <p:grpSpPr>
            <a:xfrm>
              <a:off x="3506384" y="5660855"/>
              <a:ext cx="399221" cy="408578"/>
              <a:chOff x="0" y="-19050"/>
              <a:chExt cx="812800" cy="831850"/>
            </a:xfrm>
          </p:grpSpPr>
          <p:sp>
            <p:nvSpPr>
              <p:cNvPr id="9236" name="Google Shape;9236;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7" name="Google Shape;9237;p31"/>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238" name="Google Shape;9238;p31"/>
            <p:cNvGrpSpPr/>
            <p:nvPr/>
          </p:nvGrpSpPr>
          <p:grpSpPr>
            <a:xfrm>
              <a:off x="8992227" y="5660855"/>
              <a:ext cx="399221" cy="408578"/>
              <a:chOff x="0" y="-19050"/>
              <a:chExt cx="812800" cy="831850"/>
            </a:xfrm>
          </p:grpSpPr>
          <p:sp>
            <p:nvSpPr>
              <p:cNvPr id="9239" name="Google Shape;9239;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0" name="Google Shape;9240;p31"/>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241" name="Google Shape;9241;p31"/>
            <p:cNvSpPr/>
            <p:nvPr/>
          </p:nvSpPr>
          <p:spPr>
            <a:xfrm>
              <a:off x="12050730" y="218203"/>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9242" name="Google Shape;9242;p31"/>
            <p:cNvSpPr/>
            <p:nvPr/>
          </p:nvSpPr>
          <p:spPr>
            <a:xfrm>
              <a:off x="10469448" y="0"/>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9243" name="Google Shape;9243;p31"/>
            <p:cNvSpPr/>
            <p:nvPr/>
          </p:nvSpPr>
          <p:spPr>
            <a:xfrm flipH="1">
              <a:off x="10469448" y="4031500"/>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9244" name="Google Shape;9244;p31"/>
            <p:cNvSpPr/>
            <p:nvPr/>
          </p:nvSpPr>
          <p:spPr>
            <a:xfrm flipH="1">
              <a:off x="10469448" y="2061577"/>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9245" name="Google Shape;9245;p31"/>
            <p:cNvSpPr/>
            <p:nvPr/>
          </p:nvSpPr>
          <p:spPr>
            <a:xfrm flipH="1" rot="9431070">
              <a:off x="13129467" y="3369128"/>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grpSp>
          <p:nvGrpSpPr>
            <p:cNvPr id="9246" name="Google Shape;9246;p31"/>
            <p:cNvGrpSpPr/>
            <p:nvPr/>
          </p:nvGrpSpPr>
          <p:grpSpPr>
            <a:xfrm>
              <a:off x="12890189" y="2720914"/>
              <a:ext cx="300891" cy="307943"/>
              <a:chOff x="0" y="-19050"/>
              <a:chExt cx="812800" cy="831850"/>
            </a:xfrm>
          </p:grpSpPr>
          <p:sp>
            <p:nvSpPr>
              <p:cNvPr id="9247" name="Google Shape;9247;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8" name="Google Shape;9248;p31"/>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249" name="Google Shape;9249;p31"/>
            <p:cNvGrpSpPr/>
            <p:nvPr/>
          </p:nvGrpSpPr>
          <p:grpSpPr>
            <a:xfrm>
              <a:off x="10319002" y="4024448"/>
              <a:ext cx="300891" cy="307943"/>
              <a:chOff x="0" y="-19050"/>
              <a:chExt cx="812800" cy="831850"/>
            </a:xfrm>
          </p:grpSpPr>
          <p:sp>
            <p:nvSpPr>
              <p:cNvPr id="9250" name="Google Shape;9250;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1" name="Google Shape;9251;p31"/>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252" name="Google Shape;9252;p31"/>
            <p:cNvSpPr/>
            <p:nvPr/>
          </p:nvSpPr>
          <p:spPr>
            <a:xfrm>
              <a:off x="17339912" y="218203"/>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9253" name="Google Shape;9253;p31"/>
            <p:cNvSpPr/>
            <p:nvPr/>
          </p:nvSpPr>
          <p:spPr>
            <a:xfrm>
              <a:off x="15758630" y="0"/>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9254" name="Google Shape;9254;p31"/>
            <p:cNvSpPr/>
            <p:nvPr/>
          </p:nvSpPr>
          <p:spPr>
            <a:xfrm flipH="1">
              <a:off x="15758630" y="4031500"/>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9255" name="Google Shape;9255;p31"/>
            <p:cNvSpPr/>
            <p:nvPr/>
          </p:nvSpPr>
          <p:spPr>
            <a:xfrm flipH="1">
              <a:off x="15758630" y="2061577"/>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9256" name="Google Shape;9256;p31"/>
            <p:cNvSpPr/>
            <p:nvPr/>
          </p:nvSpPr>
          <p:spPr>
            <a:xfrm flipH="1" rot="9431070">
              <a:off x="18418649" y="3369128"/>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grpSp>
          <p:nvGrpSpPr>
            <p:cNvPr id="9257" name="Google Shape;9257;p31"/>
            <p:cNvGrpSpPr/>
            <p:nvPr/>
          </p:nvGrpSpPr>
          <p:grpSpPr>
            <a:xfrm>
              <a:off x="18179371" y="2720914"/>
              <a:ext cx="300891" cy="307943"/>
              <a:chOff x="0" y="-19050"/>
              <a:chExt cx="812800" cy="831850"/>
            </a:xfrm>
          </p:grpSpPr>
          <p:sp>
            <p:nvSpPr>
              <p:cNvPr id="9258" name="Google Shape;9258;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9" name="Google Shape;9259;p31"/>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260" name="Google Shape;9260;p31"/>
            <p:cNvGrpSpPr/>
            <p:nvPr/>
          </p:nvGrpSpPr>
          <p:grpSpPr>
            <a:xfrm>
              <a:off x="15608185" y="4024448"/>
              <a:ext cx="300891" cy="307943"/>
              <a:chOff x="0" y="-19050"/>
              <a:chExt cx="812800" cy="831850"/>
            </a:xfrm>
          </p:grpSpPr>
          <p:sp>
            <p:nvSpPr>
              <p:cNvPr id="9261" name="Google Shape;9261;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2" name="Google Shape;9262;p31"/>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263" name="Google Shape;9263;p31"/>
            <p:cNvSpPr/>
            <p:nvPr/>
          </p:nvSpPr>
          <p:spPr>
            <a:xfrm>
              <a:off x="12050730" y="6785678"/>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9264" name="Google Shape;9264;p31"/>
            <p:cNvSpPr/>
            <p:nvPr/>
          </p:nvSpPr>
          <p:spPr>
            <a:xfrm>
              <a:off x="10469448" y="6567475"/>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9265" name="Google Shape;9265;p31"/>
            <p:cNvSpPr/>
            <p:nvPr/>
          </p:nvSpPr>
          <p:spPr>
            <a:xfrm flipH="1">
              <a:off x="10469448" y="10598975"/>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9266" name="Google Shape;9266;p31"/>
            <p:cNvSpPr/>
            <p:nvPr/>
          </p:nvSpPr>
          <p:spPr>
            <a:xfrm flipH="1">
              <a:off x="10469448" y="8629052"/>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9267" name="Google Shape;9267;p31"/>
            <p:cNvSpPr/>
            <p:nvPr/>
          </p:nvSpPr>
          <p:spPr>
            <a:xfrm flipH="1" rot="9431070">
              <a:off x="13129467" y="9936603"/>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grpSp>
          <p:nvGrpSpPr>
            <p:cNvPr id="9268" name="Google Shape;9268;p31"/>
            <p:cNvGrpSpPr/>
            <p:nvPr/>
          </p:nvGrpSpPr>
          <p:grpSpPr>
            <a:xfrm>
              <a:off x="12890189" y="9288390"/>
              <a:ext cx="300891" cy="307943"/>
              <a:chOff x="0" y="-19050"/>
              <a:chExt cx="812800" cy="831850"/>
            </a:xfrm>
          </p:grpSpPr>
          <p:sp>
            <p:nvSpPr>
              <p:cNvPr id="9269" name="Google Shape;9269;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0" name="Google Shape;9270;p31"/>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271" name="Google Shape;9271;p31"/>
            <p:cNvGrpSpPr/>
            <p:nvPr/>
          </p:nvGrpSpPr>
          <p:grpSpPr>
            <a:xfrm>
              <a:off x="10319002" y="10591923"/>
              <a:ext cx="300891" cy="307943"/>
              <a:chOff x="0" y="-19050"/>
              <a:chExt cx="812800" cy="831850"/>
            </a:xfrm>
          </p:grpSpPr>
          <p:sp>
            <p:nvSpPr>
              <p:cNvPr id="9272" name="Google Shape;9272;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3" name="Google Shape;9273;p31"/>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274" name="Google Shape;9274;p31"/>
            <p:cNvSpPr/>
            <p:nvPr/>
          </p:nvSpPr>
          <p:spPr>
            <a:xfrm>
              <a:off x="17339912" y="6785678"/>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9275" name="Google Shape;9275;p31"/>
            <p:cNvSpPr/>
            <p:nvPr/>
          </p:nvSpPr>
          <p:spPr>
            <a:xfrm>
              <a:off x="15758630" y="6567475"/>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9276" name="Google Shape;9276;p31"/>
            <p:cNvSpPr/>
            <p:nvPr/>
          </p:nvSpPr>
          <p:spPr>
            <a:xfrm flipH="1">
              <a:off x="15758630" y="10598975"/>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9277" name="Google Shape;9277;p31"/>
            <p:cNvSpPr/>
            <p:nvPr/>
          </p:nvSpPr>
          <p:spPr>
            <a:xfrm flipH="1">
              <a:off x="15758630" y="8629052"/>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9278" name="Google Shape;9278;p31"/>
            <p:cNvSpPr/>
            <p:nvPr/>
          </p:nvSpPr>
          <p:spPr>
            <a:xfrm flipH="1" rot="9431070">
              <a:off x="18418649" y="9936603"/>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grpSp>
          <p:nvGrpSpPr>
            <p:cNvPr id="9279" name="Google Shape;9279;p31"/>
            <p:cNvGrpSpPr/>
            <p:nvPr/>
          </p:nvGrpSpPr>
          <p:grpSpPr>
            <a:xfrm>
              <a:off x="18179371" y="9288390"/>
              <a:ext cx="300891" cy="307943"/>
              <a:chOff x="0" y="-19050"/>
              <a:chExt cx="812800" cy="831850"/>
            </a:xfrm>
          </p:grpSpPr>
          <p:sp>
            <p:nvSpPr>
              <p:cNvPr id="9280" name="Google Shape;9280;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1" name="Google Shape;9281;p31"/>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282" name="Google Shape;9282;p31"/>
            <p:cNvGrpSpPr/>
            <p:nvPr/>
          </p:nvGrpSpPr>
          <p:grpSpPr>
            <a:xfrm>
              <a:off x="15608185" y="10591923"/>
              <a:ext cx="300891" cy="307943"/>
              <a:chOff x="0" y="-19050"/>
              <a:chExt cx="812800" cy="831850"/>
            </a:xfrm>
          </p:grpSpPr>
          <p:sp>
            <p:nvSpPr>
              <p:cNvPr id="9283" name="Google Shape;9283;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4" name="Google Shape;9284;p31"/>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285" name="Google Shape;9285;p31"/>
            <p:cNvGrpSpPr/>
            <p:nvPr/>
          </p:nvGrpSpPr>
          <p:grpSpPr>
            <a:xfrm>
              <a:off x="13825386" y="5660855"/>
              <a:ext cx="399221" cy="408578"/>
              <a:chOff x="0" y="-19050"/>
              <a:chExt cx="812800" cy="831850"/>
            </a:xfrm>
          </p:grpSpPr>
          <p:sp>
            <p:nvSpPr>
              <p:cNvPr id="9286" name="Google Shape;9286;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7" name="Google Shape;9287;p31"/>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288" name="Google Shape;9288;p31"/>
            <p:cNvGrpSpPr/>
            <p:nvPr/>
          </p:nvGrpSpPr>
          <p:grpSpPr>
            <a:xfrm>
              <a:off x="19311229" y="5660855"/>
              <a:ext cx="399221" cy="408578"/>
              <a:chOff x="0" y="-19050"/>
              <a:chExt cx="812800" cy="831850"/>
            </a:xfrm>
          </p:grpSpPr>
          <p:sp>
            <p:nvSpPr>
              <p:cNvPr id="9289" name="Google Shape;9289;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0" name="Google Shape;9290;p31"/>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291" name="Google Shape;9291;p31"/>
            <p:cNvGrpSpPr/>
            <p:nvPr/>
          </p:nvGrpSpPr>
          <p:grpSpPr>
            <a:xfrm>
              <a:off x="3655263" y="12387079"/>
              <a:ext cx="511712" cy="523705"/>
              <a:chOff x="0" y="-19050"/>
              <a:chExt cx="812800" cy="831850"/>
            </a:xfrm>
          </p:grpSpPr>
          <p:sp>
            <p:nvSpPr>
              <p:cNvPr id="9292" name="Google Shape;9292;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3" name="Google Shape;9293;p31"/>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294" name="Google Shape;9294;p31"/>
            <p:cNvGrpSpPr/>
            <p:nvPr/>
          </p:nvGrpSpPr>
          <p:grpSpPr>
            <a:xfrm>
              <a:off x="8943778" y="12387079"/>
              <a:ext cx="511712" cy="523705"/>
              <a:chOff x="0" y="-19050"/>
              <a:chExt cx="812800" cy="831850"/>
            </a:xfrm>
          </p:grpSpPr>
          <p:sp>
            <p:nvSpPr>
              <p:cNvPr id="9295" name="Google Shape;9295;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6" name="Google Shape;9296;p31"/>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297" name="Google Shape;9297;p31"/>
            <p:cNvGrpSpPr/>
            <p:nvPr/>
          </p:nvGrpSpPr>
          <p:grpSpPr>
            <a:xfrm>
              <a:off x="14232293" y="12387079"/>
              <a:ext cx="511712" cy="523705"/>
              <a:chOff x="0" y="-19050"/>
              <a:chExt cx="812800" cy="831850"/>
            </a:xfrm>
          </p:grpSpPr>
          <p:sp>
            <p:nvSpPr>
              <p:cNvPr id="9298" name="Google Shape;9298;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9" name="Google Shape;9299;p31"/>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300" name="Google Shape;9300;p31"/>
            <p:cNvGrpSpPr/>
            <p:nvPr/>
          </p:nvGrpSpPr>
          <p:grpSpPr>
            <a:xfrm>
              <a:off x="19520808" y="12387079"/>
              <a:ext cx="511712" cy="523705"/>
              <a:chOff x="0" y="-19050"/>
              <a:chExt cx="812800" cy="831850"/>
            </a:xfrm>
          </p:grpSpPr>
          <p:sp>
            <p:nvSpPr>
              <p:cNvPr id="9301" name="Google Shape;9301;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2" name="Google Shape;9302;p31"/>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9303" name="Google Shape;9303;p31"/>
          <p:cNvGrpSpPr/>
          <p:nvPr/>
        </p:nvGrpSpPr>
        <p:grpSpPr>
          <a:xfrm>
            <a:off x="-6354994" y="-4469986"/>
            <a:ext cx="15478503" cy="19366175"/>
            <a:chOff x="0" y="0"/>
            <a:chExt cx="20638005" cy="25821567"/>
          </a:xfrm>
        </p:grpSpPr>
        <p:sp>
          <p:nvSpPr>
            <p:cNvPr id="9304" name="Google Shape;9304;p31"/>
            <p:cNvSpPr/>
            <p:nvPr/>
          </p:nvSpPr>
          <p:spPr>
            <a:xfrm>
              <a:off x="1731727" y="13128987"/>
              <a:ext cx="2964328" cy="2830933"/>
            </a:xfrm>
            <a:custGeom>
              <a:rect b="b" l="l" r="r" t="t"/>
              <a:pathLst>
                <a:path extrusionOk="0" h="2830933" w="2964328">
                  <a:moveTo>
                    <a:pt x="0" y="0"/>
                  </a:moveTo>
                  <a:lnTo>
                    <a:pt x="2964328" y="0"/>
                  </a:lnTo>
                  <a:lnTo>
                    <a:pt x="2964328" y="2830933"/>
                  </a:lnTo>
                  <a:lnTo>
                    <a:pt x="0" y="2830933"/>
                  </a:lnTo>
                  <a:lnTo>
                    <a:pt x="0" y="0"/>
                  </a:lnTo>
                  <a:close/>
                </a:path>
              </a:pathLst>
            </a:custGeom>
            <a:blipFill rotWithShape="1">
              <a:blip r:embed="rId3">
                <a:alphaModFix amt="50000"/>
              </a:blip>
              <a:stretch>
                <a:fillRect b="0" l="0" r="0" t="0"/>
              </a:stretch>
            </a:blipFill>
            <a:ln>
              <a:noFill/>
            </a:ln>
          </p:spPr>
        </p:sp>
        <p:sp>
          <p:nvSpPr>
            <p:cNvPr id="9305" name="Google Shape;9305;p31"/>
            <p:cNvSpPr/>
            <p:nvPr/>
          </p:nvSpPr>
          <p:spPr>
            <a:xfrm>
              <a:off x="150445" y="12910783"/>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9306" name="Google Shape;9306;p31"/>
            <p:cNvSpPr/>
            <p:nvPr/>
          </p:nvSpPr>
          <p:spPr>
            <a:xfrm flipH="1">
              <a:off x="150445" y="16942284"/>
              <a:ext cx="2420741" cy="2311808"/>
            </a:xfrm>
            <a:custGeom>
              <a:rect b="b" l="l" r="r" t="t"/>
              <a:pathLst>
                <a:path extrusionOk="0" h="2311808" w="2420741">
                  <a:moveTo>
                    <a:pt x="2420742" y="0"/>
                  </a:moveTo>
                  <a:lnTo>
                    <a:pt x="0" y="0"/>
                  </a:lnTo>
                  <a:lnTo>
                    <a:pt x="0" y="2311808"/>
                  </a:lnTo>
                  <a:lnTo>
                    <a:pt x="2420742" y="2311808"/>
                  </a:lnTo>
                  <a:lnTo>
                    <a:pt x="2420742" y="0"/>
                  </a:lnTo>
                  <a:close/>
                </a:path>
              </a:pathLst>
            </a:custGeom>
            <a:blipFill rotWithShape="1">
              <a:blip r:embed="rId3">
                <a:alphaModFix amt="50000"/>
              </a:blip>
              <a:stretch>
                <a:fillRect b="0" l="0" r="0" t="0"/>
              </a:stretch>
            </a:blipFill>
            <a:ln>
              <a:noFill/>
            </a:ln>
          </p:spPr>
        </p:sp>
        <p:sp>
          <p:nvSpPr>
            <p:cNvPr id="9307" name="Google Shape;9307;p31"/>
            <p:cNvSpPr/>
            <p:nvPr/>
          </p:nvSpPr>
          <p:spPr>
            <a:xfrm flipH="1">
              <a:off x="150445" y="14972360"/>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9308" name="Google Shape;9308;p31"/>
            <p:cNvSpPr/>
            <p:nvPr/>
          </p:nvSpPr>
          <p:spPr>
            <a:xfrm flipH="1" rot="9431070">
              <a:off x="2810464" y="16279912"/>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50000"/>
              </a:blip>
              <a:stretch>
                <a:fillRect b="0" l="-51634" r="0" t="-79882"/>
              </a:stretch>
            </a:blipFill>
            <a:ln>
              <a:noFill/>
            </a:ln>
          </p:spPr>
        </p:sp>
        <p:grpSp>
          <p:nvGrpSpPr>
            <p:cNvPr id="9309" name="Google Shape;9309;p31"/>
            <p:cNvGrpSpPr/>
            <p:nvPr/>
          </p:nvGrpSpPr>
          <p:grpSpPr>
            <a:xfrm>
              <a:off x="2571187" y="15631698"/>
              <a:ext cx="300891" cy="307943"/>
              <a:chOff x="0" y="-19050"/>
              <a:chExt cx="812800" cy="831850"/>
            </a:xfrm>
          </p:grpSpPr>
          <p:sp>
            <p:nvSpPr>
              <p:cNvPr id="9310" name="Google Shape;9310;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1" name="Google Shape;9311;p31"/>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312" name="Google Shape;9312;p31"/>
            <p:cNvGrpSpPr/>
            <p:nvPr/>
          </p:nvGrpSpPr>
          <p:grpSpPr>
            <a:xfrm>
              <a:off x="0" y="16935232"/>
              <a:ext cx="300891" cy="307943"/>
              <a:chOff x="0" y="-19050"/>
              <a:chExt cx="812800" cy="831850"/>
            </a:xfrm>
          </p:grpSpPr>
          <p:sp>
            <p:nvSpPr>
              <p:cNvPr id="9313" name="Google Shape;9313;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4" name="Google Shape;9314;p31"/>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315" name="Google Shape;9315;p31"/>
            <p:cNvSpPr/>
            <p:nvPr/>
          </p:nvSpPr>
          <p:spPr>
            <a:xfrm>
              <a:off x="7020910" y="13128987"/>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9316" name="Google Shape;9316;p31"/>
            <p:cNvSpPr/>
            <p:nvPr/>
          </p:nvSpPr>
          <p:spPr>
            <a:xfrm>
              <a:off x="5439628" y="12910783"/>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9317" name="Google Shape;9317;p31"/>
            <p:cNvSpPr/>
            <p:nvPr/>
          </p:nvSpPr>
          <p:spPr>
            <a:xfrm flipH="1">
              <a:off x="5439628" y="16942284"/>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9318" name="Google Shape;9318;p31"/>
            <p:cNvSpPr/>
            <p:nvPr/>
          </p:nvSpPr>
          <p:spPr>
            <a:xfrm flipH="1">
              <a:off x="5439628" y="14972360"/>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9319" name="Google Shape;9319;p31"/>
            <p:cNvSpPr/>
            <p:nvPr/>
          </p:nvSpPr>
          <p:spPr>
            <a:xfrm flipH="1" rot="9431070">
              <a:off x="8099647" y="16279912"/>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50000"/>
              </a:blip>
              <a:stretch>
                <a:fillRect b="0" l="-51634" r="0" t="-79882"/>
              </a:stretch>
            </a:blipFill>
            <a:ln>
              <a:noFill/>
            </a:ln>
          </p:spPr>
        </p:sp>
        <p:grpSp>
          <p:nvGrpSpPr>
            <p:cNvPr id="9320" name="Google Shape;9320;p31"/>
            <p:cNvGrpSpPr/>
            <p:nvPr/>
          </p:nvGrpSpPr>
          <p:grpSpPr>
            <a:xfrm>
              <a:off x="7860369" y="15631698"/>
              <a:ext cx="300891" cy="307943"/>
              <a:chOff x="0" y="-19050"/>
              <a:chExt cx="812800" cy="831850"/>
            </a:xfrm>
          </p:grpSpPr>
          <p:sp>
            <p:nvSpPr>
              <p:cNvPr id="9321" name="Google Shape;9321;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2" name="Google Shape;9322;p31"/>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323" name="Google Shape;9323;p31"/>
            <p:cNvGrpSpPr/>
            <p:nvPr/>
          </p:nvGrpSpPr>
          <p:grpSpPr>
            <a:xfrm>
              <a:off x="5289182" y="16935232"/>
              <a:ext cx="300891" cy="307943"/>
              <a:chOff x="0" y="-19050"/>
              <a:chExt cx="812800" cy="831850"/>
            </a:xfrm>
          </p:grpSpPr>
          <p:sp>
            <p:nvSpPr>
              <p:cNvPr id="9324" name="Google Shape;9324;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5" name="Google Shape;9325;p31"/>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326" name="Google Shape;9326;p31"/>
            <p:cNvSpPr/>
            <p:nvPr/>
          </p:nvSpPr>
          <p:spPr>
            <a:xfrm>
              <a:off x="1731727" y="19696462"/>
              <a:ext cx="2964328" cy="2830933"/>
            </a:xfrm>
            <a:custGeom>
              <a:rect b="b" l="l" r="r" t="t"/>
              <a:pathLst>
                <a:path extrusionOk="0" h="2830933" w="2964328">
                  <a:moveTo>
                    <a:pt x="0" y="0"/>
                  </a:moveTo>
                  <a:lnTo>
                    <a:pt x="2964328" y="0"/>
                  </a:lnTo>
                  <a:lnTo>
                    <a:pt x="2964328" y="2830933"/>
                  </a:lnTo>
                  <a:lnTo>
                    <a:pt x="0" y="2830933"/>
                  </a:lnTo>
                  <a:lnTo>
                    <a:pt x="0" y="0"/>
                  </a:lnTo>
                  <a:close/>
                </a:path>
              </a:pathLst>
            </a:custGeom>
            <a:blipFill rotWithShape="1">
              <a:blip r:embed="rId3">
                <a:alphaModFix amt="50000"/>
              </a:blip>
              <a:stretch>
                <a:fillRect b="0" l="0" r="0" t="0"/>
              </a:stretch>
            </a:blipFill>
            <a:ln>
              <a:noFill/>
            </a:ln>
          </p:spPr>
        </p:sp>
        <p:sp>
          <p:nvSpPr>
            <p:cNvPr id="9327" name="Google Shape;9327;p31"/>
            <p:cNvSpPr/>
            <p:nvPr/>
          </p:nvSpPr>
          <p:spPr>
            <a:xfrm>
              <a:off x="150445" y="19478259"/>
              <a:ext cx="1980078" cy="1633670"/>
            </a:xfrm>
            <a:custGeom>
              <a:rect b="b" l="l" r="r" t="t"/>
              <a:pathLst>
                <a:path extrusionOk="0" h="1633670" w="1980078">
                  <a:moveTo>
                    <a:pt x="0" y="0"/>
                  </a:moveTo>
                  <a:lnTo>
                    <a:pt x="1980078" y="0"/>
                  </a:lnTo>
                  <a:lnTo>
                    <a:pt x="1980078" y="1633669"/>
                  </a:lnTo>
                  <a:lnTo>
                    <a:pt x="0" y="1633669"/>
                  </a:lnTo>
                  <a:lnTo>
                    <a:pt x="0" y="0"/>
                  </a:lnTo>
                  <a:close/>
                </a:path>
              </a:pathLst>
            </a:custGeom>
            <a:blipFill rotWithShape="1">
              <a:blip r:embed="rId4">
                <a:alphaModFix amt="50000"/>
              </a:blip>
              <a:stretch>
                <a:fillRect b="0" l="-51634" r="0" t="-79882"/>
              </a:stretch>
            </a:blipFill>
            <a:ln>
              <a:noFill/>
            </a:ln>
          </p:spPr>
        </p:sp>
        <p:sp>
          <p:nvSpPr>
            <p:cNvPr id="9328" name="Google Shape;9328;p31"/>
            <p:cNvSpPr/>
            <p:nvPr/>
          </p:nvSpPr>
          <p:spPr>
            <a:xfrm flipH="1">
              <a:off x="150445" y="23509759"/>
              <a:ext cx="2420741" cy="2311808"/>
            </a:xfrm>
            <a:custGeom>
              <a:rect b="b" l="l" r="r" t="t"/>
              <a:pathLst>
                <a:path extrusionOk="0" h="2311808" w="2420741">
                  <a:moveTo>
                    <a:pt x="2420742" y="0"/>
                  </a:moveTo>
                  <a:lnTo>
                    <a:pt x="0" y="0"/>
                  </a:lnTo>
                  <a:lnTo>
                    <a:pt x="0" y="2311808"/>
                  </a:lnTo>
                  <a:lnTo>
                    <a:pt x="2420742" y="2311808"/>
                  </a:lnTo>
                  <a:lnTo>
                    <a:pt x="2420742" y="0"/>
                  </a:lnTo>
                  <a:close/>
                </a:path>
              </a:pathLst>
            </a:custGeom>
            <a:blipFill rotWithShape="1">
              <a:blip r:embed="rId3">
                <a:alphaModFix amt="50000"/>
              </a:blip>
              <a:stretch>
                <a:fillRect b="0" l="0" r="0" t="0"/>
              </a:stretch>
            </a:blipFill>
            <a:ln>
              <a:noFill/>
            </a:ln>
          </p:spPr>
        </p:sp>
        <p:sp>
          <p:nvSpPr>
            <p:cNvPr id="9329" name="Google Shape;9329;p31"/>
            <p:cNvSpPr/>
            <p:nvPr/>
          </p:nvSpPr>
          <p:spPr>
            <a:xfrm flipH="1">
              <a:off x="150445" y="21539835"/>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9330" name="Google Shape;9330;p31"/>
            <p:cNvSpPr/>
            <p:nvPr/>
          </p:nvSpPr>
          <p:spPr>
            <a:xfrm flipH="1" rot="9431070">
              <a:off x="2810464" y="22847387"/>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50000"/>
              </a:blip>
              <a:stretch>
                <a:fillRect b="0" l="-51634" r="0" t="-79882"/>
              </a:stretch>
            </a:blipFill>
            <a:ln>
              <a:noFill/>
            </a:ln>
          </p:spPr>
        </p:sp>
        <p:grpSp>
          <p:nvGrpSpPr>
            <p:cNvPr id="9331" name="Google Shape;9331;p31"/>
            <p:cNvGrpSpPr/>
            <p:nvPr/>
          </p:nvGrpSpPr>
          <p:grpSpPr>
            <a:xfrm>
              <a:off x="2571187" y="22199173"/>
              <a:ext cx="300891" cy="307943"/>
              <a:chOff x="0" y="-19050"/>
              <a:chExt cx="812800" cy="831850"/>
            </a:xfrm>
          </p:grpSpPr>
          <p:sp>
            <p:nvSpPr>
              <p:cNvPr id="9332" name="Google Shape;9332;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3" name="Google Shape;9333;p31"/>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334" name="Google Shape;9334;p31"/>
            <p:cNvGrpSpPr/>
            <p:nvPr/>
          </p:nvGrpSpPr>
          <p:grpSpPr>
            <a:xfrm>
              <a:off x="0" y="23502707"/>
              <a:ext cx="300891" cy="307943"/>
              <a:chOff x="0" y="-19050"/>
              <a:chExt cx="812800" cy="831850"/>
            </a:xfrm>
          </p:grpSpPr>
          <p:sp>
            <p:nvSpPr>
              <p:cNvPr id="9335" name="Google Shape;9335;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6" name="Google Shape;9336;p31"/>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337" name="Google Shape;9337;p31"/>
            <p:cNvSpPr/>
            <p:nvPr/>
          </p:nvSpPr>
          <p:spPr>
            <a:xfrm>
              <a:off x="7020910" y="19696462"/>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9338" name="Google Shape;9338;p31"/>
            <p:cNvSpPr/>
            <p:nvPr/>
          </p:nvSpPr>
          <p:spPr>
            <a:xfrm>
              <a:off x="5439628" y="19478259"/>
              <a:ext cx="1980078" cy="1633670"/>
            </a:xfrm>
            <a:custGeom>
              <a:rect b="b" l="l" r="r" t="t"/>
              <a:pathLst>
                <a:path extrusionOk="0" h="1633670" w="1980078">
                  <a:moveTo>
                    <a:pt x="0" y="0"/>
                  </a:moveTo>
                  <a:lnTo>
                    <a:pt x="1980078" y="0"/>
                  </a:lnTo>
                  <a:lnTo>
                    <a:pt x="1980078" y="1633669"/>
                  </a:lnTo>
                  <a:lnTo>
                    <a:pt x="0" y="1633669"/>
                  </a:lnTo>
                  <a:lnTo>
                    <a:pt x="0" y="0"/>
                  </a:lnTo>
                  <a:close/>
                </a:path>
              </a:pathLst>
            </a:custGeom>
            <a:blipFill rotWithShape="1">
              <a:blip r:embed="rId4">
                <a:alphaModFix amt="50000"/>
              </a:blip>
              <a:stretch>
                <a:fillRect b="0" l="-51634" r="0" t="-79882"/>
              </a:stretch>
            </a:blipFill>
            <a:ln>
              <a:noFill/>
            </a:ln>
          </p:spPr>
        </p:sp>
        <p:sp>
          <p:nvSpPr>
            <p:cNvPr id="9339" name="Google Shape;9339;p31"/>
            <p:cNvSpPr/>
            <p:nvPr/>
          </p:nvSpPr>
          <p:spPr>
            <a:xfrm flipH="1">
              <a:off x="5439628" y="23509759"/>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9340" name="Google Shape;9340;p31"/>
            <p:cNvSpPr/>
            <p:nvPr/>
          </p:nvSpPr>
          <p:spPr>
            <a:xfrm flipH="1">
              <a:off x="5439628" y="21539835"/>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9341" name="Google Shape;9341;p31"/>
            <p:cNvSpPr/>
            <p:nvPr/>
          </p:nvSpPr>
          <p:spPr>
            <a:xfrm flipH="1" rot="9431070">
              <a:off x="8099647" y="22847387"/>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50000"/>
              </a:blip>
              <a:stretch>
                <a:fillRect b="0" l="-51634" r="0" t="-79882"/>
              </a:stretch>
            </a:blipFill>
            <a:ln>
              <a:noFill/>
            </a:ln>
          </p:spPr>
        </p:sp>
        <p:grpSp>
          <p:nvGrpSpPr>
            <p:cNvPr id="9342" name="Google Shape;9342;p31"/>
            <p:cNvGrpSpPr/>
            <p:nvPr/>
          </p:nvGrpSpPr>
          <p:grpSpPr>
            <a:xfrm>
              <a:off x="7860369" y="22199173"/>
              <a:ext cx="300891" cy="307943"/>
              <a:chOff x="0" y="-19050"/>
              <a:chExt cx="812800" cy="831850"/>
            </a:xfrm>
          </p:grpSpPr>
          <p:sp>
            <p:nvSpPr>
              <p:cNvPr id="9343" name="Google Shape;9343;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4" name="Google Shape;9344;p31"/>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345" name="Google Shape;9345;p31"/>
            <p:cNvGrpSpPr/>
            <p:nvPr/>
          </p:nvGrpSpPr>
          <p:grpSpPr>
            <a:xfrm>
              <a:off x="5289182" y="23502707"/>
              <a:ext cx="300891" cy="307943"/>
              <a:chOff x="0" y="-19050"/>
              <a:chExt cx="812800" cy="831850"/>
            </a:xfrm>
          </p:grpSpPr>
          <p:sp>
            <p:nvSpPr>
              <p:cNvPr id="9346" name="Google Shape;9346;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7" name="Google Shape;9347;p31"/>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348" name="Google Shape;9348;p31"/>
            <p:cNvGrpSpPr/>
            <p:nvPr/>
          </p:nvGrpSpPr>
          <p:grpSpPr>
            <a:xfrm>
              <a:off x="3506384" y="18571638"/>
              <a:ext cx="399221" cy="408578"/>
              <a:chOff x="0" y="-19050"/>
              <a:chExt cx="812800" cy="831850"/>
            </a:xfrm>
          </p:grpSpPr>
          <p:sp>
            <p:nvSpPr>
              <p:cNvPr id="9349" name="Google Shape;9349;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0" name="Google Shape;9350;p31"/>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351" name="Google Shape;9351;p31"/>
            <p:cNvGrpSpPr/>
            <p:nvPr/>
          </p:nvGrpSpPr>
          <p:grpSpPr>
            <a:xfrm>
              <a:off x="8992227" y="18571638"/>
              <a:ext cx="399221" cy="408578"/>
              <a:chOff x="0" y="-19050"/>
              <a:chExt cx="812800" cy="831850"/>
            </a:xfrm>
          </p:grpSpPr>
          <p:sp>
            <p:nvSpPr>
              <p:cNvPr id="9352" name="Google Shape;9352;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3" name="Google Shape;9353;p31"/>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354" name="Google Shape;9354;p31"/>
            <p:cNvSpPr/>
            <p:nvPr/>
          </p:nvSpPr>
          <p:spPr>
            <a:xfrm>
              <a:off x="12050730" y="13128987"/>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9355" name="Google Shape;9355;p31"/>
            <p:cNvSpPr/>
            <p:nvPr/>
          </p:nvSpPr>
          <p:spPr>
            <a:xfrm>
              <a:off x="10469448" y="12910783"/>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9356" name="Google Shape;9356;p31"/>
            <p:cNvSpPr/>
            <p:nvPr/>
          </p:nvSpPr>
          <p:spPr>
            <a:xfrm flipH="1">
              <a:off x="10469448" y="16942284"/>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9357" name="Google Shape;9357;p31"/>
            <p:cNvSpPr/>
            <p:nvPr/>
          </p:nvSpPr>
          <p:spPr>
            <a:xfrm flipH="1">
              <a:off x="10469448" y="14972360"/>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9358" name="Google Shape;9358;p31"/>
            <p:cNvSpPr/>
            <p:nvPr/>
          </p:nvSpPr>
          <p:spPr>
            <a:xfrm flipH="1" rot="9431070">
              <a:off x="13129467" y="16279912"/>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50000"/>
              </a:blip>
              <a:stretch>
                <a:fillRect b="0" l="-51634" r="0" t="-79882"/>
              </a:stretch>
            </a:blipFill>
            <a:ln>
              <a:noFill/>
            </a:ln>
          </p:spPr>
        </p:sp>
        <p:grpSp>
          <p:nvGrpSpPr>
            <p:cNvPr id="9359" name="Google Shape;9359;p31"/>
            <p:cNvGrpSpPr/>
            <p:nvPr/>
          </p:nvGrpSpPr>
          <p:grpSpPr>
            <a:xfrm>
              <a:off x="12890189" y="15631698"/>
              <a:ext cx="300891" cy="307943"/>
              <a:chOff x="0" y="-19050"/>
              <a:chExt cx="812800" cy="831850"/>
            </a:xfrm>
          </p:grpSpPr>
          <p:sp>
            <p:nvSpPr>
              <p:cNvPr id="9360" name="Google Shape;9360;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1" name="Google Shape;9361;p31"/>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362" name="Google Shape;9362;p31"/>
            <p:cNvGrpSpPr/>
            <p:nvPr/>
          </p:nvGrpSpPr>
          <p:grpSpPr>
            <a:xfrm>
              <a:off x="10319002" y="16935232"/>
              <a:ext cx="300891" cy="307943"/>
              <a:chOff x="0" y="-19050"/>
              <a:chExt cx="812800" cy="831850"/>
            </a:xfrm>
          </p:grpSpPr>
          <p:sp>
            <p:nvSpPr>
              <p:cNvPr id="9363" name="Google Shape;9363;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4" name="Google Shape;9364;p31"/>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365" name="Google Shape;9365;p31"/>
            <p:cNvSpPr/>
            <p:nvPr/>
          </p:nvSpPr>
          <p:spPr>
            <a:xfrm>
              <a:off x="17339912" y="13128987"/>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9366" name="Google Shape;9366;p31"/>
            <p:cNvSpPr/>
            <p:nvPr/>
          </p:nvSpPr>
          <p:spPr>
            <a:xfrm>
              <a:off x="15758630" y="12910783"/>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9367" name="Google Shape;9367;p31"/>
            <p:cNvSpPr/>
            <p:nvPr/>
          </p:nvSpPr>
          <p:spPr>
            <a:xfrm flipH="1">
              <a:off x="15758630" y="16942284"/>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9368" name="Google Shape;9368;p31"/>
            <p:cNvSpPr/>
            <p:nvPr/>
          </p:nvSpPr>
          <p:spPr>
            <a:xfrm flipH="1">
              <a:off x="15758630" y="14972360"/>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9369" name="Google Shape;9369;p31"/>
            <p:cNvSpPr/>
            <p:nvPr/>
          </p:nvSpPr>
          <p:spPr>
            <a:xfrm flipH="1" rot="9431070">
              <a:off x="18418649" y="16279912"/>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50000"/>
              </a:blip>
              <a:stretch>
                <a:fillRect b="0" l="-51634" r="0" t="-79882"/>
              </a:stretch>
            </a:blipFill>
            <a:ln>
              <a:noFill/>
            </a:ln>
          </p:spPr>
        </p:sp>
        <p:grpSp>
          <p:nvGrpSpPr>
            <p:cNvPr id="9370" name="Google Shape;9370;p31"/>
            <p:cNvGrpSpPr/>
            <p:nvPr/>
          </p:nvGrpSpPr>
          <p:grpSpPr>
            <a:xfrm>
              <a:off x="18179371" y="15631698"/>
              <a:ext cx="300891" cy="307943"/>
              <a:chOff x="0" y="-19050"/>
              <a:chExt cx="812800" cy="831850"/>
            </a:xfrm>
          </p:grpSpPr>
          <p:sp>
            <p:nvSpPr>
              <p:cNvPr id="9371" name="Google Shape;9371;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2" name="Google Shape;9372;p31"/>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373" name="Google Shape;9373;p31"/>
            <p:cNvGrpSpPr/>
            <p:nvPr/>
          </p:nvGrpSpPr>
          <p:grpSpPr>
            <a:xfrm>
              <a:off x="15608185" y="16935232"/>
              <a:ext cx="300891" cy="307943"/>
              <a:chOff x="0" y="-19050"/>
              <a:chExt cx="812800" cy="831850"/>
            </a:xfrm>
          </p:grpSpPr>
          <p:sp>
            <p:nvSpPr>
              <p:cNvPr id="9374" name="Google Shape;9374;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5" name="Google Shape;9375;p31"/>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376" name="Google Shape;9376;p31"/>
            <p:cNvSpPr/>
            <p:nvPr/>
          </p:nvSpPr>
          <p:spPr>
            <a:xfrm>
              <a:off x="12050730" y="19696462"/>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9377" name="Google Shape;9377;p31"/>
            <p:cNvSpPr/>
            <p:nvPr/>
          </p:nvSpPr>
          <p:spPr>
            <a:xfrm>
              <a:off x="10469448" y="19478259"/>
              <a:ext cx="1980078" cy="1633670"/>
            </a:xfrm>
            <a:custGeom>
              <a:rect b="b" l="l" r="r" t="t"/>
              <a:pathLst>
                <a:path extrusionOk="0" h="1633670" w="1980078">
                  <a:moveTo>
                    <a:pt x="0" y="0"/>
                  </a:moveTo>
                  <a:lnTo>
                    <a:pt x="1980078" y="0"/>
                  </a:lnTo>
                  <a:lnTo>
                    <a:pt x="1980078" y="1633669"/>
                  </a:lnTo>
                  <a:lnTo>
                    <a:pt x="0" y="1633669"/>
                  </a:lnTo>
                  <a:lnTo>
                    <a:pt x="0" y="0"/>
                  </a:lnTo>
                  <a:close/>
                </a:path>
              </a:pathLst>
            </a:custGeom>
            <a:blipFill rotWithShape="1">
              <a:blip r:embed="rId4">
                <a:alphaModFix amt="50000"/>
              </a:blip>
              <a:stretch>
                <a:fillRect b="0" l="-51634" r="0" t="-79882"/>
              </a:stretch>
            </a:blipFill>
            <a:ln>
              <a:noFill/>
            </a:ln>
          </p:spPr>
        </p:sp>
        <p:sp>
          <p:nvSpPr>
            <p:cNvPr id="9378" name="Google Shape;9378;p31"/>
            <p:cNvSpPr/>
            <p:nvPr/>
          </p:nvSpPr>
          <p:spPr>
            <a:xfrm flipH="1">
              <a:off x="10469448" y="23509759"/>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9379" name="Google Shape;9379;p31"/>
            <p:cNvSpPr/>
            <p:nvPr/>
          </p:nvSpPr>
          <p:spPr>
            <a:xfrm flipH="1">
              <a:off x="10469448" y="21539835"/>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9380" name="Google Shape;9380;p31"/>
            <p:cNvSpPr/>
            <p:nvPr/>
          </p:nvSpPr>
          <p:spPr>
            <a:xfrm flipH="1" rot="9431070">
              <a:off x="13129467" y="22847387"/>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50000"/>
              </a:blip>
              <a:stretch>
                <a:fillRect b="0" l="-51634" r="0" t="-79882"/>
              </a:stretch>
            </a:blipFill>
            <a:ln>
              <a:noFill/>
            </a:ln>
          </p:spPr>
        </p:sp>
        <p:grpSp>
          <p:nvGrpSpPr>
            <p:cNvPr id="9381" name="Google Shape;9381;p31"/>
            <p:cNvGrpSpPr/>
            <p:nvPr/>
          </p:nvGrpSpPr>
          <p:grpSpPr>
            <a:xfrm>
              <a:off x="12890189" y="22199173"/>
              <a:ext cx="300891" cy="307943"/>
              <a:chOff x="0" y="-19050"/>
              <a:chExt cx="812800" cy="831850"/>
            </a:xfrm>
          </p:grpSpPr>
          <p:sp>
            <p:nvSpPr>
              <p:cNvPr id="9382" name="Google Shape;9382;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3" name="Google Shape;9383;p31"/>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384" name="Google Shape;9384;p31"/>
            <p:cNvGrpSpPr/>
            <p:nvPr/>
          </p:nvGrpSpPr>
          <p:grpSpPr>
            <a:xfrm>
              <a:off x="10319002" y="23502707"/>
              <a:ext cx="300891" cy="307943"/>
              <a:chOff x="0" y="-19050"/>
              <a:chExt cx="812800" cy="831850"/>
            </a:xfrm>
          </p:grpSpPr>
          <p:sp>
            <p:nvSpPr>
              <p:cNvPr id="9385" name="Google Shape;9385;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6" name="Google Shape;9386;p31"/>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387" name="Google Shape;9387;p31"/>
            <p:cNvSpPr/>
            <p:nvPr/>
          </p:nvSpPr>
          <p:spPr>
            <a:xfrm>
              <a:off x="17339912" y="19696462"/>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9388" name="Google Shape;9388;p31"/>
            <p:cNvSpPr/>
            <p:nvPr/>
          </p:nvSpPr>
          <p:spPr>
            <a:xfrm>
              <a:off x="15758630" y="19478259"/>
              <a:ext cx="1980078" cy="1633670"/>
            </a:xfrm>
            <a:custGeom>
              <a:rect b="b" l="l" r="r" t="t"/>
              <a:pathLst>
                <a:path extrusionOk="0" h="1633670" w="1980078">
                  <a:moveTo>
                    <a:pt x="0" y="0"/>
                  </a:moveTo>
                  <a:lnTo>
                    <a:pt x="1980078" y="0"/>
                  </a:lnTo>
                  <a:lnTo>
                    <a:pt x="1980078" y="1633669"/>
                  </a:lnTo>
                  <a:lnTo>
                    <a:pt x="0" y="1633669"/>
                  </a:lnTo>
                  <a:lnTo>
                    <a:pt x="0" y="0"/>
                  </a:lnTo>
                  <a:close/>
                </a:path>
              </a:pathLst>
            </a:custGeom>
            <a:blipFill rotWithShape="1">
              <a:blip r:embed="rId4">
                <a:alphaModFix amt="50000"/>
              </a:blip>
              <a:stretch>
                <a:fillRect b="0" l="-51634" r="0" t="-79882"/>
              </a:stretch>
            </a:blipFill>
            <a:ln>
              <a:noFill/>
            </a:ln>
          </p:spPr>
        </p:sp>
        <p:sp>
          <p:nvSpPr>
            <p:cNvPr id="9389" name="Google Shape;9389;p31"/>
            <p:cNvSpPr/>
            <p:nvPr/>
          </p:nvSpPr>
          <p:spPr>
            <a:xfrm flipH="1">
              <a:off x="15758630" y="23509759"/>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9390" name="Google Shape;9390;p31"/>
            <p:cNvSpPr/>
            <p:nvPr/>
          </p:nvSpPr>
          <p:spPr>
            <a:xfrm flipH="1">
              <a:off x="15758630" y="21539835"/>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9391" name="Google Shape;9391;p31"/>
            <p:cNvSpPr/>
            <p:nvPr/>
          </p:nvSpPr>
          <p:spPr>
            <a:xfrm flipH="1" rot="9431070">
              <a:off x="18418649" y="22847387"/>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50000"/>
              </a:blip>
              <a:stretch>
                <a:fillRect b="0" l="-51634" r="0" t="-79882"/>
              </a:stretch>
            </a:blipFill>
            <a:ln>
              <a:noFill/>
            </a:ln>
          </p:spPr>
        </p:sp>
        <p:grpSp>
          <p:nvGrpSpPr>
            <p:cNvPr id="9392" name="Google Shape;9392;p31"/>
            <p:cNvGrpSpPr/>
            <p:nvPr/>
          </p:nvGrpSpPr>
          <p:grpSpPr>
            <a:xfrm>
              <a:off x="18179371" y="22199173"/>
              <a:ext cx="300891" cy="307943"/>
              <a:chOff x="0" y="-19050"/>
              <a:chExt cx="812800" cy="831850"/>
            </a:xfrm>
          </p:grpSpPr>
          <p:sp>
            <p:nvSpPr>
              <p:cNvPr id="9393" name="Google Shape;9393;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4" name="Google Shape;9394;p31"/>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395" name="Google Shape;9395;p31"/>
            <p:cNvGrpSpPr/>
            <p:nvPr/>
          </p:nvGrpSpPr>
          <p:grpSpPr>
            <a:xfrm>
              <a:off x="15608185" y="23502707"/>
              <a:ext cx="300891" cy="307943"/>
              <a:chOff x="0" y="-19050"/>
              <a:chExt cx="812800" cy="831850"/>
            </a:xfrm>
          </p:grpSpPr>
          <p:sp>
            <p:nvSpPr>
              <p:cNvPr id="9396" name="Google Shape;9396;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7" name="Google Shape;9397;p31"/>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398" name="Google Shape;9398;p31"/>
            <p:cNvGrpSpPr/>
            <p:nvPr/>
          </p:nvGrpSpPr>
          <p:grpSpPr>
            <a:xfrm>
              <a:off x="13825386" y="18571638"/>
              <a:ext cx="399221" cy="408578"/>
              <a:chOff x="0" y="-19050"/>
              <a:chExt cx="812800" cy="831850"/>
            </a:xfrm>
          </p:grpSpPr>
          <p:sp>
            <p:nvSpPr>
              <p:cNvPr id="9399" name="Google Shape;9399;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0" name="Google Shape;9400;p31"/>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401" name="Google Shape;9401;p31"/>
            <p:cNvGrpSpPr/>
            <p:nvPr/>
          </p:nvGrpSpPr>
          <p:grpSpPr>
            <a:xfrm>
              <a:off x="19311229" y="18571638"/>
              <a:ext cx="399221" cy="408578"/>
              <a:chOff x="0" y="-19050"/>
              <a:chExt cx="812800" cy="831850"/>
            </a:xfrm>
          </p:grpSpPr>
          <p:sp>
            <p:nvSpPr>
              <p:cNvPr id="9402" name="Google Shape;9402;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3" name="Google Shape;9403;p31"/>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404" name="Google Shape;9404;p31"/>
            <p:cNvSpPr/>
            <p:nvPr/>
          </p:nvSpPr>
          <p:spPr>
            <a:xfrm>
              <a:off x="1731727" y="218203"/>
              <a:ext cx="2964328" cy="2830933"/>
            </a:xfrm>
            <a:custGeom>
              <a:rect b="b" l="l" r="r" t="t"/>
              <a:pathLst>
                <a:path extrusionOk="0" h="2830933" w="2964328">
                  <a:moveTo>
                    <a:pt x="0" y="0"/>
                  </a:moveTo>
                  <a:lnTo>
                    <a:pt x="2964328" y="0"/>
                  </a:lnTo>
                  <a:lnTo>
                    <a:pt x="2964328" y="2830933"/>
                  </a:lnTo>
                  <a:lnTo>
                    <a:pt x="0" y="2830933"/>
                  </a:lnTo>
                  <a:lnTo>
                    <a:pt x="0" y="0"/>
                  </a:lnTo>
                  <a:close/>
                </a:path>
              </a:pathLst>
            </a:custGeom>
            <a:blipFill rotWithShape="1">
              <a:blip r:embed="rId3">
                <a:alphaModFix amt="50000"/>
              </a:blip>
              <a:stretch>
                <a:fillRect b="0" l="0" r="0" t="0"/>
              </a:stretch>
            </a:blipFill>
            <a:ln>
              <a:noFill/>
            </a:ln>
          </p:spPr>
        </p:sp>
        <p:sp>
          <p:nvSpPr>
            <p:cNvPr id="9405" name="Google Shape;9405;p31"/>
            <p:cNvSpPr/>
            <p:nvPr/>
          </p:nvSpPr>
          <p:spPr>
            <a:xfrm>
              <a:off x="150445" y="0"/>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9406" name="Google Shape;9406;p31"/>
            <p:cNvSpPr/>
            <p:nvPr/>
          </p:nvSpPr>
          <p:spPr>
            <a:xfrm flipH="1">
              <a:off x="150445" y="4031500"/>
              <a:ext cx="2420741" cy="2311808"/>
            </a:xfrm>
            <a:custGeom>
              <a:rect b="b" l="l" r="r" t="t"/>
              <a:pathLst>
                <a:path extrusionOk="0" h="2311808" w="2420741">
                  <a:moveTo>
                    <a:pt x="2420742" y="0"/>
                  </a:moveTo>
                  <a:lnTo>
                    <a:pt x="0" y="0"/>
                  </a:lnTo>
                  <a:lnTo>
                    <a:pt x="0" y="2311808"/>
                  </a:lnTo>
                  <a:lnTo>
                    <a:pt x="2420742" y="2311808"/>
                  </a:lnTo>
                  <a:lnTo>
                    <a:pt x="2420742" y="0"/>
                  </a:lnTo>
                  <a:close/>
                </a:path>
              </a:pathLst>
            </a:custGeom>
            <a:blipFill rotWithShape="1">
              <a:blip r:embed="rId3">
                <a:alphaModFix amt="50000"/>
              </a:blip>
              <a:stretch>
                <a:fillRect b="0" l="0" r="0" t="0"/>
              </a:stretch>
            </a:blipFill>
            <a:ln>
              <a:noFill/>
            </a:ln>
          </p:spPr>
        </p:sp>
        <p:sp>
          <p:nvSpPr>
            <p:cNvPr id="9407" name="Google Shape;9407;p31"/>
            <p:cNvSpPr/>
            <p:nvPr/>
          </p:nvSpPr>
          <p:spPr>
            <a:xfrm flipH="1">
              <a:off x="150445" y="2061577"/>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9408" name="Google Shape;9408;p31"/>
            <p:cNvSpPr/>
            <p:nvPr/>
          </p:nvSpPr>
          <p:spPr>
            <a:xfrm flipH="1" rot="9431070">
              <a:off x="2810464" y="3369128"/>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grpSp>
          <p:nvGrpSpPr>
            <p:cNvPr id="9409" name="Google Shape;9409;p31"/>
            <p:cNvGrpSpPr/>
            <p:nvPr/>
          </p:nvGrpSpPr>
          <p:grpSpPr>
            <a:xfrm>
              <a:off x="2571187" y="2720914"/>
              <a:ext cx="300891" cy="307943"/>
              <a:chOff x="0" y="-19050"/>
              <a:chExt cx="812800" cy="831850"/>
            </a:xfrm>
          </p:grpSpPr>
          <p:sp>
            <p:nvSpPr>
              <p:cNvPr id="9410" name="Google Shape;9410;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1" name="Google Shape;9411;p31"/>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412" name="Google Shape;9412;p31"/>
            <p:cNvGrpSpPr/>
            <p:nvPr/>
          </p:nvGrpSpPr>
          <p:grpSpPr>
            <a:xfrm>
              <a:off x="0" y="4024448"/>
              <a:ext cx="300891" cy="307943"/>
              <a:chOff x="0" y="-19050"/>
              <a:chExt cx="812800" cy="831850"/>
            </a:xfrm>
          </p:grpSpPr>
          <p:sp>
            <p:nvSpPr>
              <p:cNvPr id="9413" name="Google Shape;9413;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4" name="Google Shape;9414;p31"/>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415" name="Google Shape;9415;p31"/>
            <p:cNvSpPr/>
            <p:nvPr/>
          </p:nvSpPr>
          <p:spPr>
            <a:xfrm>
              <a:off x="7020910" y="218203"/>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9416" name="Google Shape;9416;p31"/>
            <p:cNvSpPr/>
            <p:nvPr/>
          </p:nvSpPr>
          <p:spPr>
            <a:xfrm>
              <a:off x="5439628" y="0"/>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9417" name="Google Shape;9417;p31"/>
            <p:cNvSpPr/>
            <p:nvPr/>
          </p:nvSpPr>
          <p:spPr>
            <a:xfrm flipH="1">
              <a:off x="5439628" y="4031500"/>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9418" name="Google Shape;9418;p31"/>
            <p:cNvSpPr/>
            <p:nvPr/>
          </p:nvSpPr>
          <p:spPr>
            <a:xfrm flipH="1">
              <a:off x="5439628" y="2061577"/>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9419" name="Google Shape;9419;p31"/>
            <p:cNvSpPr/>
            <p:nvPr/>
          </p:nvSpPr>
          <p:spPr>
            <a:xfrm flipH="1" rot="9431070">
              <a:off x="8099647" y="3369128"/>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grpSp>
          <p:nvGrpSpPr>
            <p:cNvPr id="9420" name="Google Shape;9420;p31"/>
            <p:cNvGrpSpPr/>
            <p:nvPr/>
          </p:nvGrpSpPr>
          <p:grpSpPr>
            <a:xfrm>
              <a:off x="7860369" y="2720914"/>
              <a:ext cx="300891" cy="307943"/>
              <a:chOff x="0" y="-19050"/>
              <a:chExt cx="812800" cy="831850"/>
            </a:xfrm>
          </p:grpSpPr>
          <p:sp>
            <p:nvSpPr>
              <p:cNvPr id="9421" name="Google Shape;9421;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2" name="Google Shape;9422;p31"/>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423" name="Google Shape;9423;p31"/>
            <p:cNvGrpSpPr/>
            <p:nvPr/>
          </p:nvGrpSpPr>
          <p:grpSpPr>
            <a:xfrm>
              <a:off x="5289182" y="4024448"/>
              <a:ext cx="300891" cy="307943"/>
              <a:chOff x="0" y="-19050"/>
              <a:chExt cx="812800" cy="831850"/>
            </a:xfrm>
          </p:grpSpPr>
          <p:sp>
            <p:nvSpPr>
              <p:cNvPr id="9424" name="Google Shape;9424;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5" name="Google Shape;9425;p31"/>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426" name="Google Shape;9426;p31"/>
            <p:cNvSpPr/>
            <p:nvPr/>
          </p:nvSpPr>
          <p:spPr>
            <a:xfrm>
              <a:off x="1731727" y="6785678"/>
              <a:ext cx="2964328" cy="2830933"/>
            </a:xfrm>
            <a:custGeom>
              <a:rect b="b" l="l" r="r" t="t"/>
              <a:pathLst>
                <a:path extrusionOk="0" h="2830933" w="2964328">
                  <a:moveTo>
                    <a:pt x="0" y="0"/>
                  </a:moveTo>
                  <a:lnTo>
                    <a:pt x="2964328" y="0"/>
                  </a:lnTo>
                  <a:lnTo>
                    <a:pt x="2964328" y="2830933"/>
                  </a:lnTo>
                  <a:lnTo>
                    <a:pt x="0" y="2830933"/>
                  </a:lnTo>
                  <a:lnTo>
                    <a:pt x="0" y="0"/>
                  </a:lnTo>
                  <a:close/>
                </a:path>
              </a:pathLst>
            </a:custGeom>
            <a:blipFill rotWithShape="1">
              <a:blip r:embed="rId3">
                <a:alphaModFix amt="50000"/>
              </a:blip>
              <a:stretch>
                <a:fillRect b="0" l="0" r="0" t="0"/>
              </a:stretch>
            </a:blipFill>
            <a:ln>
              <a:noFill/>
            </a:ln>
          </p:spPr>
        </p:sp>
        <p:sp>
          <p:nvSpPr>
            <p:cNvPr id="9427" name="Google Shape;9427;p31"/>
            <p:cNvSpPr/>
            <p:nvPr/>
          </p:nvSpPr>
          <p:spPr>
            <a:xfrm>
              <a:off x="150445" y="6567475"/>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9428" name="Google Shape;9428;p31"/>
            <p:cNvSpPr/>
            <p:nvPr/>
          </p:nvSpPr>
          <p:spPr>
            <a:xfrm flipH="1">
              <a:off x="150445" y="10598975"/>
              <a:ext cx="2420741" cy="2311808"/>
            </a:xfrm>
            <a:custGeom>
              <a:rect b="b" l="l" r="r" t="t"/>
              <a:pathLst>
                <a:path extrusionOk="0" h="2311808" w="2420741">
                  <a:moveTo>
                    <a:pt x="2420742" y="0"/>
                  </a:moveTo>
                  <a:lnTo>
                    <a:pt x="0" y="0"/>
                  </a:lnTo>
                  <a:lnTo>
                    <a:pt x="0" y="2311808"/>
                  </a:lnTo>
                  <a:lnTo>
                    <a:pt x="2420742" y="2311808"/>
                  </a:lnTo>
                  <a:lnTo>
                    <a:pt x="2420742" y="0"/>
                  </a:lnTo>
                  <a:close/>
                </a:path>
              </a:pathLst>
            </a:custGeom>
            <a:blipFill rotWithShape="1">
              <a:blip r:embed="rId3">
                <a:alphaModFix amt="50000"/>
              </a:blip>
              <a:stretch>
                <a:fillRect b="0" l="0" r="0" t="0"/>
              </a:stretch>
            </a:blipFill>
            <a:ln>
              <a:noFill/>
            </a:ln>
          </p:spPr>
        </p:sp>
        <p:sp>
          <p:nvSpPr>
            <p:cNvPr id="9429" name="Google Shape;9429;p31"/>
            <p:cNvSpPr/>
            <p:nvPr/>
          </p:nvSpPr>
          <p:spPr>
            <a:xfrm flipH="1">
              <a:off x="150445" y="8629052"/>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9430" name="Google Shape;9430;p31"/>
            <p:cNvSpPr/>
            <p:nvPr/>
          </p:nvSpPr>
          <p:spPr>
            <a:xfrm flipH="1" rot="9431070">
              <a:off x="2810464" y="9936603"/>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grpSp>
          <p:nvGrpSpPr>
            <p:cNvPr id="9431" name="Google Shape;9431;p31"/>
            <p:cNvGrpSpPr/>
            <p:nvPr/>
          </p:nvGrpSpPr>
          <p:grpSpPr>
            <a:xfrm>
              <a:off x="2571187" y="9288390"/>
              <a:ext cx="300891" cy="307943"/>
              <a:chOff x="0" y="-19050"/>
              <a:chExt cx="812800" cy="831850"/>
            </a:xfrm>
          </p:grpSpPr>
          <p:sp>
            <p:nvSpPr>
              <p:cNvPr id="9432" name="Google Shape;9432;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3" name="Google Shape;9433;p31"/>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434" name="Google Shape;9434;p31"/>
            <p:cNvGrpSpPr/>
            <p:nvPr/>
          </p:nvGrpSpPr>
          <p:grpSpPr>
            <a:xfrm>
              <a:off x="0" y="10591923"/>
              <a:ext cx="300891" cy="307943"/>
              <a:chOff x="0" y="-19050"/>
              <a:chExt cx="812800" cy="831850"/>
            </a:xfrm>
          </p:grpSpPr>
          <p:sp>
            <p:nvSpPr>
              <p:cNvPr id="9435" name="Google Shape;9435;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6" name="Google Shape;9436;p31"/>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437" name="Google Shape;9437;p31"/>
            <p:cNvSpPr/>
            <p:nvPr/>
          </p:nvSpPr>
          <p:spPr>
            <a:xfrm>
              <a:off x="7020910" y="6785678"/>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9438" name="Google Shape;9438;p31"/>
            <p:cNvSpPr/>
            <p:nvPr/>
          </p:nvSpPr>
          <p:spPr>
            <a:xfrm>
              <a:off x="5439628" y="6567475"/>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9439" name="Google Shape;9439;p31"/>
            <p:cNvSpPr/>
            <p:nvPr/>
          </p:nvSpPr>
          <p:spPr>
            <a:xfrm flipH="1">
              <a:off x="5439628" y="10598975"/>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9440" name="Google Shape;9440;p31"/>
            <p:cNvSpPr/>
            <p:nvPr/>
          </p:nvSpPr>
          <p:spPr>
            <a:xfrm flipH="1">
              <a:off x="5439628" y="8629052"/>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9441" name="Google Shape;9441;p31"/>
            <p:cNvSpPr/>
            <p:nvPr/>
          </p:nvSpPr>
          <p:spPr>
            <a:xfrm flipH="1" rot="9431070">
              <a:off x="8099647" y="9936603"/>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grpSp>
          <p:nvGrpSpPr>
            <p:cNvPr id="9442" name="Google Shape;9442;p31"/>
            <p:cNvGrpSpPr/>
            <p:nvPr/>
          </p:nvGrpSpPr>
          <p:grpSpPr>
            <a:xfrm>
              <a:off x="7860369" y="9288390"/>
              <a:ext cx="300891" cy="307943"/>
              <a:chOff x="0" y="-19050"/>
              <a:chExt cx="812800" cy="831850"/>
            </a:xfrm>
          </p:grpSpPr>
          <p:sp>
            <p:nvSpPr>
              <p:cNvPr id="9443" name="Google Shape;9443;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4" name="Google Shape;9444;p31"/>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445" name="Google Shape;9445;p31"/>
            <p:cNvGrpSpPr/>
            <p:nvPr/>
          </p:nvGrpSpPr>
          <p:grpSpPr>
            <a:xfrm>
              <a:off x="5289182" y="10591923"/>
              <a:ext cx="300891" cy="307943"/>
              <a:chOff x="0" y="-19050"/>
              <a:chExt cx="812800" cy="831850"/>
            </a:xfrm>
          </p:grpSpPr>
          <p:sp>
            <p:nvSpPr>
              <p:cNvPr id="9446" name="Google Shape;9446;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7" name="Google Shape;9447;p31"/>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448" name="Google Shape;9448;p31"/>
            <p:cNvGrpSpPr/>
            <p:nvPr/>
          </p:nvGrpSpPr>
          <p:grpSpPr>
            <a:xfrm>
              <a:off x="3506384" y="5660855"/>
              <a:ext cx="399221" cy="408578"/>
              <a:chOff x="0" y="-19050"/>
              <a:chExt cx="812800" cy="831850"/>
            </a:xfrm>
          </p:grpSpPr>
          <p:sp>
            <p:nvSpPr>
              <p:cNvPr id="9449" name="Google Shape;9449;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0" name="Google Shape;9450;p31"/>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451" name="Google Shape;9451;p31"/>
            <p:cNvGrpSpPr/>
            <p:nvPr/>
          </p:nvGrpSpPr>
          <p:grpSpPr>
            <a:xfrm>
              <a:off x="8992227" y="5660855"/>
              <a:ext cx="399221" cy="408578"/>
              <a:chOff x="0" y="-19050"/>
              <a:chExt cx="812800" cy="831850"/>
            </a:xfrm>
          </p:grpSpPr>
          <p:sp>
            <p:nvSpPr>
              <p:cNvPr id="9452" name="Google Shape;9452;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3" name="Google Shape;9453;p31"/>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454" name="Google Shape;9454;p31"/>
            <p:cNvSpPr/>
            <p:nvPr/>
          </p:nvSpPr>
          <p:spPr>
            <a:xfrm>
              <a:off x="12050730" y="218203"/>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9455" name="Google Shape;9455;p31"/>
            <p:cNvSpPr/>
            <p:nvPr/>
          </p:nvSpPr>
          <p:spPr>
            <a:xfrm>
              <a:off x="10469448" y="0"/>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9456" name="Google Shape;9456;p31"/>
            <p:cNvSpPr/>
            <p:nvPr/>
          </p:nvSpPr>
          <p:spPr>
            <a:xfrm flipH="1">
              <a:off x="10469448" y="4031500"/>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9457" name="Google Shape;9457;p31"/>
            <p:cNvSpPr/>
            <p:nvPr/>
          </p:nvSpPr>
          <p:spPr>
            <a:xfrm flipH="1">
              <a:off x="10469448" y="2061577"/>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9458" name="Google Shape;9458;p31"/>
            <p:cNvSpPr/>
            <p:nvPr/>
          </p:nvSpPr>
          <p:spPr>
            <a:xfrm flipH="1" rot="9431070">
              <a:off x="13129467" y="3369128"/>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grpSp>
          <p:nvGrpSpPr>
            <p:cNvPr id="9459" name="Google Shape;9459;p31"/>
            <p:cNvGrpSpPr/>
            <p:nvPr/>
          </p:nvGrpSpPr>
          <p:grpSpPr>
            <a:xfrm>
              <a:off x="12890189" y="2720914"/>
              <a:ext cx="300891" cy="307943"/>
              <a:chOff x="0" y="-19050"/>
              <a:chExt cx="812800" cy="831850"/>
            </a:xfrm>
          </p:grpSpPr>
          <p:sp>
            <p:nvSpPr>
              <p:cNvPr id="9460" name="Google Shape;9460;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1" name="Google Shape;9461;p31"/>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462" name="Google Shape;9462;p31"/>
            <p:cNvGrpSpPr/>
            <p:nvPr/>
          </p:nvGrpSpPr>
          <p:grpSpPr>
            <a:xfrm>
              <a:off x="10319002" y="4024448"/>
              <a:ext cx="300891" cy="307943"/>
              <a:chOff x="0" y="-19050"/>
              <a:chExt cx="812800" cy="831850"/>
            </a:xfrm>
          </p:grpSpPr>
          <p:sp>
            <p:nvSpPr>
              <p:cNvPr id="9463" name="Google Shape;9463;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4" name="Google Shape;9464;p31"/>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465" name="Google Shape;9465;p31"/>
            <p:cNvSpPr/>
            <p:nvPr/>
          </p:nvSpPr>
          <p:spPr>
            <a:xfrm>
              <a:off x="17339912" y="218203"/>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9466" name="Google Shape;9466;p31"/>
            <p:cNvSpPr/>
            <p:nvPr/>
          </p:nvSpPr>
          <p:spPr>
            <a:xfrm>
              <a:off x="15758630" y="0"/>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9467" name="Google Shape;9467;p31"/>
            <p:cNvSpPr/>
            <p:nvPr/>
          </p:nvSpPr>
          <p:spPr>
            <a:xfrm flipH="1">
              <a:off x="15758630" y="4031500"/>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9468" name="Google Shape;9468;p31"/>
            <p:cNvSpPr/>
            <p:nvPr/>
          </p:nvSpPr>
          <p:spPr>
            <a:xfrm flipH="1">
              <a:off x="15758630" y="2061577"/>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9469" name="Google Shape;9469;p31"/>
            <p:cNvSpPr/>
            <p:nvPr/>
          </p:nvSpPr>
          <p:spPr>
            <a:xfrm flipH="1" rot="9431070">
              <a:off x="18418649" y="3369128"/>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grpSp>
          <p:nvGrpSpPr>
            <p:cNvPr id="9470" name="Google Shape;9470;p31"/>
            <p:cNvGrpSpPr/>
            <p:nvPr/>
          </p:nvGrpSpPr>
          <p:grpSpPr>
            <a:xfrm>
              <a:off x="18179371" y="2720914"/>
              <a:ext cx="300891" cy="307943"/>
              <a:chOff x="0" y="-19050"/>
              <a:chExt cx="812800" cy="831850"/>
            </a:xfrm>
          </p:grpSpPr>
          <p:sp>
            <p:nvSpPr>
              <p:cNvPr id="9471" name="Google Shape;9471;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2" name="Google Shape;9472;p31"/>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473" name="Google Shape;9473;p31"/>
            <p:cNvGrpSpPr/>
            <p:nvPr/>
          </p:nvGrpSpPr>
          <p:grpSpPr>
            <a:xfrm>
              <a:off x="15608185" y="4024448"/>
              <a:ext cx="300891" cy="307943"/>
              <a:chOff x="0" y="-19050"/>
              <a:chExt cx="812800" cy="831850"/>
            </a:xfrm>
          </p:grpSpPr>
          <p:sp>
            <p:nvSpPr>
              <p:cNvPr id="9474" name="Google Shape;9474;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5" name="Google Shape;9475;p31"/>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476" name="Google Shape;9476;p31"/>
            <p:cNvSpPr/>
            <p:nvPr/>
          </p:nvSpPr>
          <p:spPr>
            <a:xfrm>
              <a:off x="12050730" y="6785678"/>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9477" name="Google Shape;9477;p31"/>
            <p:cNvSpPr/>
            <p:nvPr/>
          </p:nvSpPr>
          <p:spPr>
            <a:xfrm>
              <a:off x="10469448" y="6567475"/>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9478" name="Google Shape;9478;p31"/>
            <p:cNvSpPr/>
            <p:nvPr/>
          </p:nvSpPr>
          <p:spPr>
            <a:xfrm flipH="1">
              <a:off x="10469448" y="10598975"/>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9479" name="Google Shape;9479;p31"/>
            <p:cNvSpPr/>
            <p:nvPr/>
          </p:nvSpPr>
          <p:spPr>
            <a:xfrm flipH="1">
              <a:off x="10469448" y="8629052"/>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9480" name="Google Shape;9480;p31"/>
            <p:cNvSpPr/>
            <p:nvPr/>
          </p:nvSpPr>
          <p:spPr>
            <a:xfrm flipH="1" rot="9431070">
              <a:off x="13129467" y="9936603"/>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grpSp>
          <p:nvGrpSpPr>
            <p:cNvPr id="9481" name="Google Shape;9481;p31"/>
            <p:cNvGrpSpPr/>
            <p:nvPr/>
          </p:nvGrpSpPr>
          <p:grpSpPr>
            <a:xfrm>
              <a:off x="12890189" y="9288390"/>
              <a:ext cx="300891" cy="307943"/>
              <a:chOff x="0" y="-19050"/>
              <a:chExt cx="812800" cy="831850"/>
            </a:xfrm>
          </p:grpSpPr>
          <p:sp>
            <p:nvSpPr>
              <p:cNvPr id="9482" name="Google Shape;9482;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3" name="Google Shape;9483;p31"/>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484" name="Google Shape;9484;p31"/>
            <p:cNvGrpSpPr/>
            <p:nvPr/>
          </p:nvGrpSpPr>
          <p:grpSpPr>
            <a:xfrm>
              <a:off x="10319002" y="10591923"/>
              <a:ext cx="300891" cy="307943"/>
              <a:chOff x="0" y="-19050"/>
              <a:chExt cx="812800" cy="831850"/>
            </a:xfrm>
          </p:grpSpPr>
          <p:sp>
            <p:nvSpPr>
              <p:cNvPr id="9485" name="Google Shape;9485;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6" name="Google Shape;9486;p31"/>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487" name="Google Shape;9487;p31"/>
            <p:cNvSpPr/>
            <p:nvPr/>
          </p:nvSpPr>
          <p:spPr>
            <a:xfrm>
              <a:off x="17339912" y="6785678"/>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9488" name="Google Shape;9488;p31"/>
            <p:cNvSpPr/>
            <p:nvPr/>
          </p:nvSpPr>
          <p:spPr>
            <a:xfrm>
              <a:off x="15758630" y="6567475"/>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9489" name="Google Shape;9489;p31"/>
            <p:cNvSpPr/>
            <p:nvPr/>
          </p:nvSpPr>
          <p:spPr>
            <a:xfrm flipH="1">
              <a:off x="15758630" y="10598975"/>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9490" name="Google Shape;9490;p31"/>
            <p:cNvSpPr/>
            <p:nvPr/>
          </p:nvSpPr>
          <p:spPr>
            <a:xfrm flipH="1">
              <a:off x="15758630" y="8629052"/>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9491" name="Google Shape;9491;p31"/>
            <p:cNvSpPr/>
            <p:nvPr/>
          </p:nvSpPr>
          <p:spPr>
            <a:xfrm flipH="1" rot="9431070">
              <a:off x="18418649" y="9936603"/>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grpSp>
          <p:nvGrpSpPr>
            <p:cNvPr id="9492" name="Google Shape;9492;p31"/>
            <p:cNvGrpSpPr/>
            <p:nvPr/>
          </p:nvGrpSpPr>
          <p:grpSpPr>
            <a:xfrm>
              <a:off x="18179371" y="9288390"/>
              <a:ext cx="300891" cy="307943"/>
              <a:chOff x="0" y="-19050"/>
              <a:chExt cx="812800" cy="831850"/>
            </a:xfrm>
          </p:grpSpPr>
          <p:sp>
            <p:nvSpPr>
              <p:cNvPr id="9493" name="Google Shape;9493;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4" name="Google Shape;9494;p31"/>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495" name="Google Shape;9495;p31"/>
            <p:cNvGrpSpPr/>
            <p:nvPr/>
          </p:nvGrpSpPr>
          <p:grpSpPr>
            <a:xfrm>
              <a:off x="15608185" y="10591923"/>
              <a:ext cx="300891" cy="307943"/>
              <a:chOff x="0" y="-19050"/>
              <a:chExt cx="812800" cy="831850"/>
            </a:xfrm>
          </p:grpSpPr>
          <p:sp>
            <p:nvSpPr>
              <p:cNvPr id="9496" name="Google Shape;9496;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7" name="Google Shape;9497;p31"/>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498" name="Google Shape;9498;p31"/>
            <p:cNvGrpSpPr/>
            <p:nvPr/>
          </p:nvGrpSpPr>
          <p:grpSpPr>
            <a:xfrm>
              <a:off x="13825386" y="5660855"/>
              <a:ext cx="399221" cy="408578"/>
              <a:chOff x="0" y="-19050"/>
              <a:chExt cx="812800" cy="831850"/>
            </a:xfrm>
          </p:grpSpPr>
          <p:sp>
            <p:nvSpPr>
              <p:cNvPr id="9499" name="Google Shape;9499;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0" name="Google Shape;9500;p31"/>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501" name="Google Shape;9501;p31"/>
            <p:cNvGrpSpPr/>
            <p:nvPr/>
          </p:nvGrpSpPr>
          <p:grpSpPr>
            <a:xfrm>
              <a:off x="19311229" y="5660855"/>
              <a:ext cx="399221" cy="408578"/>
              <a:chOff x="0" y="-19050"/>
              <a:chExt cx="812800" cy="831850"/>
            </a:xfrm>
          </p:grpSpPr>
          <p:sp>
            <p:nvSpPr>
              <p:cNvPr id="9502" name="Google Shape;9502;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3" name="Google Shape;9503;p31"/>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504" name="Google Shape;9504;p31"/>
            <p:cNvGrpSpPr/>
            <p:nvPr/>
          </p:nvGrpSpPr>
          <p:grpSpPr>
            <a:xfrm>
              <a:off x="3655263" y="12387079"/>
              <a:ext cx="511712" cy="523705"/>
              <a:chOff x="0" y="-19050"/>
              <a:chExt cx="812800" cy="831850"/>
            </a:xfrm>
          </p:grpSpPr>
          <p:sp>
            <p:nvSpPr>
              <p:cNvPr id="9505" name="Google Shape;9505;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6" name="Google Shape;9506;p31"/>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507" name="Google Shape;9507;p31"/>
            <p:cNvGrpSpPr/>
            <p:nvPr/>
          </p:nvGrpSpPr>
          <p:grpSpPr>
            <a:xfrm>
              <a:off x="8943778" y="12387079"/>
              <a:ext cx="511712" cy="523705"/>
              <a:chOff x="0" y="-19050"/>
              <a:chExt cx="812800" cy="831850"/>
            </a:xfrm>
          </p:grpSpPr>
          <p:sp>
            <p:nvSpPr>
              <p:cNvPr id="9508" name="Google Shape;9508;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9" name="Google Shape;9509;p31"/>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510" name="Google Shape;9510;p31"/>
            <p:cNvGrpSpPr/>
            <p:nvPr/>
          </p:nvGrpSpPr>
          <p:grpSpPr>
            <a:xfrm>
              <a:off x="14232293" y="12387079"/>
              <a:ext cx="511712" cy="523705"/>
              <a:chOff x="0" y="-19050"/>
              <a:chExt cx="812800" cy="831850"/>
            </a:xfrm>
          </p:grpSpPr>
          <p:sp>
            <p:nvSpPr>
              <p:cNvPr id="9511" name="Google Shape;9511;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2" name="Google Shape;9512;p31"/>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513" name="Google Shape;9513;p31"/>
            <p:cNvGrpSpPr/>
            <p:nvPr/>
          </p:nvGrpSpPr>
          <p:grpSpPr>
            <a:xfrm>
              <a:off x="19520808" y="12387079"/>
              <a:ext cx="511712" cy="523705"/>
              <a:chOff x="0" y="-19050"/>
              <a:chExt cx="812800" cy="831850"/>
            </a:xfrm>
          </p:grpSpPr>
          <p:sp>
            <p:nvSpPr>
              <p:cNvPr id="9514" name="Google Shape;9514;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5" name="Google Shape;9515;p31"/>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9516" name="Google Shape;9516;p31"/>
          <p:cNvGrpSpPr/>
          <p:nvPr/>
        </p:nvGrpSpPr>
        <p:grpSpPr>
          <a:xfrm>
            <a:off x="7703664" y="566024"/>
            <a:ext cx="9708036" cy="8844676"/>
            <a:chOff x="0" y="-95250"/>
            <a:chExt cx="2556849" cy="2329462"/>
          </a:xfrm>
        </p:grpSpPr>
        <p:sp>
          <p:nvSpPr>
            <p:cNvPr id="9517" name="Google Shape;9517;p31"/>
            <p:cNvSpPr/>
            <p:nvPr/>
          </p:nvSpPr>
          <p:spPr>
            <a:xfrm>
              <a:off x="0" y="0"/>
              <a:ext cx="2556849" cy="2234212"/>
            </a:xfrm>
            <a:custGeom>
              <a:rect b="b" l="l" r="r" t="t"/>
              <a:pathLst>
                <a:path extrusionOk="0" h="2234212" w="2556849">
                  <a:moveTo>
                    <a:pt x="0" y="0"/>
                  </a:moveTo>
                  <a:lnTo>
                    <a:pt x="2556849" y="0"/>
                  </a:lnTo>
                  <a:lnTo>
                    <a:pt x="2556849" y="2234212"/>
                  </a:lnTo>
                  <a:lnTo>
                    <a:pt x="0" y="2234212"/>
                  </a:lnTo>
                  <a:close/>
                </a:path>
              </a:pathLst>
            </a:custGeom>
            <a:solidFill>
              <a:srgbClr val="000000"/>
            </a:solidFill>
            <a:ln>
              <a:noFill/>
            </a:ln>
          </p:spPr>
        </p:sp>
        <p:sp>
          <p:nvSpPr>
            <p:cNvPr id="9518" name="Google Shape;9518;p31"/>
            <p:cNvSpPr txBox="1"/>
            <p:nvPr/>
          </p:nvSpPr>
          <p:spPr>
            <a:xfrm>
              <a:off x="0" y="-95250"/>
              <a:ext cx="2556849" cy="232946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519" name="Google Shape;9519;p31"/>
          <p:cNvGrpSpPr/>
          <p:nvPr/>
        </p:nvGrpSpPr>
        <p:grpSpPr>
          <a:xfrm>
            <a:off x="7551264" y="413624"/>
            <a:ext cx="9708036" cy="8844676"/>
            <a:chOff x="0" y="-95250"/>
            <a:chExt cx="2556849" cy="2329462"/>
          </a:xfrm>
        </p:grpSpPr>
        <p:sp>
          <p:nvSpPr>
            <p:cNvPr id="9520" name="Google Shape;9520;p31"/>
            <p:cNvSpPr/>
            <p:nvPr/>
          </p:nvSpPr>
          <p:spPr>
            <a:xfrm>
              <a:off x="0" y="0"/>
              <a:ext cx="2556849" cy="2234212"/>
            </a:xfrm>
            <a:custGeom>
              <a:rect b="b" l="l" r="r" t="t"/>
              <a:pathLst>
                <a:path extrusionOk="0" h="2234212" w="2556849">
                  <a:moveTo>
                    <a:pt x="0" y="0"/>
                  </a:moveTo>
                  <a:lnTo>
                    <a:pt x="2556849" y="0"/>
                  </a:lnTo>
                  <a:lnTo>
                    <a:pt x="2556849" y="2234212"/>
                  </a:lnTo>
                  <a:lnTo>
                    <a:pt x="0" y="2234212"/>
                  </a:lnTo>
                  <a:close/>
                </a:path>
              </a:pathLst>
            </a:custGeom>
            <a:solidFill>
              <a:srgbClr val="FFE17E"/>
            </a:solidFill>
            <a:ln>
              <a:noFill/>
            </a:ln>
          </p:spPr>
        </p:sp>
        <p:sp>
          <p:nvSpPr>
            <p:cNvPr id="9521" name="Google Shape;9521;p31"/>
            <p:cNvSpPr txBox="1"/>
            <p:nvPr/>
          </p:nvSpPr>
          <p:spPr>
            <a:xfrm>
              <a:off x="0" y="-95250"/>
              <a:ext cx="2556849" cy="232946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522" name="Google Shape;9522;p31"/>
          <p:cNvSpPr txBox="1"/>
          <p:nvPr/>
        </p:nvSpPr>
        <p:spPr>
          <a:xfrm>
            <a:off x="1028700" y="765751"/>
            <a:ext cx="5059200" cy="2308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7500" u="none" cap="none" strike="noStrike">
                <a:solidFill>
                  <a:srgbClr val="000000"/>
                </a:solidFill>
                <a:latin typeface="Exo 2"/>
                <a:ea typeface="Exo 2"/>
                <a:cs typeface="Exo 2"/>
                <a:sym typeface="Exo 2"/>
              </a:rPr>
              <a:t>RESOURCE </a:t>
            </a:r>
            <a:endParaRPr/>
          </a:p>
          <a:p>
            <a:pPr indent="0" lvl="0" marL="0" marR="0" rtl="0" algn="l">
              <a:lnSpc>
                <a:spcPct val="100000"/>
              </a:lnSpc>
              <a:spcBef>
                <a:spcPts val="0"/>
              </a:spcBef>
              <a:spcAft>
                <a:spcPts val="0"/>
              </a:spcAft>
              <a:buNone/>
            </a:pPr>
            <a:r>
              <a:rPr b="1" i="0" lang="en-US" sz="7500" u="none" cap="none" strike="noStrike">
                <a:solidFill>
                  <a:srgbClr val="000000"/>
                </a:solidFill>
                <a:latin typeface="Exo 2"/>
                <a:ea typeface="Exo 2"/>
                <a:cs typeface="Exo 2"/>
                <a:sym typeface="Exo 2"/>
              </a:rPr>
              <a:t>PAGE</a:t>
            </a:r>
            <a:endParaRPr/>
          </a:p>
        </p:txBody>
      </p:sp>
      <p:sp>
        <p:nvSpPr>
          <p:cNvPr id="9523" name="Google Shape;9523;p31"/>
          <p:cNvSpPr txBox="1"/>
          <p:nvPr/>
        </p:nvSpPr>
        <p:spPr>
          <a:xfrm>
            <a:off x="1028700" y="4172585"/>
            <a:ext cx="5059200" cy="4956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300" u="none" cap="none" strike="noStrike">
                <a:solidFill>
                  <a:srgbClr val="000000"/>
                </a:solidFill>
                <a:latin typeface="Alegreya Sans"/>
                <a:ea typeface="Alegreya Sans"/>
                <a:cs typeface="Alegreya Sans"/>
                <a:sym typeface="Alegreya Sans"/>
              </a:rPr>
              <a:t>Use these design resources in your Canva Presentation.</a:t>
            </a:r>
            <a:endParaRPr/>
          </a:p>
          <a:p>
            <a:pPr indent="0" lvl="0" marL="0" marR="0" rtl="0" algn="l">
              <a:lnSpc>
                <a:spcPct val="100000"/>
              </a:lnSpc>
              <a:spcBef>
                <a:spcPts val="0"/>
              </a:spcBef>
              <a:spcAft>
                <a:spcPts val="0"/>
              </a:spcAft>
              <a:buNone/>
            </a:pPr>
            <a:r>
              <a:t/>
            </a:r>
            <a:endParaRPr b="0" i="0" sz="2300" u="none" cap="none" strike="noStrike">
              <a:solidFill>
                <a:srgbClr val="000000"/>
              </a:solidFill>
              <a:latin typeface="Alegreya Sans"/>
              <a:ea typeface="Alegreya Sans"/>
              <a:cs typeface="Alegreya Sans"/>
              <a:sym typeface="Alegreya Sans"/>
            </a:endParaRPr>
          </a:p>
          <a:p>
            <a:pPr indent="0" lvl="0" marL="0" marR="0" rtl="0" algn="l">
              <a:lnSpc>
                <a:spcPct val="100000"/>
              </a:lnSpc>
              <a:spcBef>
                <a:spcPts val="0"/>
              </a:spcBef>
              <a:spcAft>
                <a:spcPts val="0"/>
              </a:spcAft>
              <a:buNone/>
            </a:pPr>
            <a:r>
              <a:t/>
            </a:r>
            <a:endParaRPr b="0" i="0" sz="2300" u="none" cap="none" strike="noStrike">
              <a:solidFill>
                <a:srgbClr val="000000"/>
              </a:solidFill>
              <a:latin typeface="Alegreya Sans"/>
              <a:ea typeface="Alegreya Sans"/>
              <a:cs typeface="Alegreya Sans"/>
              <a:sym typeface="Alegreya Sans"/>
            </a:endParaRPr>
          </a:p>
          <a:p>
            <a:pPr indent="0" lvl="0" marL="0" marR="0" rtl="0" algn="l">
              <a:lnSpc>
                <a:spcPct val="100000"/>
              </a:lnSpc>
              <a:spcBef>
                <a:spcPts val="0"/>
              </a:spcBef>
              <a:spcAft>
                <a:spcPts val="0"/>
              </a:spcAft>
              <a:buNone/>
            </a:pPr>
            <a:r>
              <a:t/>
            </a:r>
            <a:endParaRPr b="0" i="0" sz="2300" u="none" cap="none" strike="noStrike">
              <a:solidFill>
                <a:srgbClr val="000000"/>
              </a:solidFill>
              <a:latin typeface="Alegreya Sans"/>
              <a:ea typeface="Alegreya Sans"/>
              <a:cs typeface="Alegreya Sans"/>
              <a:sym typeface="Alegreya Sans"/>
            </a:endParaRPr>
          </a:p>
          <a:p>
            <a:pPr indent="0" lvl="0" marL="0" marR="0" rtl="0" algn="l">
              <a:lnSpc>
                <a:spcPct val="100000"/>
              </a:lnSpc>
              <a:spcBef>
                <a:spcPts val="0"/>
              </a:spcBef>
              <a:spcAft>
                <a:spcPts val="0"/>
              </a:spcAft>
              <a:buNone/>
            </a:pPr>
            <a:r>
              <a:t/>
            </a:r>
            <a:endParaRPr b="0" i="0" sz="2300" u="none" cap="none" strike="noStrike">
              <a:solidFill>
                <a:srgbClr val="000000"/>
              </a:solidFill>
              <a:latin typeface="Alegreya Sans"/>
              <a:ea typeface="Alegreya Sans"/>
              <a:cs typeface="Alegreya Sans"/>
              <a:sym typeface="Alegreya Sans"/>
            </a:endParaRPr>
          </a:p>
          <a:p>
            <a:pPr indent="0" lvl="0" marL="0" marR="0" rtl="0" algn="l">
              <a:lnSpc>
                <a:spcPct val="100000"/>
              </a:lnSpc>
              <a:spcBef>
                <a:spcPts val="0"/>
              </a:spcBef>
              <a:spcAft>
                <a:spcPts val="0"/>
              </a:spcAft>
              <a:buNone/>
            </a:pPr>
            <a:r>
              <a:t/>
            </a:r>
            <a:endParaRPr b="0" i="0" sz="2300" u="none" cap="none" strike="noStrike">
              <a:solidFill>
                <a:srgbClr val="000000"/>
              </a:solidFill>
              <a:latin typeface="Alegreya Sans"/>
              <a:ea typeface="Alegreya Sans"/>
              <a:cs typeface="Alegreya Sans"/>
              <a:sym typeface="Alegreya Sans"/>
            </a:endParaRPr>
          </a:p>
          <a:p>
            <a:pPr indent="0" lvl="0" marL="0" marR="0" rtl="0" algn="l">
              <a:lnSpc>
                <a:spcPct val="100000"/>
              </a:lnSpc>
              <a:spcBef>
                <a:spcPts val="0"/>
              </a:spcBef>
              <a:spcAft>
                <a:spcPts val="0"/>
              </a:spcAft>
              <a:buNone/>
            </a:pPr>
            <a:r>
              <a:t/>
            </a:r>
            <a:endParaRPr b="0" i="0" sz="2300" u="none" cap="none" strike="noStrike">
              <a:solidFill>
                <a:srgbClr val="000000"/>
              </a:solidFill>
              <a:latin typeface="Alegreya Sans"/>
              <a:ea typeface="Alegreya Sans"/>
              <a:cs typeface="Alegreya Sans"/>
              <a:sym typeface="Alegreya Sans"/>
            </a:endParaRPr>
          </a:p>
          <a:p>
            <a:pPr indent="0" lvl="0" marL="0" marR="0" rtl="0" algn="l">
              <a:lnSpc>
                <a:spcPct val="100000"/>
              </a:lnSpc>
              <a:spcBef>
                <a:spcPts val="0"/>
              </a:spcBef>
              <a:spcAft>
                <a:spcPts val="0"/>
              </a:spcAft>
              <a:buNone/>
            </a:pPr>
            <a:r>
              <a:t/>
            </a:r>
            <a:endParaRPr b="0" i="0" sz="2300" u="none" cap="none" strike="noStrike">
              <a:solidFill>
                <a:srgbClr val="000000"/>
              </a:solidFill>
              <a:latin typeface="Alegreya Sans"/>
              <a:ea typeface="Alegreya Sans"/>
              <a:cs typeface="Alegreya Sans"/>
              <a:sym typeface="Alegreya Sans"/>
            </a:endParaRPr>
          </a:p>
          <a:p>
            <a:pPr indent="0" lvl="0" marL="0" marR="0" rtl="0" algn="l">
              <a:lnSpc>
                <a:spcPct val="100000"/>
              </a:lnSpc>
              <a:spcBef>
                <a:spcPts val="0"/>
              </a:spcBef>
              <a:spcAft>
                <a:spcPts val="0"/>
              </a:spcAft>
              <a:buNone/>
            </a:pPr>
            <a:r>
              <a:rPr b="0" i="0" lang="en-US" sz="2300" u="none" cap="none" strike="noStrike">
                <a:solidFill>
                  <a:srgbClr val="000000"/>
                </a:solidFill>
                <a:latin typeface="Alegreya Sans"/>
                <a:ea typeface="Alegreya Sans"/>
                <a:cs typeface="Alegreya Sans"/>
                <a:sym typeface="Alegreya Sans"/>
              </a:rPr>
              <a:t>You can find these fonts online too. </a:t>
            </a:r>
            <a:endParaRPr/>
          </a:p>
          <a:p>
            <a:pPr indent="0" lvl="0" marL="0" marR="0" rtl="0" algn="l">
              <a:lnSpc>
                <a:spcPct val="100000"/>
              </a:lnSpc>
              <a:spcBef>
                <a:spcPts val="0"/>
              </a:spcBef>
              <a:spcAft>
                <a:spcPts val="0"/>
              </a:spcAft>
              <a:buNone/>
            </a:pPr>
            <a:r>
              <a:rPr b="0" i="0" lang="en-US" sz="2300" u="none" cap="none" strike="noStrike">
                <a:solidFill>
                  <a:srgbClr val="000000"/>
                </a:solidFill>
                <a:latin typeface="Alegreya Sans"/>
                <a:ea typeface="Alegreya Sans"/>
                <a:cs typeface="Alegreya Sans"/>
                <a:sym typeface="Alegreya Sans"/>
              </a:rPr>
              <a:t>Happy designing! </a:t>
            </a:r>
            <a:endParaRPr/>
          </a:p>
          <a:p>
            <a:pPr indent="0" lvl="0" marL="0" marR="0" rtl="0" algn="l">
              <a:lnSpc>
                <a:spcPct val="100000"/>
              </a:lnSpc>
              <a:spcBef>
                <a:spcPts val="0"/>
              </a:spcBef>
              <a:spcAft>
                <a:spcPts val="0"/>
              </a:spcAft>
              <a:buNone/>
            </a:pPr>
            <a:r>
              <a:t/>
            </a:r>
            <a:endParaRPr b="0" i="0" sz="2300" u="none" cap="none" strike="noStrike">
              <a:solidFill>
                <a:srgbClr val="000000"/>
              </a:solidFill>
              <a:latin typeface="Alegreya Sans"/>
              <a:ea typeface="Alegreya Sans"/>
              <a:cs typeface="Alegreya Sans"/>
              <a:sym typeface="Alegreya Sans"/>
            </a:endParaRPr>
          </a:p>
          <a:p>
            <a:pPr indent="0" lvl="0" marL="0" marR="0" rtl="0" algn="l">
              <a:lnSpc>
                <a:spcPct val="100000"/>
              </a:lnSpc>
              <a:spcBef>
                <a:spcPts val="0"/>
              </a:spcBef>
              <a:spcAft>
                <a:spcPts val="0"/>
              </a:spcAft>
              <a:buNone/>
            </a:pPr>
            <a:r>
              <a:rPr b="0" i="0" lang="en-US" sz="2300" u="none" cap="none" strike="noStrike">
                <a:solidFill>
                  <a:srgbClr val="000000"/>
                </a:solidFill>
                <a:latin typeface="Alegreya Sans"/>
                <a:ea typeface="Alegreya Sans"/>
                <a:cs typeface="Alegreya Sans"/>
                <a:sym typeface="Alegreya Sans"/>
              </a:rPr>
              <a:t>Don't forget to delete this page before presenting. </a:t>
            </a:r>
            <a:endParaRPr/>
          </a:p>
        </p:txBody>
      </p:sp>
      <p:sp>
        <p:nvSpPr>
          <p:cNvPr id="9524" name="Google Shape;9524;p31"/>
          <p:cNvSpPr txBox="1"/>
          <p:nvPr/>
        </p:nvSpPr>
        <p:spPr>
          <a:xfrm>
            <a:off x="1028700" y="5102513"/>
            <a:ext cx="4676700" cy="708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300" u="none" cap="none" strike="noStrike">
                <a:solidFill>
                  <a:srgbClr val="000000"/>
                </a:solidFill>
                <a:latin typeface="Alegreya Sans"/>
                <a:ea typeface="Alegreya Sans"/>
                <a:cs typeface="Alegreya Sans"/>
                <a:sym typeface="Alegreya Sans"/>
              </a:rPr>
              <a:t>This presentation template uses the following free fonts:</a:t>
            </a:r>
            <a:endParaRPr/>
          </a:p>
        </p:txBody>
      </p:sp>
      <p:sp>
        <p:nvSpPr>
          <p:cNvPr id="9525" name="Google Shape;9525;p31"/>
          <p:cNvSpPr txBox="1"/>
          <p:nvPr/>
        </p:nvSpPr>
        <p:spPr>
          <a:xfrm>
            <a:off x="1028700" y="6050994"/>
            <a:ext cx="5059200" cy="1062000"/>
          </a:xfrm>
          <a:prstGeom prst="rect">
            <a:avLst/>
          </a:prstGeom>
          <a:noFill/>
          <a:ln>
            <a:noFill/>
          </a:ln>
        </p:spPr>
        <p:txBody>
          <a:bodyPr anchorCtr="0" anchor="t" bIns="0" lIns="0" spcFirstLastPara="1" rIns="0" wrap="square" tIns="0">
            <a:spAutoFit/>
          </a:bodyPr>
          <a:lstStyle/>
          <a:p>
            <a:pPr indent="-248284" lvl="1" marL="496571" marR="0" rtl="0" algn="l">
              <a:lnSpc>
                <a:spcPct val="100000"/>
              </a:lnSpc>
              <a:spcBef>
                <a:spcPts val="0"/>
              </a:spcBef>
              <a:spcAft>
                <a:spcPts val="0"/>
              </a:spcAft>
              <a:buClr>
                <a:srgbClr val="000000"/>
              </a:buClr>
              <a:buSzPts val="2300"/>
              <a:buFont typeface="Arial"/>
              <a:buChar char="•"/>
            </a:pPr>
            <a:r>
              <a:rPr b="0" i="0" lang="en-US" sz="2300" u="none" cap="none" strike="noStrike">
                <a:solidFill>
                  <a:srgbClr val="000000"/>
                </a:solidFill>
                <a:latin typeface="Alegreya Sans"/>
                <a:ea typeface="Alegreya Sans"/>
                <a:cs typeface="Alegreya Sans"/>
                <a:sym typeface="Alegreya Sans"/>
              </a:rPr>
              <a:t>Titles: Exo 2 Bold</a:t>
            </a:r>
            <a:endParaRPr/>
          </a:p>
          <a:p>
            <a:pPr indent="-248284" lvl="1" marL="496571" marR="0" rtl="0" algn="l">
              <a:lnSpc>
                <a:spcPct val="100000"/>
              </a:lnSpc>
              <a:spcBef>
                <a:spcPts val="0"/>
              </a:spcBef>
              <a:spcAft>
                <a:spcPts val="0"/>
              </a:spcAft>
              <a:buClr>
                <a:srgbClr val="000000"/>
              </a:buClr>
              <a:buSzPts val="2300"/>
              <a:buFont typeface="Arial"/>
              <a:buChar char="•"/>
            </a:pPr>
            <a:r>
              <a:rPr b="0" i="0" lang="en-US" sz="2300" u="none" cap="none" strike="noStrike">
                <a:solidFill>
                  <a:srgbClr val="000000"/>
                </a:solidFill>
                <a:latin typeface="Alegreya Sans"/>
                <a:ea typeface="Alegreya Sans"/>
                <a:cs typeface="Alegreya Sans"/>
                <a:sym typeface="Alegreya Sans"/>
              </a:rPr>
              <a:t>Headers: Exo 2 Bold</a:t>
            </a:r>
            <a:endParaRPr/>
          </a:p>
          <a:p>
            <a:pPr indent="-248284" lvl="1" marL="496571" marR="0" rtl="0" algn="l">
              <a:lnSpc>
                <a:spcPct val="100000"/>
              </a:lnSpc>
              <a:spcBef>
                <a:spcPts val="0"/>
              </a:spcBef>
              <a:spcAft>
                <a:spcPts val="0"/>
              </a:spcAft>
              <a:buClr>
                <a:srgbClr val="000000"/>
              </a:buClr>
              <a:buSzPts val="2300"/>
              <a:buFont typeface="Arial"/>
              <a:buChar char="•"/>
            </a:pPr>
            <a:r>
              <a:rPr b="0" i="0" lang="en-US" sz="2300" u="none" cap="none" strike="noStrike">
                <a:solidFill>
                  <a:srgbClr val="000000"/>
                </a:solidFill>
                <a:latin typeface="Alegreya Sans"/>
                <a:ea typeface="Alegreya Sans"/>
                <a:cs typeface="Alegreya Sans"/>
                <a:sym typeface="Alegreya Sans"/>
              </a:rPr>
              <a:t>Body Copy: Alegreya Sans</a:t>
            </a:r>
            <a:endParaRPr/>
          </a:p>
        </p:txBody>
      </p:sp>
      <p:sp>
        <p:nvSpPr>
          <p:cNvPr id="9526" name="Google Shape;9526;p31"/>
          <p:cNvSpPr/>
          <p:nvPr/>
        </p:nvSpPr>
        <p:spPr>
          <a:xfrm>
            <a:off x="7703664" y="1028700"/>
            <a:ext cx="1959561" cy="1893426"/>
          </a:xfrm>
          <a:custGeom>
            <a:rect b="b" l="l" r="r" t="t"/>
            <a:pathLst>
              <a:path extrusionOk="0" h="1893426" w="1959561">
                <a:moveTo>
                  <a:pt x="0" y="0"/>
                </a:moveTo>
                <a:lnTo>
                  <a:pt x="1959561" y="0"/>
                </a:lnTo>
                <a:lnTo>
                  <a:pt x="1959561" y="1893426"/>
                </a:lnTo>
                <a:lnTo>
                  <a:pt x="0" y="1893426"/>
                </a:lnTo>
                <a:lnTo>
                  <a:pt x="0" y="0"/>
                </a:lnTo>
                <a:close/>
              </a:path>
            </a:pathLst>
          </a:custGeom>
          <a:blipFill rotWithShape="1">
            <a:blip r:embed="rId5">
              <a:alphaModFix/>
            </a:blip>
            <a:stretch>
              <a:fillRect b="0" l="0" r="0" t="0"/>
            </a:stretch>
          </a:blipFill>
          <a:ln>
            <a:noFill/>
          </a:ln>
        </p:spPr>
      </p:sp>
      <p:sp>
        <p:nvSpPr>
          <p:cNvPr id="9527" name="Google Shape;9527;p31"/>
          <p:cNvSpPr/>
          <p:nvPr/>
        </p:nvSpPr>
        <p:spPr>
          <a:xfrm>
            <a:off x="7703664" y="7135574"/>
            <a:ext cx="3276986" cy="1630301"/>
          </a:xfrm>
          <a:custGeom>
            <a:rect b="b" l="l" r="r" t="t"/>
            <a:pathLst>
              <a:path extrusionOk="0" h="1630301" w="3276986">
                <a:moveTo>
                  <a:pt x="0" y="0"/>
                </a:moveTo>
                <a:lnTo>
                  <a:pt x="3276986" y="0"/>
                </a:lnTo>
                <a:lnTo>
                  <a:pt x="3276986" y="1630301"/>
                </a:lnTo>
                <a:lnTo>
                  <a:pt x="0" y="1630301"/>
                </a:lnTo>
                <a:lnTo>
                  <a:pt x="0" y="0"/>
                </a:lnTo>
                <a:close/>
              </a:path>
            </a:pathLst>
          </a:custGeom>
          <a:blipFill rotWithShape="1">
            <a:blip r:embed="rId6">
              <a:alphaModFix/>
            </a:blip>
            <a:stretch>
              <a:fillRect b="0" l="0" r="0" t="0"/>
            </a:stretch>
          </a:blipFill>
          <a:ln>
            <a:noFill/>
          </a:ln>
        </p:spPr>
      </p:sp>
      <p:sp>
        <p:nvSpPr>
          <p:cNvPr id="9528" name="Google Shape;9528;p31"/>
          <p:cNvSpPr/>
          <p:nvPr/>
        </p:nvSpPr>
        <p:spPr>
          <a:xfrm flipH="1">
            <a:off x="15038352" y="979183"/>
            <a:ext cx="1974890" cy="1893426"/>
          </a:xfrm>
          <a:custGeom>
            <a:rect b="b" l="l" r="r" t="t"/>
            <a:pathLst>
              <a:path extrusionOk="0" h="1893426" w="1974890">
                <a:moveTo>
                  <a:pt x="1974890" y="0"/>
                </a:moveTo>
                <a:lnTo>
                  <a:pt x="0" y="0"/>
                </a:lnTo>
                <a:lnTo>
                  <a:pt x="0" y="1893425"/>
                </a:lnTo>
                <a:lnTo>
                  <a:pt x="1974890" y="1893425"/>
                </a:lnTo>
                <a:lnTo>
                  <a:pt x="1974890" y="0"/>
                </a:lnTo>
                <a:close/>
              </a:path>
            </a:pathLst>
          </a:custGeom>
          <a:blipFill rotWithShape="1">
            <a:blip r:embed="rId7">
              <a:alphaModFix/>
            </a:blip>
            <a:stretch>
              <a:fillRect b="0" l="0" r="0" t="0"/>
            </a:stretch>
          </a:blipFill>
          <a:ln>
            <a:noFill/>
          </a:ln>
        </p:spPr>
      </p:sp>
      <p:sp>
        <p:nvSpPr>
          <p:cNvPr id="9529" name="Google Shape;9529;p31"/>
          <p:cNvSpPr/>
          <p:nvPr/>
        </p:nvSpPr>
        <p:spPr>
          <a:xfrm rot="5400000">
            <a:off x="14909895" y="3584961"/>
            <a:ext cx="2034930" cy="2167894"/>
          </a:xfrm>
          <a:custGeom>
            <a:rect b="b" l="l" r="r" t="t"/>
            <a:pathLst>
              <a:path extrusionOk="0" h="4762500" w="4470400">
                <a:moveTo>
                  <a:pt x="4292600" y="2597150"/>
                </a:moveTo>
                <a:cubicBezTo>
                  <a:pt x="4114800" y="2870200"/>
                  <a:pt x="3879850" y="3035300"/>
                  <a:pt x="3879850" y="3035300"/>
                </a:cubicBezTo>
                <a:cubicBezTo>
                  <a:pt x="3644900" y="3200400"/>
                  <a:pt x="3752850" y="3702050"/>
                  <a:pt x="3752850" y="3702050"/>
                </a:cubicBezTo>
                <a:cubicBezTo>
                  <a:pt x="3860800" y="4203700"/>
                  <a:pt x="3486150" y="4229100"/>
                  <a:pt x="3486150" y="4229100"/>
                </a:cubicBezTo>
                <a:cubicBezTo>
                  <a:pt x="3111500" y="4254500"/>
                  <a:pt x="2800350" y="4121150"/>
                  <a:pt x="2800350" y="4121150"/>
                </a:cubicBezTo>
                <a:cubicBezTo>
                  <a:pt x="2489200" y="3987800"/>
                  <a:pt x="2146300" y="4375150"/>
                  <a:pt x="2146300" y="4375150"/>
                </a:cubicBezTo>
                <a:cubicBezTo>
                  <a:pt x="1803400" y="4762500"/>
                  <a:pt x="1701800" y="4203700"/>
                  <a:pt x="1701800" y="4203700"/>
                </a:cubicBezTo>
                <a:cubicBezTo>
                  <a:pt x="1600200" y="3644900"/>
                  <a:pt x="1238250" y="3670300"/>
                  <a:pt x="1238250" y="3670300"/>
                </a:cubicBezTo>
                <a:cubicBezTo>
                  <a:pt x="876300" y="3695700"/>
                  <a:pt x="704850" y="3448050"/>
                  <a:pt x="704850" y="3448050"/>
                </a:cubicBezTo>
                <a:cubicBezTo>
                  <a:pt x="533400" y="3200400"/>
                  <a:pt x="266700" y="2940050"/>
                  <a:pt x="266700" y="2940050"/>
                </a:cubicBezTo>
                <a:cubicBezTo>
                  <a:pt x="0" y="2679700"/>
                  <a:pt x="88900" y="2336800"/>
                  <a:pt x="88900" y="2336800"/>
                </a:cubicBezTo>
                <a:cubicBezTo>
                  <a:pt x="177800" y="1993900"/>
                  <a:pt x="215900" y="1651000"/>
                  <a:pt x="215900" y="1651000"/>
                </a:cubicBezTo>
                <a:cubicBezTo>
                  <a:pt x="254000" y="1308100"/>
                  <a:pt x="463550" y="1035050"/>
                  <a:pt x="463550" y="1035050"/>
                </a:cubicBezTo>
                <a:cubicBezTo>
                  <a:pt x="673100" y="762000"/>
                  <a:pt x="1098550" y="819150"/>
                  <a:pt x="1098550" y="819150"/>
                </a:cubicBezTo>
                <a:cubicBezTo>
                  <a:pt x="1524000" y="876300"/>
                  <a:pt x="1701800" y="527050"/>
                  <a:pt x="1701800" y="527050"/>
                </a:cubicBezTo>
                <a:cubicBezTo>
                  <a:pt x="1879600" y="177800"/>
                  <a:pt x="2190750" y="298450"/>
                  <a:pt x="2190750" y="298450"/>
                </a:cubicBezTo>
                <a:cubicBezTo>
                  <a:pt x="2501900" y="419100"/>
                  <a:pt x="2889250" y="209550"/>
                  <a:pt x="2889250" y="209550"/>
                </a:cubicBezTo>
                <a:cubicBezTo>
                  <a:pt x="3276600" y="0"/>
                  <a:pt x="3492500" y="317500"/>
                  <a:pt x="3492500" y="317500"/>
                </a:cubicBezTo>
                <a:cubicBezTo>
                  <a:pt x="3708400" y="635000"/>
                  <a:pt x="3765550" y="984250"/>
                  <a:pt x="3765550" y="984250"/>
                </a:cubicBezTo>
                <a:cubicBezTo>
                  <a:pt x="3822700" y="1333500"/>
                  <a:pt x="3873500" y="1587500"/>
                  <a:pt x="3873500" y="1587500"/>
                </a:cubicBezTo>
                <a:cubicBezTo>
                  <a:pt x="3924300" y="1841500"/>
                  <a:pt x="4197350" y="2082800"/>
                  <a:pt x="4197350" y="2082800"/>
                </a:cubicBezTo>
                <a:cubicBezTo>
                  <a:pt x="4470400" y="2324100"/>
                  <a:pt x="4292600" y="2597150"/>
                  <a:pt x="4292600" y="2597150"/>
                </a:cubicBezTo>
                <a:close/>
              </a:path>
            </a:pathLst>
          </a:custGeom>
          <a:solidFill>
            <a:srgbClr val="FFA4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0" name="Google Shape;9530;p31"/>
          <p:cNvSpPr/>
          <p:nvPr/>
        </p:nvSpPr>
        <p:spPr>
          <a:xfrm rot="5400000">
            <a:off x="9967258" y="1073152"/>
            <a:ext cx="1639609" cy="1737334"/>
          </a:xfrm>
          <a:custGeom>
            <a:rect b="b" l="l" r="r" t="t"/>
            <a:pathLst>
              <a:path extrusionOk="0" h="4064000" w="3835400">
                <a:moveTo>
                  <a:pt x="3657600" y="2444750"/>
                </a:moveTo>
                <a:cubicBezTo>
                  <a:pt x="3479800" y="2768600"/>
                  <a:pt x="3333750" y="3086100"/>
                  <a:pt x="3333750" y="3086100"/>
                </a:cubicBezTo>
                <a:cubicBezTo>
                  <a:pt x="3187700" y="3403600"/>
                  <a:pt x="2876550" y="3575050"/>
                  <a:pt x="2876550" y="3575050"/>
                </a:cubicBezTo>
                <a:cubicBezTo>
                  <a:pt x="2565400" y="3746500"/>
                  <a:pt x="2197100" y="3905250"/>
                  <a:pt x="2197100" y="3905250"/>
                </a:cubicBezTo>
                <a:cubicBezTo>
                  <a:pt x="1828800" y="4064000"/>
                  <a:pt x="1536700" y="3771900"/>
                  <a:pt x="1536700" y="3771900"/>
                </a:cubicBezTo>
                <a:cubicBezTo>
                  <a:pt x="1244600" y="3479800"/>
                  <a:pt x="819150" y="3397250"/>
                  <a:pt x="819150" y="3397250"/>
                </a:cubicBezTo>
                <a:cubicBezTo>
                  <a:pt x="393700" y="3314700"/>
                  <a:pt x="196850" y="2933700"/>
                  <a:pt x="196850" y="2933700"/>
                </a:cubicBezTo>
                <a:cubicBezTo>
                  <a:pt x="0" y="2552700"/>
                  <a:pt x="101600" y="2139950"/>
                  <a:pt x="101600" y="2139950"/>
                </a:cubicBezTo>
                <a:cubicBezTo>
                  <a:pt x="203200" y="1727200"/>
                  <a:pt x="228600" y="1276350"/>
                  <a:pt x="228600" y="1276350"/>
                </a:cubicBezTo>
                <a:cubicBezTo>
                  <a:pt x="254000" y="825500"/>
                  <a:pt x="603250" y="533400"/>
                  <a:pt x="603250" y="533400"/>
                </a:cubicBezTo>
                <a:cubicBezTo>
                  <a:pt x="952500" y="241300"/>
                  <a:pt x="1409700" y="400050"/>
                  <a:pt x="1409700" y="400050"/>
                </a:cubicBezTo>
                <a:cubicBezTo>
                  <a:pt x="1866900" y="558800"/>
                  <a:pt x="2292350" y="279400"/>
                  <a:pt x="2292350" y="279400"/>
                </a:cubicBezTo>
                <a:cubicBezTo>
                  <a:pt x="2717800" y="0"/>
                  <a:pt x="3168650" y="177800"/>
                  <a:pt x="3168650" y="177800"/>
                </a:cubicBezTo>
                <a:cubicBezTo>
                  <a:pt x="3619500" y="355600"/>
                  <a:pt x="3575050" y="908050"/>
                  <a:pt x="3575050" y="908050"/>
                </a:cubicBezTo>
                <a:cubicBezTo>
                  <a:pt x="3530600" y="1460500"/>
                  <a:pt x="3683000" y="1790700"/>
                  <a:pt x="3683000" y="1790700"/>
                </a:cubicBezTo>
                <a:cubicBezTo>
                  <a:pt x="3835400" y="2120900"/>
                  <a:pt x="3657600" y="2444750"/>
                  <a:pt x="3657600" y="2444750"/>
                </a:cubicBezTo>
                <a:close/>
              </a:path>
            </a:pathLst>
          </a:custGeom>
          <a:solidFill>
            <a:srgbClr val="6DCCD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1" name="Google Shape;9531;p31"/>
          <p:cNvSpPr/>
          <p:nvPr/>
        </p:nvSpPr>
        <p:spPr>
          <a:xfrm>
            <a:off x="7703664" y="3183939"/>
            <a:ext cx="1959561" cy="1959561"/>
          </a:xfrm>
          <a:custGeom>
            <a:rect b="b" l="l" r="r" t="t"/>
            <a:pathLst>
              <a:path extrusionOk="0" h="1959561" w="1959561">
                <a:moveTo>
                  <a:pt x="0" y="0"/>
                </a:moveTo>
                <a:lnTo>
                  <a:pt x="1959561" y="0"/>
                </a:lnTo>
                <a:lnTo>
                  <a:pt x="1959561" y="1959561"/>
                </a:lnTo>
                <a:lnTo>
                  <a:pt x="0" y="1959561"/>
                </a:lnTo>
                <a:lnTo>
                  <a:pt x="0" y="0"/>
                </a:lnTo>
                <a:close/>
              </a:path>
            </a:pathLst>
          </a:custGeom>
          <a:blipFill rotWithShape="1">
            <a:blip r:embed="rId8">
              <a:alphaModFix/>
            </a:blip>
            <a:stretch>
              <a:fillRect b="0" l="0" r="0" t="0"/>
            </a:stretch>
          </a:blipFill>
          <a:ln>
            <a:noFill/>
          </a:ln>
        </p:spPr>
      </p:sp>
      <p:sp>
        <p:nvSpPr>
          <p:cNvPr id="9532" name="Google Shape;9532;p31"/>
          <p:cNvSpPr/>
          <p:nvPr/>
        </p:nvSpPr>
        <p:spPr>
          <a:xfrm flipH="1">
            <a:off x="9885642" y="3579005"/>
            <a:ext cx="2416499" cy="1959561"/>
          </a:xfrm>
          <a:custGeom>
            <a:rect b="b" l="l" r="r" t="t"/>
            <a:pathLst>
              <a:path extrusionOk="0" h="1959561" w="2416499">
                <a:moveTo>
                  <a:pt x="2416499" y="0"/>
                </a:moveTo>
                <a:lnTo>
                  <a:pt x="0" y="0"/>
                </a:lnTo>
                <a:lnTo>
                  <a:pt x="0" y="1959561"/>
                </a:lnTo>
                <a:lnTo>
                  <a:pt x="2416499" y="1959561"/>
                </a:lnTo>
                <a:lnTo>
                  <a:pt x="2416499" y="0"/>
                </a:lnTo>
                <a:close/>
              </a:path>
            </a:pathLst>
          </a:custGeom>
          <a:blipFill rotWithShape="1">
            <a:blip r:embed="rId9">
              <a:alphaModFix/>
            </a:blip>
            <a:stretch>
              <a:fillRect b="0" l="0" r="0" t="0"/>
            </a:stretch>
          </a:blipFill>
          <a:ln>
            <a:noFill/>
          </a:ln>
        </p:spPr>
      </p:sp>
      <p:sp>
        <p:nvSpPr>
          <p:cNvPr id="9533" name="Google Shape;9533;p31"/>
          <p:cNvSpPr/>
          <p:nvPr/>
        </p:nvSpPr>
        <p:spPr>
          <a:xfrm flipH="1">
            <a:off x="11834892" y="1137710"/>
            <a:ext cx="1754352" cy="1675406"/>
          </a:xfrm>
          <a:custGeom>
            <a:rect b="b" l="l" r="r" t="t"/>
            <a:pathLst>
              <a:path extrusionOk="0" h="1675406" w="1754352">
                <a:moveTo>
                  <a:pt x="1754352" y="0"/>
                </a:moveTo>
                <a:lnTo>
                  <a:pt x="0" y="0"/>
                </a:lnTo>
                <a:lnTo>
                  <a:pt x="0" y="1675406"/>
                </a:lnTo>
                <a:lnTo>
                  <a:pt x="1754352" y="1675406"/>
                </a:lnTo>
                <a:lnTo>
                  <a:pt x="1754352" y="0"/>
                </a:lnTo>
                <a:close/>
              </a:path>
            </a:pathLst>
          </a:custGeom>
          <a:blipFill rotWithShape="1">
            <a:blip r:embed="rId10">
              <a:alphaModFix/>
            </a:blip>
            <a:stretch>
              <a:fillRect b="0" l="0" r="0" t="0"/>
            </a:stretch>
          </a:blipFill>
          <a:ln>
            <a:noFill/>
          </a:ln>
        </p:spPr>
      </p:sp>
      <p:sp>
        <p:nvSpPr>
          <p:cNvPr id="9534" name="Google Shape;9534;p31"/>
          <p:cNvSpPr/>
          <p:nvPr/>
        </p:nvSpPr>
        <p:spPr>
          <a:xfrm flipH="1" rot="9431070">
            <a:off x="14018045" y="1836602"/>
            <a:ext cx="1365555" cy="1126656"/>
          </a:xfrm>
          <a:custGeom>
            <a:rect b="b" l="l" r="r" t="t"/>
            <a:pathLst>
              <a:path extrusionOk="0" h="1126656" w="1365555">
                <a:moveTo>
                  <a:pt x="1365555" y="0"/>
                </a:moveTo>
                <a:lnTo>
                  <a:pt x="0" y="0"/>
                </a:lnTo>
                <a:lnTo>
                  <a:pt x="0" y="1126655"/>
                </a:lnTo>
                <a:lnTo>
                  <a:pt x="1365555" y="1126655"/>
                </a:lnTo>
                <a:lnTo>
                  <a:pt x="1365555" y="0"/>
                </a:lnTo>
                <a:close/>
              </a:path>
            </a:pathLst>
          </a:custGeom>
          <a:blipFill rotWithShape="1">
            <a:blip r:embed="rId11">
              <a:alphaModFix/>
            </a:blip>
            <a:stretch>
              <a:fillRect b="0" l="-51634" r="0" t="-79882"/>
            </a:stretch>
          </a:blipFill>
          <a:ln>
            <a:noFill/>
          </a:ln>
        </p:spPr>
      </p:sp>
      <p:sp>
        <p:nvSpPr>
          <p:cNvPr id="9535" name="Google Shape;9535;p31"/>
          <p:cNvSpPr/>
          <p:nvPr/>
        </p:nvSpPr>
        <p:spPr>
          <a:xfrm>
            <a:off x="14594056" y="6279099"/>
            <a:ext cx="2419186" cy="2310323"/>
          </a:xfrm>
          <a:custGeom>
            <a:rect b="b" l="l" r="r" t="t"/>
            <a:pathLst>
              <a:path extrusionOk="0" h="2310323" w="2419186">
                <a:moveTo>
                  <a:pt x="0" y="0"/>
                </a:moveTo>
                <a:lnTo>
                  <a:pt x="2419186" y="0"/>
                </a:lnTo>
                <a:lnTo>
                  <a:pt x="2419186" y="2310323"/>
                </a:lnTo>
                <a:lnTo>
                  <a:pt x="0" y="2310323"/>
                </a:lnTo>
                <a:lnTo>
                  <a:pt x="0" y="0"/>
                </a:lnTo>
                <a:close/>
              </a:path>
            </a:pathLst>
          </a:custGeom>
          <a:blipFill rotWithShape="1">
            <a:blip r:embed="rId12">
              <a:alphaModFix/>
            </a:blip>
            <a:stretch>
              <a:fillRect b="0" l="0" r="0" t="0"/>
            </a:stretch>
          </a:blipFill>
          <a:ln>
            <a:noFill/>
          </a:ln>
        </p:spPr>
      </p:sp>
      <p:sp>
        <p:nvSpPr>
          <p:cNvPr id="9536" name="Google Shape;9536;p31"/>
          <p:cNvSpPr/>
          <p:nvPr/>
        </p:nvSpPr>
        <p:spPr>
          <a:xfrm flipH="1">
            <a:off x="12486098" y="3579005"/>
            <a:ext cx="2206292" cy="1947052"/>
          </a:xfrm>
          <a:custGeom>
            <a:rect b="b" l="l" r="r" t="t"/>
            <a:pathLst>
              <a:path extrusionOk="0" h="1947052" w="2206292">
                <a:moveTo>
                  <a:pt x="2206292" y="0"/>
                </a:moveTo>
                <a:lnTo>
                  <a:pt x="0" y="0"/>
                </a:lnTo>
                <a:lnTo>
                  <a:pt x="0" y="1947053"/>
                </a:lnTo>
                <a:lnTo>
                  <a:pt x="2206292" y="1947053"/>
                </a:lnTo>
                <a:lnTo>
                  <a:pt x="2206292" y="0"/>
                </a:lnTo>
                <a:close/>
              </a:path>
            </a:pathLst>
          </a:custGeom>
          <a:blipFill rotWithShape="1">
            <a:blip r:embed="rId13">
              <a:alphaModFix/>
            </a:blip>
            <a:stretch>
              <a:fillRect b="0" l="0" r="0" t="0"/>
            </a:stretch>
          </a:blipFill>
          <a:ln>
            <a:noFill/>
          </a:ln>
        </p:spPr>
      </p:sp>
      <p:sp>
        <p:nvSpPr>
          <p:cNvPr id="9537" name="Google Shape;9537;p31"/>
          <p:cNvSpPr/>
          <p:nvPr/>
        </p:nvSpPr>
        <p:spPr>
          <a:xfrm>
            <a:off x="7703664" y="5400675"/>
            <a:ext cx="1998021" cy="1663353"/>
          </a:xfrm>
          <a:custGeom>
            <a:rect b="b" l="l" r="r" t="t"/>
            <a:pathLst>
              <a:path extrusionOk="0" h="1663353" w="1998021">
                <a:moveTo>
                  <a:pt x="0" y="0"/>
                </a:moveTo>
                <a:lnTo>
                  <a:pt x="1998021" y="0"/>
                </a:lnTo>
                <a:lnTo>
                  <a:pt x="1998021" y="1663353"/>
                </a:lnTo>
                <a:lnTo>
                  <a:pt x="0" y="1663353"/>
                </a:lnTo>
                <a:lnTo>
                  <a:pt x="0" y="0"/>
                </a:lnTo>
                <a:close/>
              </a:path>
            </a:pathLst>
          </a:custGeom>
          <a:blipFill rotWithShape="1">
            <a:blip r:embed="rId14">
              <a:alphaModFix/>
            </a:blip>
            <a:stretch>
              <a:fillRect b="0" l="0" r="0" t="0"/>
            </a:stretch>
          </a:blipFill>
          <a:ln>
            <a:noFill/>
          </a:ln>
        </p:spPr>
      </p:sp>
      <p:sp>
        <p:nvSpPr>
          <p:cNvPr id="9538" name="Google Shape;9538;p31"/>
          <p:cNvSpPr/>
          <p:nvPr/>
        </p:nvSpPr>
        <p:spPr>
          <a:xfrm>
            <a:off x="11431415" y="6279099"/>
            <a:ext cx="2566481" cy="2345122"/>
          </a:xfrm>
          <a:custGeom>
            <a:rect b="b" l="l" r="r" t="t"/>
            <a:pathLst>
              <a:path extrusionOk="0" h="2345122" w="2566481">
                <a:moveTo>
                  <a:pt x="0" y="0"/>
                </a:moveTo>
                <a:lnTo>
                  <a:pt x="2566481" y="0"/>
                </a:lnTo>
                <a:lnTo>
                  <a:pt x="2566481" y="2345122"/>
                </a:lnTo>
                <a:lnTo>
                  <a:pt x="0" y="2345122"/>
                </a:lnTo>
                <a:lnTo>
                  <a:pt x="0" y="0"/>
                </a:lnTo>
                <a:close/>
              </a:path>
            </a:pathLst>
          </a:custGeom>
          <a:blipFill rotWithShape="1">
            <a:blip r:embed="rId15">
              <a:alphaModFix/>
            </a:blip>
            <a:stretch>
              <a:fillRect b="0" l="0" r="0" t="0"/>
            </a:stretch>
          </a:blipFill>
          <a:ln>
            <a:noFill/>
          </a:ln>
        </p:spPr>
      </p:sp>
    </p:spTree>
  </p:cSld>
  <p:clrMapOvr>
    <a:masterClrMapping/>
  </p:clrMapOvr>
  <p:transition spd="med">
    <p:push/>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5E2"/>
        </a:solidFill>
      </p:bgPr>
    </p:bg>
    <p:spTree>
      <p:nvGrpSpPr>
        <p:cNvPr id="662" name="Shape 662"/>
        <p:cNvGrpSpPr/>
        <p:nvPr/>
      </p:nvGrpSpPr>
      <p:grpSpPr>
        <a:xfrm>
          <a:off x="0" y="0"/>
          <a:ext cx="0" cy="0"/>
          <a:chOff x="0" y="0"/>
          <a:chExt cx="0" cy="0"/>
        </a:xfrm>
      </p:grpSpPr>
      <p:grpSp>
        <p:nvGrpSpPr>
          <p:cNvPr id="663" name="Google Shape;663;p14"/>
          <p:cNvGrpSpPr/>
          <p:nvPr/>
        </p:nvGrpSpPr>
        <p:grpSpPr>
          <a:xfrm>
            <a:off x="9123510" y="-4469986"/>
            <a:ext cx="15478503" cy="19366175"/>
            <a:chOff x="0" y="0"/>
            <a:chExt cx="20638005" cy="25821567"/>
          </a:xfrm>
        </p:grpSpPr>
        <p:sp>
          <p:nvSpPr>
            <p:cNvPr id="664" name="Google Shape;664;p14"/>
            <p:cNvSpPr/>
            <p:nvPr/>
          </p:nvSpPr>
          <p:spPr>
            <a:xfrm>
              <a:off x="1731727" y="13128987"/>
              <a:ext cx="2964328" cy="2830933"/>
            </a:xfrm>
            <a:custGeom>
              <a:rect b="b" l="l" r="r" t="t"/>
              <a:pathLst>
                <a:path extrusionOk="0" h="2830933" w="2964328">
                  <a:moveTo>
                    <a:pt x="0" y="0"/>
                  </a:moveTo>
                  <a:lnTo>
                    <a:pt x="2964328" y="0"/>
                  </a:lnTo>
                  <a:lnTo>
                    <a:pt x="2964328" y="2830933"/>
                  </a:lnTo>
                  <a:lnTo>
                    <a:pt x="0" y="2830933"/>
                  </a:lnTo>
                  <a:lnTo>
                    <a:pt x="0" y="0"/>
                  </a:lnTo>
                  <a:close/>
                </a:path>
              </a:pathLst>
            </a:custGeom>
            <a:blipFill rotWithShape="1">
              <a:blip r:embed="rId3">
                <a:alphaModFix amt="70000"/>
              </a:blip>
              <a:stretch>
                <a:fillRect b="0" l="0" r="0" t="0"/>
              </a:stretch>
            </a:blipFill>
            <a:ln>
              <a:noFill/>
            </a:ln>
          </p:spPr>
        </p:sp>
        <p:sp>
          <p:nvSpPr>
            <p:cNvPr id="665" name="Google Shape;665;p14"/>
            <p:cNvSpPr/>
            <p:nvPr/>
          </p:nvSpPr>
          <p:spPr>
            <a:xfrm>
              <a:off x="150445" y="12910783"/>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70000"/>
              </a:blip>
              <a:stretch>
                <a:fillRect b="0" l="-51634" r="0" t="-79882"/>
              </a:stretch>
            </a:blipFill>
            <a:ln>
              <a:noFill/>
            </a:ln>
          </p:spPr>
        </p:sp>
        <p:sp>
          <p:nvSpPr>
            <p:cNvPr id="666" name="Google Shape;666;p14"/>
            <p:cNvSpPr/>
            <p:nvPr/>
          </p:nvSpPr>
          <p:spPr>
            <a:xfrm flipH="1">
              <a:off x="150445" y="16942284"/>
              <a:ext cx="2420741" cy="2311808"/>
            </a:xfrm>
            <a:custGeom>
              <a:rect b="b" l="l" r="r" t="t"/>
              <a:pathLst>
                <a:path extrusionOk="0" h="2311808" w="2420741">
                  <a:moveTo>
                    <a:pt x="2420742" y="0"/>
                  </a:moveTo>
                  <a:lnTo>
                    <a:pt x="0" y="0"/>
                  </a:lnTo>
                  <a:lnTo>
                    <a:pt x="0" y="2311808"/>
                  </a:lnTo>
                  <a:lnTo>
                    <a:pt x="2420742" y="2311808"/>
                  </a:lnTo>
                  <a:lnTo>
                    <a:pt x="2420742" y="0"/>
                  </a:lnTo>
                  <a:close/>
                </a:path>
              </a:pathLst>
            </a:custGeom>
            <a:blipFill rotWithShape="1">
              <a:blip r:embed="rId3">
                <a:alphaModFix amt="70000"/>
              </a:blip>
              <a:stretch>
                <a:fillRect b="0" l="0" r="0" t="0"/>
              </a:stretch>
            </a:blipFill>
            <a:ln>
              <a:noFill/>
            </a:ln>
          </p:spPr>
        </p:sp>
        <p:sp>
          <p:nvSpPr>
            <p:cNvPr id="667" name="Google Shape;667;p14"/>
            <p:cNvSpPr/>
            <p:nvPr/>
          </p:nvSpPr>
          <p:spPr>
            <a:xfrm flipH="1">
              <a:off x="150445" y="14972360"/>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sp>
          <p:nvSpPr>
            <p:cNvPr id="668" name="Google Shape;668;p14"/>
            <p:cNvSpPr/>
            <p:nvPr/>
          </p:nvSpPr>
          <p:spPr>
            <a:xfrm flipH="1" rot="9431070">
              <a:off x="2810464" y="16279912"/>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70000"/>
              </a:blip>
              <a:stretch>
                <a:fillRect b="0" l="-51634" r="0" t="-79882"/>
              </a:stretch>
            </a:blipFill>
            <a:ln>
              <a:noFill/>
            </a:ln>
          </p:spPr>
        </p:sp>
        <p:grpSp>
          <p:nvGrpSpPr>
            <p:cNvPr id="669" name="Google Shape;669;p14"/>
            <p:cNvGrpSpPr/>
            <p:nvPr/>
          </p:nvGrpSpPr>
          <p:grpSpPr>
            <a:xfrm>
              <a:off x="2571187" y="15631698"/>
              <a:ext cx="300891" cy="307943"/>
              <a:chOff x="0" y="-19050"/>
              <a:chExt cx="812800" cy="831850"/>
            </a:xfrm>
          </p:grpSpPr>
          <p:sp>
            <p:nvSpPr>
              <p:cNvPr id="670" name="Google Shape;670;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1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2" name="Google Shape;672;p14"/>
            <p:cNvGrpSpPr/>
            <p:nvPr/>
          </p:nvGrpSpPr>
          <p:grpSpPr>
            <a:xfrm>
              <a:off x="0" y="16935232"/>
              <a:ext cx="300891" cy="307943"/>
              <a:chOff x="0" y="-19050"/>
              <a:chExt cx="812800" cy="831850"/>
            </a:xfrm>
          </p:grpSpPr>
          <p:sp>
            <p:nvSpPr>
              <p:cNvPr id="673" name="Google Shape;673;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1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75" name="Google Shape;675;p14"/>
            <p:cNvSpPr/>
            <p:nvPr/>
          </p:nvSpPr>
          <p:spPr>
            <a:xfrm>
              <a:off x="7020910" y="13128987"/>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70000"/>
              </a:blip>
              <a:stretch>
                <a:fillRect b="0" l="0" r="0" t="0"/>
              </a:stretch>
            </a:blipFill>
            <a:ln>
              <a:noFill/>
            </a:ln>
          </p:spPr>
        </p:sp>
        <p:sp>
          <p:nvSpPr>
            <p:cNvPr id="676" name="Google Shape;676;p14"/>
            <p:cNvSpPr/>
            <p:nvPr/>
          </p:nvSpPr>
          <p:spPr>
            <a:xfrm>
              <a:off x="5439628" y="12910783"/>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70000"/>
              </a:blip>
              <a:stretch>
                <a:fillRect b="0" l="-51634" r="0" t="-79882"/>
              </a:stretch>
            </a:blipFill>
            <a:ln>
              <a:noFill/>
            </a:ln>
          </p:spPr>
        </p:sp>
        <p:sp>
          <p:nvSpPr>
            <p:cNvPr id="677" name="Google Shape;677;p14"/>
            <p:cNvSpPr/>
            <p:nvPr/>
          </p:nvSpPr>
          <p:spPr>
            <a:xfrm flipH="1">
              <a:off x="5439628" y="16942284"/>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70000"/>
              </a:blip>
              <a:stretch>
                <a:fillRect b="0" l="0" r="0" t="0"/>
              </a:stretch>
            </a:blipFill>
            <a:ln>
              <a:noFill/>
            </a:ln>
          </p:spPr>
        </p:sp>
        <p:sp>
          <p:nvSpPr>
            <p:cNvPr id="678" name="Google Shape;678;p14"/>
            <p:cNvSpPr/>
            <p:nvPr/>
          </p:nvSpPr>
          <p:spPr>
            <a:xfrm flipH="1">
              <a:off x="5439628" y="14972360"/>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sp>
          <p:nvSpPr>
            <p:cNvPr id="679" name="Google Shape;679;p14"/>
            <p:cNvSpPr/>
            <p:nvPr/>
          </p:nvSpPr>
          <p:spPr>
            <a:xfrm flipH="1" rot="9431070">
              <a:off x="8099647" y="16279912"/>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70000"/>
              </a:blip>
              <a:stretch>
                <a:fillRect b="0" l="-51634" r="0" t="-79882"/>
              </a:stretch>
            </a:blipFill>
            <a:ln>
              <a:noFill/>
            </a:ln>
          </p:spPr>
        </p:sp>
        <p:grpSp>
          <p:nvGrpSpPr>
            <p:cNvPr id="680" name="Google Shape;680;p14"/>
            <p:cNvGrpSpPr/>
            <p:nvPr/>
          </p:nvGrpSpPr>
          <p:grpSpPr>
            <a:xfrm>
              <a:off x="7860369" y="15631698"/>
              <a:ext cx="300891" cy="307943"/>
              <a:chOff x="0" y="-19050"/>
              <a:chExt cx="812800" cy="831850"/>
            </a:xfrm>
          </p:grpSpPr>
          <p:sp>
            <p:nvSpPr>
              <p:cNvPr id="681" name="Google Shape;681;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1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3" name="Google Shape;683;p14"/>
            <p:cNvGrpSpPr/>
            <p:nvPr/>
          </p:nvGrpSpPr>
          <p:grpSpPr>
            <a:xfrm>
              <a:off x="5289182" y="16935232"/>
              <a:ext cx="300891" cy="307943"/>
              <a:chOff x="0" y="-19050"/>
              <a:chExt cx="812800" cy="831850"/>
            </a:xfrm>
          </p:grpSpPr>
          <p:sp>
            <p:nvSpPr>
              <p:cNvPr id="684" name="Google Shape;684;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1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86" name="Google Shape;686;p14"/>
            <p:cNvSpPr/>
            <p:nvPr/>
          </p:nvSpPr>
          <p:spPr>
            <a:xfrm>
              <a:off x="1731727" y="19696462"/>
              <a:ext cx="2964328" cy="2830933"/>
            </a:xfrm>
            <a:custGeom>
              <a:rect b="b" l="l" r="r" t="t"/>
              <a:pathLst>
                <a:path extrusionOk="0" h="2830933" w="2964328">
                  <a:moveTo>
                    <a:pt x="0" y="0"/>
                  </a:moveTo>
                  <a:lnTo>
                    <a:pt x="2964328" y="0"/>
                  </a:lnTo>
                  <a:lnTo>
                    <a:pt x="2964328" y="2830933"/>
                  </a:lnTo>
                  <a:lnTo>
                    <a:pt x="0" y="2830933"/>
                  </a:lnTo>
                  <a:lnTo>
                    <a:pt x="0" y="0"/>
                  </a:lnTo>
                  <a:close/>
                </a:path>
              </a:pathLst>
            </a:custGeom>
            <a:blipFill rotWithShape="1">
              <a:blip r:embed="rId3">
                <a:alphaModFix amt="70000"/>
              </a:blip>
              <a:stretch>
                <a:fillRect b="0" l="0" r="0" t="0"/>
              </a:stretch>
            </a:blipFill>
            <a:ln>
              <a:noFill/>
            </a:ln>
          </p:spPr>
        </p:sp>
        <p:sp>
          <p:nvSpPr>
            <p:cNvPr id="687" name="Google Shape;687;p14"/>
            <p:cNvSpPr/>
            <p:nvPr/>
          </p:nvSpPr>
          <p:spPr>
            <a:xfrm>
              <a:off x="150445" y="19478259"/>
              <a:ext cx="1980078" cy="1633670"/>
            </a:xfrm>
            <a:custGeom>
              <a:rect b="b" l="l" r="r" t="t"/>
              <a:pathLst>
                <a:path extrusionOk="0" h="1633670" w="1980078">
                  <a:moveTo>
                    <a:pt x="0" y="0"/>
                  </a:moveTo>
                  <a:lnTo>
                    <a:pt x="1980078" y="0"/>
                  </a:lnTo>
                  <a:lnTo>
                    <a:pt x="1980078" y="1633669"/>
                  </a:lnTo>
                  <a:lnTo>
                    <a:pt x="0" y="1633669"/>
                  </a:lnTo>
                  <a:lnTo>
                    <a:pt x="0" y="0"/>
                  </a:lnTo>
                  <a:close/>
                </a:path>
              </a:pathLst>
            </a:custGeom>
            <a:blipFill rotWithShape="1">
              <a:blip r:embed="rId4">
                <a:alphaModFix amt="70000"/>
              </a:blip>
              <a:stretch>
                <a:fillRect b="0" l="-51634" r="0" t="-79882"/>
              </a:stretch>
            </a:blipFill>
            <a:ln>
              <a:noFill/>
            </a:ln>
          </p:spPr>
        </p:sp>
        <p:sp>
          <p:nvSpPr>
            <p:cNvPr id="688" name="Google Shape;688;p14"/>
            <p:cNvSpPr/>
            <p:nvPr/>
          </p:nvSpPr>
          <p:spPr>
            <a:xfrm flipH="1">
              <a:off x="150445" y="23509759"/>
              <a:ext cx="2420741" cy="2311808"/>
            </a:xfrm>
            <a:custGeom>
              <a:rect b="b" l="l" r="r" t="t"/>
              <a:pathLst>
                <a:path extrusionOk="0" h="2311808" w="2420741">
                  <a:moveTo>
                    <a:pt x="2420742" y="0"/>
                  </a:moveTo>
                  <a:lnTo>
                    <a:pt x="0" y="0"/>
                  </a:lnTo>
                  <a:lnTo>
                    <a:pt x="0" y="2311808"/>
                  </a:lnTo>
                  <a:lnTo>
                    <a:pt x="2420742" y="2311808"/>
                  </a:lnTo>
                  <a:lnTo>
                    <a:pt x="2420742" y="0"/>
                  </a:lnTo>
                  <a:close/>
                </a:path>
              </a:pathLst>
            </a:custGeom>
            <a:blipFill rotWithShape="1">
              <a:blip r:embed="rId3">
                <a:alphaModFix amt="70000"/>
              </a:blip>
              <a:stretch>
                <a:fillRect b="0" l="0" r="0" t="0"/>
              </a:stretch>
            </a:blipFill>
            <a:ln>
              <a:noFill/>
            </a:ln>
          </p:spPr>
        </p:sp>
        <p:sp>
          <p:nvSpPr>
            <p:cNvPr id="689" name="Google Shape;689;p14"/>
            <p:cNvSpPr/>
            <p:nvPr/>
          </p:nvSpPr>
          <p:spPr>
            <a:xfrm flipH="1">
              <a:off x="150445" y="21539835"/>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sp>
          <p:nvSpPr>
            <p:cNvPr id="690" name="Google Shape;690;p14"/>
            <p:cNvSpPr/>
            <p:nvPr/>
          </p:nvSpPr>
          <p:spPr>
            <a:xfrm flipH="1" rot="9431070">
              <a:off x="2810464" y="22847387"/>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70000"/>
              </a:blip>
              <a:stretch>
                <a:fillRect b="0" l="-51634" r="0" t="-79882"/>
              </a:stretch>
            </a:blipFill>
            <a:ln>
              <a:noFill/>
            </a:ln>
          </p:spPr>
        </p:sp>
        <p:grpSp>
          <p:nvGrpSpPr>
            <p:cNvPr id="691" name="Google Shape;691;p14"/>
            <p:cNvGrpSpPr/>
            <p:nvPr/>
          </p:nvGrpSpPr>
          <p:grpSpPr>
            <a:xfrm>
              <a:off x="2571187" y="22199173"/>
              <a:ext cx="300891" cy="307943"/>
              <a:chOff x="0" y="-19050"/>
              <a:chExt cx="812800" cy="831850"/>
            </a:xfrm>
          </p:grpSpPr>
          <p:sp>
            <p:nvSpPr>
              <p:cNvPr id="692" name="Google Shape;692;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1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4" name="Google Shape;694;p14"/>
            <p:cNvGrpSpPr/>
            <p:nvPr/>
          </p:nvGrpSpPr>
          <p:grpSpPr>
            <a:xfrm>
              <a:off x="0" y="23502707"/>
              <a:ext cx="300891" cy="307943"/>
              <a:chOff x="0" y="-19050"/>
              <a:chExt cx="812800" cy="831850"/>
            </a:xfrm>
          </p:grpSpPr>
          <p:sp>
            <p:nvSpPr>
              <p:cNvPr id="695" name="Google Shape;695;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1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97" name="Google Shape;697;p14"/>
            <p:cNvSpPr/>
            <p:nvPr/>
          </p:nvSpPr>
          <p:spPr>
            <a:xfrm>
              <a:off x="7020910" y="19696462"/>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70000"/>
              </a:blip>
              <a:stretch>
                <a:fillRect b="0" l="0" r="0" t="0"/>
              </a:stretch>
            </a:blipFill>
            <a:ln>
              <a:noFill/>
            </a:ln>
          </p:spPr>
        </p:sp>
        <p:sp>
          <p:nvSpPr>
            <p:cNvPr id="698" name="Google Shape;698;p14"/>
            <p:cNvSpPr/>
            <p:nvPr/>
          </p:nvSpPr>
          <p:spPr>
            <a:xfrm>
              <a:off x="5439628" y="19478259"/>
              <a:ext cx="1980078" cy="1633670"/>
            </a:xfrm>
            <a:custGeom>
              <a:rect b="b" l="l" r="r" t="t"/>
              <a:pathLst>
                <a:path extrusionOk="0" h="1633670" w="1980078">
                  <a:moveTo>
                    <a:pt x="0" y="0"/>
                  </a:moveTo>
                  <a:lnTo>
                    <a:pt x="1980078" y="0"/>
                  </a:lnTo>
                  <a:lnTo>
                    <a:pt x="1980078" y="1633669"/>
                  </a:lnTo>
                  <a:lnTo>
                    <a:pt x="0" y="1633669"/>
                  </a:lnTo>
                  <a:lnTo>
                    <a:pt x="0" y="0"/>
                  </a:lnTo>
                  <a:close/>
                </a:path>
              </a:pathLst>
            </a:custGeom>
            <a:blipFill rotWithShape="1">
              <a:blip r:embed="rId4">
                <a:alphaModFix amt="70000"/>
              </a:blip>
              <a:stretch>
                <a:fillRect b="0" l="-51634" r="0" t="-79882"/>
              </a:stretch>
            </a:blipFill>
            <a:ln>
              <a:noFill/>
            </a:ln>
          </p:spPr>
        </p:sp>
        <p:sp>
          <p:nvSpPr>
            <p:cNvPr id="699" name="Google Shape;699;p14"/>
            <p:cNvSpPr/>
            <p:nvPr/>
          </p:nvSpPr>
          <p:spPr>
            <a:xfrm flipH="1">
              <a:off x="5439628" y="23509759"/>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70000"/>
              </a:blip>
              <a:stretch>
                <a:fillRect b="0" l="0" r="0" t="0"/>
              </a:stretch>
            </a:blipFill>
            <a:ln>
              <a:noFill/>
            </a:ln>
          </p:spPr>
        </p:sp>
        <p:sp>
          <p:nvSpPr>
            <p:cNvPr id="700" name="Google Shape;700;p14"/>
            <p:cNvSpPr/>
            <p:nvPr/>
          </p:nvSpPr>
          <p:spPr>
            <a:xfrm flipH="1">
              <a:off x="5439628" y="21539835"/>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sp>
          <p:nvSpPr>
            <p:cNvPr id="701" name="Google Shape;701;p14"/>
            <p:cNvSpPr/>
            <p:nvPr/>
          </p:nvSpPr>
          <p:spPr>
            <a:xfrm flipH="1" rot="9431070">
              <a:off x="8099647" y="22847387"/>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70000"/>
              </a:blip>
              <a:stretch>
                <a:fillRect b="0" l="-51634" r="0" t="-79882"/>
              </a:stretch>
            </a:blipFill>
            <a:ln>
              <a:noFill/>
            </a:ln>
          </p:spPr>
        </p:sp>
        <p:grpSp>
          <p:nvGrpSpPr>
            <p:cNvPr id="702" name="Google Shape;702;p14"/>
            <p:cNvGrpSpPr/>
            <p:nvPr/>
          </p:nvGrpSpPr>
          <p:grpSpPr>
            <a:xfrm>
              <a:off x="7860369" y="22199173"/>
              <a:ext cx="300891" cy="307943"/>
              <a:chOff x="0" y="-19050"/>
              <a:chExt cx="812800" cy="831850"/>
            </a:xfrm>
          </p:grpSpPr>
          <p:sp>
            <p:nvSpPr>
              <p:cNvPr id="703" name="Google Shape;703;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1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5" name="Google Shape;705;p14"/>
            <p:cNvGrpSpPr/>
            <p:nvPr/>
          </p:nvGrpSpPr>
          <p:grpSpPr>
            <a:xfrm>
              <a:off x="5289182" y="23502707"/>
              <a:ext cx="300891" cy="307943"/>
              <a:chOff x="0" y="-19050"/>
              <a:chExt cx="812800" cy="831850"/>
            </a:xfrm>
          </p:grpSpPr>
          <p:sp>
            <p:nvSpPr>
              <p:cNvPr id="706" name="Google Shape;706;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1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8" name="Google Shape;708;p14"/>
            <p:cNvGrpSpPr/>
            <p:nvPr/>
          </p:nvGrpSpPr>
          <p:grpSpPr>
            <a:xfrm>
              <a:off x="3506384" y="18571638"/>
              <a:ext cx="399221" cy="408578"/>
              <a:chOff x="0" y="-19050"/>
              <a:chExt cx="812800" cy="831850"/>
            </a:xfrm>
          </p:grpSpPr>
          <p:sp>
            <p:nvSpPr>
              <p:cNvPr id="709" name="Google Shape;709;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1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1" name="Google Shape;711;p14"/>
            <p:cNvGrpSpPr/>
            <p:nvPr/>
          </p:nvGrpSpPr>
          <p:grpSpPr>
            <a:xfrm>
              <a:off x="8992227" y="18571638"/>
              <a:ext cx="399221" cy="408578"/>
              <a:chOff x="0" y="-19050"/>
              <a:chExt cx="812800" cy="831850"/>
            </a:xfrm>
          </p:grpSpPr>
          <p:sp>
            <p:nvSpPr>
              <p:cNvPr id="712" name="Google Shape;712;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1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14" name="Google Shape;714;p14"/>
            <p:cNvSpPr/>
            <p:nvPr/>
          </p:nvSpPr>
          <p:spPr>
            <a:xfrm>
              <a:off x="12050730" y="13128987"/>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70000"/>
              </a:blip>
              <a:stretch>
                <a:fillRect b="0" l="0" r="0" t="0"/>
              </a:stretch>
            </a:blipFill>
            <a:ln>
              <a:noFill/>
            </a:ln>
          </p:spPr>
        </p:sp>
        <p:sp>
          <p:nvSpPr>
            <p:cNvPr id="715" name="Google Shape;715;p14"/>
            <p:cNvSpPr/>
            <p:nvPr/>
          </p:nvSpPr>
          <p:spPr>
            <a:xfrm>
              <a:off x="10469448" y="12910783"/>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70000"/>
              </a:blip>
              <a:stretch>
                <a:fillRect b="0" l="-51634" r="0" t="-79882"/>
              </a:stretch>
            </a:blipFill>
            <a:ln>
              <a:noFill/>
            </a:ln>
          </p:spPr>
        </p:sp>
        <p:sp>
          <p:nvSpPr>
            <p:cNvPr id="716" name="Google Shape;716;p14"/>
            <p:cNvSpPr/>
            <p:nvPr/>
          </p:nvSpPr>
          <p:spPr>
            <a:xfrm flipH="1">
              <a:off x="10469448" y="16942284"/>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70000"/>
              </a:blip>
              <a:stretch>
                <a:fillRect b="0" l="0" r="0" t="0"/>
              </a:stretch>
            </a:blipFill>
            <a:ln>
              <a:noFill/>
            </a:ln>
          </p:spPr>
        </p:sp>
        <p:sp>
          <p:nvSpPr>
            <p:cNvPr id="717" name="Google Shape;717;p14"/>
            <p:cNvSpPr/>
            <p:nvPr/>
          </p:nvSpPr>
          <p:spPr>
            <a:xfrm flipH="1">
              <a:off x="10469448" y="14972360"/>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sp>
          <p:nvSpPr>
            <p:cNvPr id="718" name="Google Shape;718;p14"/>
            <p:cNvSpPr/>
            <p:nvPr/>
          </p:nvSpPr>
          <p:spPr>
            <a:xfrm flipH="1" rot="9431070">
              <a:off x="13129467" y="16279912"/>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70000"/>
              </a:blip>
              <a:stretch>
                <a:fillRect b="0" l="-51634" r="0" t="-79882"/>
              </a:stretch>
            </a:blipFill>
            <a:ln>
              <a:noFill/>
            </a:ln>
          </p:spPr>
        </p:sp>
        <p:grpSp>
          <p:nvGrpSpPr>
            <p:cNvPr id="719" name="Google Shape;719;p14"/>
            <p:cNvGrpSpPr/>
            <p:nvPr/>
          </p:nvGrpSpPr>
          <p:grpSpPr>
            <a:xfrm>
              <a:off x="12890189" y="15631698"/>
              <a:ext cx="300891" cy="307943"/>
              <a:chOff x="0" y="-19050"/>
              <a:chExt cx="812800" cy="831850"/>
            </a:xfrm>
          </p:grpSpPr>
          <p:sp>
            <p:nvSpPr>
              <p:cNvPr id="720" name="Google Shape;720;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1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2" name="Google Shape;722;p14"/>
            <p:cNvGrpSpPr/>
            <p:nvPr/>
          </p:nvGrpSpPr>
          <p:grpSpPr>
            <a:xfrm>
              <a:off x="10319002" y="16935232"/>
              <a:ext cx="300891" cy="307943"/>
              <a:chOff x="0" y="-19050"/>
              <a:chExt cx="812800" cy="831850"/>
            </a:xfrm>
          </p:grpSpPr>
          <p:sp>
            <p:nvSpPr>
              <p:cNvPr id="723" name="Google Shape;723;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1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25" name="Google Shape;725;p14"/>
            <p:cNvSpPr/>
            <p:nvPr/>
          </p:nvSpPr>
          <p:spPr>
            <a:xfrm>
              <a:off x="17339912" y="13128987"/>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70000"/>
              </a:blip>
              <a:stretch>
                <a:fillRect b="0" l="0" r="0" t="0"/>
              </a:stretch>
            </a:blipFill>
            <a:ln>
              <a:noFill/>
            </a:ln>
          </p:spPr>
        </p:sp>
        <p:sp>
          <p:nvSpPr>
            <p:cNvPr id="726" name="Google Shape;726;p14"/>
            <p:cNvSpPr/>
            <p:nvPr/>
          </p:nvSpPr>
          <p:spPr>
            <a:xfrm>
              <a:off x="15758630" y="12910783"/>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70000"/>
              </a:blip>
              <a:stretch>
                <a:fillRect b="0" l="-51634" r="0" t="-79882"/>
              </a:stretch>
            </a:blipFill>
            <a:ln>
              <a:noFill/>
            </a:ln>
          </p:spPr>
        </p:sp>
        <p:sp>
          <p:nvSpPr>
            <p:cNvPr id="727" name="Google Shape;727;p14"/>
            <p:cNvSpPr/>
            <p:nvPr/>
          </p:nvSpPr>
          <p:spPr>
            <a:xfrm flipH="1">
              <a:off x="15758630" y="16942284"/>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70000"/>
              </a:blip>
              <a:stretch>
                <a:fillRect b="0" l="0" r="0" t="0"/>
              </a:stretch>
            </a:blipFill>
            <a:ln>
              <a:noFill/>
            </a:ln>
          </p:spPr>
        </p:sp>
        <p:sp>
          <p:nvSpPr>
            <p:cNvPr id="728" name="Google Shape;728;p14"/>
            <p:cNvSpPr/>
            <p:nvPr/>
          </p:nvSpPr>
          <p:spPr>
            <a:xfrm flipH="1">
              <a:off x="15758630" y="14972360"/>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sp>
          <p:nvSpPr>
            <p:cNvPr id="729" name="Google Shape;729;p14"/>
            <p:cNvSpPr/>
            <p:nvPr/>
          </p:nvSpPr>
          <p:spPr>
            <a:xfrm flipH="1" rot="9431070">
              <a:off x="18418649" y="16279912"/>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70000"/>
              </a:blip>
              <a:stretch>
                <a:fillRect b="0" l="-51634" r="0" t="-79882"/>
              </a:stretch>
            </a:blipFill>
            <a:ln>
              <a:noFill/>
            </a:ln>
          </p:spPr>
        </p:sp>
        <p:grpSp>
          <p:nvGrpSpPr>
            <p:cNvPr id="730" name="Google Shape;730;p14"/>
            <p:cNvGrpSpPr/>
            <p:nvPr/>
          </p:nvGrpSpPr>
          <p:grpSpPr>
            <a:xfrm>
              <a:off x="18179371" y="15631698"/>
              <a:ext cx="300891" cy="307943"/>
              <a:chOff x="0" y="-19050"/>
              <a:chExt cx="812800" cy="831850"/>
            </a:xfrm>
          </p:grpSpPr>
          <p:sp>
            <p:nvSpPr>
              <p:cNvPr id="731" name="Google Shape;731;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1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3" name="Google Shape;733;p14"/>
            <p:cNvGrpSpPr/>
            <p:nvPr/>
          </p:nvGrpSpPr>
          <p:grpSpPr>
            <a:xfrm>
              <a:off x="15608185" y="16935232"/>
              <a:ext cx="300891" cy="307943"/>
              <a:chOff x="0" y="-19050"/>
              <a:chExt cx="812800" cy="831850"/>
            </a:xfrm>
          </p:grpSpPr>
          <p:sp>
            <p:nvSpPr>
              <p:cNvPr id="734" name="Google Shape;734;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1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36" name="Google Shape;736;p14"/>
            <p:cNvSpPr/>
            <p:nvPr/>
          </p:nvSpPr>
          <p:spPr>
            <a:xfrm>
              <a:off x="12050730" y="19696462"/>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70000"/>
              </a:blip>
              <a:stretch>
                <a:fillRect b="0" l="0" r="0" t="0"/>
              </a:stretch>
            </a:blipFill>
            <a:ln>
              <a:noFill/>
            </a:ln>
          </p:spPr>
        </p:sp>
        <p:sp>
          <p:nvSpPr>
            <p:cNvPr id="737" name="Google Shape;737;p14"/>
            <p:cNvSpPr/>
            <p:nvPr/>
          </p:nvSpPr>
          <p:spPr>
            <a:xfrm>
              <a:off x="10469448" y="19478259"/>
              <a:ext cx="1980078" cy="1633670"/>
            </a:xfrm>
            <a:custGeom>
              <a:rect b="b" l="l" r="r" t="t"/>
              <a:pathLst>
                <a:path extrusionOk="0" h="1633670" w="1980078">
                  <a:moveTo>
                    <a:pt x="0" y="0"/>
                  </a:moveTo>
                  <a:lnTo>
                    <a:pt x="1980078" y="0"/>
                  </a:lnTo>
                  <a:lnTo>
                    <a:pt x="1980078" y="1633669"/>
                  </a:lnTo>
                  <a:lnTo>
                    <a:pt x="0" y="1633669"/>
                  </a:lnTo>
                  <a:lnTo>
                    <a:pt x="0" y="0"/>
                  </a:lnTo>
                  <a:close/>
                </a:path>
              </a:pathLst>
            </a:custGeom>
            <a:blipFill rotWithShape="1">
              <a:blip r:embed="rId4">
                <a:alphaModFix amt="70000"/>
              </a:blip>
              <a:stretch>
                <a:fillRect b="0" l="-51634" r="0" t="-79882"/>
              </a:stretch>
            </a:blipFill>
            <a:ln>
              <a:noFill/>
            </a:ln>
          </p:spPr>
        </p:sp>
        <p:sp>
          <p:nvSpPr>
            <p:cNvPr id="738" name="Google Shape;738;p14"/>
            <p:cNvSpPr/>
            <p:nvPr/>
          </p:nvSpPr>
          <p:spPr>
            <a:xfrm flipH="1">
              <a:off x="10469448" y="23509759"/>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70000"/>
              </a:blip>
              <a:stretch>
                <a:fillRect b="0" l="0" r="0" t="0"/>
              </a:stretch>
            </a:blipFill>
            <a:ln>
              <a:noFill/>
            </a:ln>
          </p:spPr>
        </p:sp>
        <p:sp>
          <p:nvSpPr>
            <p:cNvPr id="739" name="Google Shape;739;p14"/>
            <p:cNvSpPr/>
            <p:nvPr/>
          </p:nvSpPr>
          <p:spPr>
            <a:xfrm flipH="1">
              <a:off x="10469448" y="21539835"/>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sp>
          <p:nvSpPr>
            <p:cNvPr id="740" name="Google Shape;740;p14"/>
            <p:cNvSpPr/>
            <p:nvPr/>
          </p:nvSpPr>
          <p:spPr>
            <a:xfrm flipH="1" rot="9431070">
              <a:off x="13129467" y="22847387"/>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70000"/>
              </a:blip>
              <a:stretch>
                <a:fillRect b="0" l="-51634" r="0" t="-79882"/>
              </a:stretch>
            </a:blipFill>
            <a:ln>
              <a:noFill/>
            </a:ln>
          </p:spPr>
        </p:sp>
        <p:grpSp>
          <p:nvGrpSpPr>
            <p:cNvPr id="741" name="Google Shape;741;p14"/>
            <p:cNvGrpSpPr/>
            <p:nvPr/>
          </p:nvGrpSpPr>
          <p:grpSpPr>
            <a:xfrm>
              <a:off x="12890189" y="22199173"/>
              <a:ext cx="300891" cy="307943"/>
              <a:chOff x="0" y="-19050"/>
              <a:chExt cx="812800" cy="831850"/>
            </a:xfrm>
          </p:grpSpPr>
          <p:sp>
            <p:nvSpPr>
              <p:cNvPr id="742" name="Google Shape;742;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1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4" name="Google Shape;744;p14"/>
            <p:cNvGrpSpPr/>
            <p:nvPr/>
          </p:nvGrpSpPr>
          <p:grpSpPr>
            <a:xfrm>
              <a:off x="10319002" y="23502707"/>
              <a:ext cx="300891" cy="307943"/>
              <a:chOff x="0" y="-19050"/>
              <a:chExt cx="812800" cy="831850"/>
            </a:xfrm>
          </p:grpSpPr>
          <p:sp>
            <p:nvSpPr>
              <p:cNvPr id="745" name="Google Shape;745;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1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47" name="Google Shape;747;p14"/>
            <p:cNvSpPr/>
            <p:nvPr/>
          </p:nvSpPr>
          <p:spPr>
            <a:xfrm>
              <a:off x="17339912" y="19696462"/>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70000"/>
              </a:blip>
              <a:stretch>
                <a:fillRect b="0" l="0" r="0" t="0"/>
              </a:stretch>
            </a:blipFill>
            <a:ln>
              <a:noFill/>
            </a:ln>
          </p:spPr>
        </p:sp>
        <p:sp>
          <p:nvSpPr>
            <p:cNvPr id="748" name="Google Shape;748;p14"/>
            <p:cNvSpPr/>
            <p:nvPr/>
          </p:nvSpPr>
          <p:spPr>
            <a:xfrm>
              <a:off x="15758630" y="19478259"/>
              <a:ext cx="1980078" cy="1633670"/>
            </a:xfrm>
            <a:custGeom>
              <a:rect b="b" l="l" r="r" t="t"/>
              <a:pathLst>
                <a:path extrusionOk="0" h="1633670" w="1980078">
                  <a:moveTo>
                    <a:pt x="0" y="0"/>
                  </a:moveTo>
                  <a:lnTo>
                    <a:pt x="1980078" y="0"/>
                  </a:lnTo>
                  <a:lnTo>
                    <a:pt x="1980078" y="1633669"/>
                  </a:lnTo>
                  <a:lnTo>
                    <a:pt x="0" y="1633669"/>
                  </a:lnTo>
                  <a:lnTo>
                    <a:pt x="0" y="0"/>
                  </a:lnTo>
                  <a:close/>
                </a:path>
              </a:pathLst>
            </a:custGeom>
            <a:blipFill rotWithShape="1">
              <a:blip r:embed="rId4">
                <a:alphaModFix amt="70000"/>
              </a:blip>
              <a:stretch>
                <a:fillRect b="0" l="-51634" r="0" t="-79882"/>
              </a:stretch>
            </a:blipFill>
            <a:ln>
              <a:noFill/>
            </a:ln>
          </p:spPr>
        </p:sp>
        <p:sp>
          <p:nvSpPr>
            <p:cNvPr id="749" name="Google Shape;749;p14"/>
            <p:cNvSpPr/>
            <p:nvPr/>
          </p:nvSpPr>
          <p:spPr>
            <a:xfrm flipH="1">
              <a:off x="15758630" y="23509759"/>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70000"/>
              </a:blip>
              <a:stretch>
                <a:fillRect b="0" l="0" r="0" t="0"/>
              </a:stretch>
            </a:blipFill>
            <a:ln>
              <a:noFill/>
            </a:ln>
          </p:spPr>
        </p:sp>
        <p:sp>
          <p:nvSpPr>
            <p:cNvPr id="750" name="Google Shape;750;p14"/>
            <p:cNvSpPr/>
            <p:nvPr/>
          </p:nvSpPr>
          <p:spPr>
            <a:xfrm flipH="1">
              <a:off x="15758630" y="21539835"/>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sp>
          <p:nvSpPr>
            <p:cNvPr id="751" name="Google Shape;751;p14"/>
            <p:cNvSpPr/>
            <p:nvPr/>
          </p:nvSpPr>
          <p:spPr>
            <a:xfrm flipH="1" rot="9431070">
              <a:off x="18418649" y="22847387"/>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70000"/>
              </a:blip>
              <a:stretch>
                <a:fillRect b="0" l="-51634" r="0" t="-79882"/>
              </a:stretch>
            </a:blipFill>
            <a:ln>
              <a:noFill/>
            </a:ln>
          </p:spPr>
        </p:sp>
        <p:grpSp>
          <p:nvGrpSpPr>
            <p:cNvPr id="752" name="Google Shape;752;p14"/>
            <p:cNvGrpSpPr/>
            <p:nvPr/>
          </p:nvGrpSpPr>
          <p:grpSpPr>
            <a:xfrm>
              <a:off x="18179371" y="22199173"/>
              <a:ext cx="300891" cy="307943"/>
              <a:chOff x="0" y="-19050"/>
              <a:chExt cx="812800" cy="831850"/>
            </a:xfrm>
          </p:grpSpPr>
          <p:sp>
            <p:nvSpPr>
              <p:cNvPr id="753" name="Google Shape;753;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1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5" name="Google Shape;755;p14"/>
            <p:cNvGrpSpPr/>
            <p:nvPr/>
          </p:nvGrpSpPr>
          <p:grpSpPr>
            <a:xfrm>
              <a:off x="15608185" y="23502707"/>
              <a:ext cx="300891" cy="307943"/>
              <a:chOff x="0" y="-19050"/>
              <a:chExt cx="812800" cy="831850"/>
            </a:xfrm>
          </p:grpSpPr>
          <p:sp>
            <p:nvSpPr>
              <p:cNvPr id="756" name="Google Shape;756;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1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8" name="Google Shape;758;p14"/>
            <p:cNvGrpSpPr/>
            <p:nvPr/>
          </p:nvGrpSpPr>
          <p:grpSpPr>
            <a:xfrm>
              <a:off x="13825386" y="18571638"/>
              <a:ext cx="399221" cy="408578"/>
              <a:chOff x="0" y="-19050"/>
              <a:chExt cx="812800" cy="831850"/>
            </a:xfrm>
          </p:grpSpPr>
          <p:sp>
            <p:nvSpPr>
              <p:cNvPr id="759" name="Google Shape;759;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1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1" name="Google Shape;761;p14"/>
            <p:cNvGrpSpPr/>
            <p:nvPr/>
          </p:nvGrpSpPr>
          <p:grpSpPr>
            <a:xfrm>
              <a:off x="19311229" y="18571638"/>
              <a:ext cx="399221" cy="408578"/>
              <a:chOff x="0" y="-19050"/>
              <a:chExt cx="812800" cy="831850"/>
            </a:xfrm>
          </p:grpSpPr>
          <p:sp>
            <p:nvSpPr>
              <p:cNvPr id="762" name="Google Shape;762;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1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64" name="Google Shape;764;p14"/>
            <p:cNvSpPr/>
            <p:nvPr/>
          </p:nvSpPr>
          <p:spPr>
            <a:xfrm>
              <a:off x="1731727" y="218203"/>
              <a:ext cx="2964328" cy="2830933"/>
            </a:xfrm>
            <a:custGeom>
              <a:rect b="b" l="l" r="r" t="t"/>
              <a:pathLst>
                <a:path extrusionOk="0" h="2830933" w="2964328">
                  <a:moveTo>
                    <a:pt x="0" y="0"/>
                  </a:moveTo>
                  <a:lnTo>
                    <a:pt x="2964328" y="0"/>
                  </a:lnTo>
                  <a:lnTo>
                    <a:pt x="2964328" y="2830933"/>
                  </a:lnTo>
                  <a:lnTo>
                    <a:pt x="0" y="2830933"/>
                  </a:lnTo>
                  <a:lnTo>
                    <a:pt x="0" y="0"/>
                  </a:lnTo>
                  <a:close/>
                </a:path>
              </a:pathLst>
            </a:custGeom>
            <a:blipFill rotWithShape="1">
              <a:blip r:embed="rId3">
                <a:alphaModFix amt="70000"/>
              </a:blip>
              <a:stretch>
                <a:fillRect b="0" l="0" r="0" t="0"/>
              </a:stretch>
            </a:blipFill>
            <a:ln>
              <a:noFill/>
            </a:ln>
          </p:spPr>
        </p:sp>
        <p:sp>
          <p:nvSpPr>
            <p:cNvPr id="765" name="Google Shape;765;p14"/>
            <p:cNvSpPr/>
            <p:nvPr/>
          </p:nvSpPr>
          <p:spPr>
            <a:xfrm>
              <a:off x="150445" y="0"/>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70000"/>
              </a:blip>
              <a:stretch>
                <a:fillRect b="0" l="-51634" r="0" t="-79882"/>
              </a:stretch>
            </a:blipFill>
            <a:ln>
              <a:noFill/>
            </a:ln>
          </p:spPr>
        </p:sp>
        <p:sp>
          <p:nvSpPr>
            <p:cNvPr id="766" name="Google Shape;766;p14"/>
            <p:cNvSpPr/>
            <p:nvPr/>
          </p:nvSpPr>
          <p:spPr>
            <a:xfrm flipH="1">
              <a:off x="150445" y="4031500"/>
              <a:ext cx="2420741" cy="2311808"/>
            </a:xfrm>
            <a:custGeom>
              <a:rect b="b" l="l" r="r" t="t"/>
              <a:pathLst>
                <a:path extrusionOk="0" h="2311808" w="2420741">
                  <a:moveTo>
                    <a:pt x="2420742" y="0"/>
                  </a:moveTo>
                  <a:lnTo>
                    <a:pt x="0" y="0"/>
                  </a:lnTo>
                  <a:lnTo>
                    <a:pt x="0" y="2311808"/>
                  </a:lnTo>
                  <a:lnTo>
                    <a:pt x="2420742" y="2311808"/>
                  </a:lnTo>
                  <a:lnTo>
                    <a:pt x="2420742" y="0"/>
                  </a:lnTo>
                  <a:close/>
                </a:path>
              </a:pathLst>
            </a:custGeom>
            <a:blipFill rotWithShape="1">
              <a:blip r:embed="rId3">
                <a:alphaModFix amt="70000"/>
              </a:blip>
              <a:stretch>
                <a:fillRect b="0" l="0" r="0" t="0"/>
              </a:stretch>
            </a:blipFill>
            <a:ln>
              <a:noFill/>
            </a:ln>
          </p:spPr>
        </p:sp>
        <p:sp>
          <p:nvSpPr>
            <p:cNvPr id="767" name="Google Shape;767;p14"/>
            <p:cNvSpPr/>
            <p:nvPr/>
          </p:nvSpPr>
          <p:spPr>
            <a:xfrm flipH="1">
              <a:off x="150445" y="2061577"/>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sp>
          <p:nvSpPr>
            <p:cNvPr id="768" name="Google Shape;768;p14"/>
            <p:cNvSpPr/>
            <p:nvPr/>
          </p:nvSpPr>
          <p:spPr>
            <a:xfrm flipH="1" rot="9431070">
              <a:off x="2810464" y="3369128"/>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grpSp>
          <p:nvGrpSpPr>
            <p:cNvPr id="769" name="Google Shape;769;p14"/>
            <p:cNvGrpSpPr/>
            <p:nvPr/>
          </p:nvGrpSpPr>
          <p:grpSpPr>
            <a:xfrm>
              <a:off x="2571187" y="2720914"/>
              <a:ext cx="300891" cy="307943"/>
              <a:chOff x="0" y="-19050"/>
              <a:chExt cx="812800" cy="831850"/>
            </a:xfrm>
          </p:grpSpPr>
          <p:sp>
            <p:nvSpPr>
              <p:cNvPr id="770" name="Google Shape;770;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1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2" name="Google Shape;772;p14"/>
            <p:cNvGrpSpPr/>
            <p:nvPr/>
          </p:nvGrpSpPr>
          <p:grpSpPr>
            <a:xfrm>
              <a:off x="0" y="4024448"/>
              <a:ext cx="300891" cy="307943"/>
              <a:chOff x="0" y="-19050"/>
              <a:chExt cx="812800" cy="831850"/>
            </a:xfrm>
          </p:grpSpPr>
          <p:sp>
            <p:nvSpPr>
              <p:cNvPr id="773" name="Google Shape;773;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1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75" name="Google Shape;775;p14"/>
            <p:cNvSpPr/>
            <p:nvPr/>
          </p:nvSpPr>
          <p:spPr>
            <a:xfrm>
              <a:off x="7020910" y="218203"/>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70000"/>
              </a:blip>
              <a:stretch>
                <a:fillRect b="0" l="0" r="0" t="0"/>
              </a:stretch>
            </a:blipFill>
            <a:ln>
              <a:noFill/>
            </a:ln>
          </p:spPr>
        </p:sp>
        <p:sp>
          <p:nvSpPr>
            <p:cNvPr id="776" name="Google Shape;776;p14"/>
            <p:cNvSpPr/>
            <p:nvPr/>
          </p:nvSpPr>
          <p:spPr>
            <a:xfrm>
              <a:off x="5439628" y="0"/>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70000"/>
              </a:blip>
              <a:stretch>
                <a:fillRect b="0" l="-51634" r="0" t="-79882"/>
              </a:stretch>
            </a:blipFill>
            <a:ln>
              <a:noFill/>
            </a:ln>
          </p:spPr>
        </p:sp>
        <p:sp>
          <p:nvSpPr>
            <p:cNvPr id="777" name="Google Shape;777;p14"/>
            <p:cNvSpPr/>
            <p:nvPr/>
          </p:nvSpPr>
          <p:spPr>
            <a:xfrm flipH="1">
              <a:off x="5439628" y="4031500"/>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70000"/>
              </a:blip>
              <a:stretch>
                <a:fillRect b="0" l="0" r="0" t="0"/>
              </a:stretch>
            </a:blipFill>
            <a:ln>
              <a:noFill/>
            </a:ln>
          </p:spPr>
        </p:sp>
        <p:sp>
          <p:nvSpPr>
            <p:cNvPr id="778" name="Google Shape;778;p14"/>
            <p:cNvSpPr/>
            <p:nvPr/>
          </p:nvSpPr>
          <p:spPr>
            <a:xfrm flipH="1">
              <a:off x="5439628" y="2061577"/>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sp>
          <p:nvSpPr>
            <p:cNvPr id="779" name="Google Shape;779;p14"/>
            <p:cNvSpPr/>
            <p:nvPr/>
          </p:nvSpPr>
          <p:spPr>
            <a:xfrm flipH="1" rot="9431070">
              <a:off x="8099647" y="3369128"/>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grpSp>
          <p:nvGrpSpPr>
            <p:cNvPr id="780" name="Google Shape;780;p14"/>
            <p:cNvGrpSpPr/>
            <p:nvPr/>
          </p:nvGrpSpPr>
          <p:grpSpPr>
            <a:xfrm>
              <a:off x="7860369" y="2720914"/>
              <a:ext cx="300891" cy="307943"/>
              <a:chOff x="0" y="-19050"/>
              <a:chExt cx="812800" cy="831850"/>
            </a:xfrm>
          </p:grpSpPr>
          <p:sp>
            <p:nvSpPr>
              <p:cNvPr id="781" name="Google Shape;781;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1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3" name="Google Shape;783;p14"/>
            <p:cNvGrpSpPr/>
            <p:nvPr/>
          </p:nvGrpSpPr>
          <p:grpSpPr>
            <a:xfrm>
              <a:off x="5289182" y="4024448"/>
              <a:ext cx="300891" cy="307943"/>
              <a:chOff x="0" y="-19050"/>
              <a:chExt cx="812800" cy="831850"/>
            </a:xfrm>
          </p:grpSpPr>
          <p:sp>
            <p:nvSpPr>
              <p:cNvPr id="784" name="Google Shape;784;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1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86" name="Google Shape;786;p14"/>
            <p:cNvSpPr/>
            <p:nvPr/>
          </p:nvSpPr>
          <p:spPr>
            <a:xfrm>
              <a:off x="1731727" y="6785678"/>
              <a:ext cx="2964328" cy="2830933"/>
            </a:xfrm>
            <a:custGeom>
              <a:rect b="b" l="l" r="r" t="t"/>
              <a:pathLst>
                <a:path extrusionOk="0" h="2830933" w="2964328">
                  <a:moveTo>
                    <a:pt x="0" y="0"/>
                  </a:moveTo>
                  <a:lnTo>
                    <a:pt x="2964328" y="0"/>
                  </a:lnTo>
                  <a:lnTo>
                    <a:pt x="2964328" y="2830933"/>
                  </a:lnTo>
                  <a:lnTo>
                    <a:pt x="0" y="2830933"/>
                  </a:lnTo>
                  <a:lnTo>
                    <a:pt x="0" y="0"/>
                  </a:lnTo>
                  <a:close/>
                </a:path>
              </a:pathLst>
            </a:custGeom>
            <a:blipFill rotWithShape="1">
              <a:blip r:embed="rId3">
                <a:alphaModFix amt="70000"/>
              </a:blip>
              <a:stretch>
                <a:fillRect b="0" l="0" r="0" t="0"/>
              </a:stretch>
            </a:blipFill>
            <a:ln>
              <a:noFill/>
            </a:ln>
          </p:spPr>
        </p:sp>
        <p:sp>
          <p:nvSpPr>
            <p:cNvPr id="787" name="Google Shape;787;p14"/>
            <p:cNvSpPr/>
            <p:nvPr/>
          </p:nvSpPr>
          <p:spPr>
            <a:xfrm>
              <a:off x="150445" y="6567475"/>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70000"/>
              </a:blip>
              <a:stretch>
                <a:fillRect b="0" l="-51634" r="0" t="-79882"/>
              </a:stretch>
            </a:blipFill>
            <a:ln>
              <a:noFill/>
            </a:ln>
          </p:spPr>
        </p:sp>
        <p:sp>
          <p:nvSpPr>
            <p:cNvPr id="788" name="Google Shape;788;p14"/>
            <p:cNvSpPr/>
            <p:nvPr/>
          </p:nvSpPr>
          <p:spPr>
            <a:xfrm flipH="1">
              <a:off x="150445" y="10598975"/>
              <a:ext cx="2420741" cy="2311808"/>
            </a:xfrm>
            <a:custGeom>
              <a:rect b="b" l="l" r="r" t="t"/>
              <a:pathLst>
                <a:path extrusionOk="0" h="2311808" w="2420741">
                  <a:moveTo>
                    <a:pt x="2420742" y="0"/>
                  </a:moveTo>
                  <a:lnTo>
                    <a:pt x="0" y="0"/>
                  </a:lnTo>
                  <a:lnTo>
                    <a:pt x="0" y="2311808"/>
                  </a:lnTo>
                  <a:lnTo>
                    <a:pt x="2420742" y="2311808"/>
                  </a:lnTo>
                  <a:lnTo>
                    <a:pt x="2420742" y="0"/>
                  </a:lnTo>
                  <a:close/>
                </a:path>
              </a:pathLst>
            </a:custGeom>
            <a:blipFill rotWithShape="1">
              <a:blip r:embed="rId3">
                <a:alphaModFix amt="70000"/>
              </a:blip>
              <a:stretch>
                <a:fillRect b="0" l="0" r="0" t="0"/>
              </a:stretch>
            </a:blipFill>
            <a:ln>
              <a:noFill/>
            </a:ln>
          </p:spPr>
        </p:sp>
        <p:sp>
          <p:nvSpPr>
            <p:cNvPr id="789" name="Google Shape;789;p14"/>
            <p:cNvSpPr/>
            <p:nvPr/>
          </p:nvSpPr>
          <p:spPr>
            <a:xfrm flipH="1">
              <a:off x="150445" y="8629052"/>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sp>
          <p:nvSpPr>
            <p:cNvPr id="790" name="Google Shape;790;p14"/>
            <p:cNvSpPr/>
            <p:nvPr/>
          </p:nvSpPr>
          <p:spPr>
            <a:xfrm flipH="1" rot="9431070">
              <a:off x="2810464" y="9936603"/>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grpSp>
          <p:nvGrpSpPr>
            <p:cNvPr id="791" name="Google Shape;791;p14"/>
            <p:cNvGrpSpPr/>
            <p:nvPr/>
          </p:nvGrpSpPr>
          <p:grpSpPr>
            <a:xfrm>
              <a:off x="2571187" y="9288390"/>
              <a:ext cx="300891" cy="307943"/>
              <a:chOff x="0" y="-19050"/>
              <a:chExt cx="812800" cy="831850"/>
            </a:xfrm>
          </p:grpSpPr>
          <p:sp>
            <p:nvSpPr>
              <p:cNvPr id="792" name="Google Shape;792;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1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4" name="Google Shape;794;p14"/>
            <p:cNvGrpSpPr/>
            <p:nvPr/>
          </p:nvGrpSpPr>
          <p:grpSpPr>
            <a:xfrm>
              <a:off x="0" y="10591923"/>
              <a:ext cx="300891" cy="307943"/>
              <a:chOff x="0" y="-19050"/>
              <a:chExt cx="812800" cy="831850"/>
            </a:xfrm>
          </p:grpSpPr>
          <p:sp>
            <p:nvSpPr>
              <p:cNvPr id="795" name="Google Shape;795;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1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97" name="Google Shape;797;p14"/>
            <p:cNvSpPr/>
            <p:nvPr/>
          </p:nvSpPr>
          <p:spPr>
            <a:xfrm>
              <a:off x="7020910" y="6785678"/>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70000"/>
              </a:blip>
              <a:stretch>
                <a:fillRect b="0" l="0" r="0" t="0"/>
              </a:stretch>
            </a:blipFill>
            <a:ln>
              <a:noFill/>
            </a:ln>
          </p:spPr>
        </p:sp>
        <p:sp>
          <p:nvSpPr>
            <p:cNvPr id="798" name="Google Shape;798;p14"/>
            <p:cNvSpPr/>
            <p:nvPr/>
          </p:nvSpPr>
          <p:spPr>
            <a:xfrm>
              <a:off x="5439628" y="6567475"/>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70000"/>
              </a:blip>
              <a:stretch>
                <a:fillRect b="0" l="-51634" r="0" t="-79882"/>
              </a:stretch>
            </a:blipFill>
            <a:ln>
              <a:noFill/>
            </a:ln>
          </p:spPr>
        </p:sp>
        <p:sp>
          <p:nvSpPr>
            <p:cNvPr id="799" name="Google Shape;799;p14"/>
            <p:cNvSpPr/>
            <p:nvPr/>
          </p:nvSpPr>
          <p:spPr>
            <a:xfrm flipH="1">
              <a:off x="5439628" y="10598975"/>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70000"/>
              </a:blip>
              <a:stretch>
                <a:fillRect b="0" l="0" r="0" t="0"/>
              </a:stretch>
            </a:blipFill>
            <a:ln>
              <a:noFill/>
            </a:ln>
          </p:spPr>
        </p:sp>
        <p:sp>
          <p:nvSpPr>
            <p:cNvPr id="800" name="Google Shape;800;p14"/>
            <p:cNvSpPr/>
            <p:nvPr/>
          </p:nvSpPr>
          <p:spPr>
            <a:xfrm flipH="1">
              <a:off x="5439628" y="8629052"/>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sp>
          <p:nvSpPr>
            <p:cNvPr id="801" name="Google Shape;801;p14"/>
            <p:cNvSpPr/>
            <p:nvPr/>
          </p:nvSpPr>
          <p:spPr>
            <a:xfrm flipH="1" rot="9431070">
              <a:off x="8099647" y="9936603"/>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grpSp>
          <p:nvGrpSpPr>
            <p:cNvPr id="802" name="Google Shape;802;p14"/>
            <p:cNvGrpSpPr/>
            <p:nvPr/>
          </p:nvGrpSpPr>
          <p:grpSpPr>
            <a:xfrm>
              <a:off x="7860369" y="9288390"/>
              <a:ext cx="300891" cy="307943"/>
              <a:chOff x="0" y="-19050"/>
              <a:chExt cx="812800" cy="831850"/>
            </a:xfrm>
          </p:grpSpPr>
          <p:sp>
            <p:nvSpPr>
              <p:cNvPr id="803" name="Google Shape;803;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1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5" name="Google Shape;805;p14"/>
            <p:cNvGrpSpPr/>
            <p:nvPr/>
          </p:nvGrpSpPr>
          <p:grpSpPr>
            <a:xfrm>
              <a:off x="5289182" y="10591923"/>
              <a:ext cx="300891" cy="307943"/>
              <a:chOff x="0" y="-19050"/>
              <a:chExt cx="812800" cy="831850"/>
            </a:xfrm>
          </p:grpSpPr>
          <p:sp>
            <p:nvSpPr>
              <p:cNvPr id="806" name="Google Shape;806;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1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8" name="Google Shape;808;p14"/>
            <p:cNvGrpSpPr/>
            <p:nvPr/>
          </p:nvGrpSpPr>
          <p:grpSpPr>
            <a:xfrm>
              <a:off x="3506384" y="5660855"/>
              <a:ext cx="399221" cy="408578"/>
              <a:chOff x="0" y="-19050"/>
              <a:chExt cx="812800" cy="831850"/>
            </a:xfrm>
          </p:grpSpPr>
          <p:sp>
            <p:nvSpPr>
              <p:cNvPr id="809" name="Google Shape;809;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1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1" name="Google Shape;811;p14"/>
            <p:cNvGrpSpPr/>
            <p:nvPr/>
          </p:nvGrpSpPr>
          <p:grpSpPr>
            <a:xfrm>
              <a:off x="8992227" y="5660855"/>
              <a:ext cx="399221" cy="408578"/>
              <a:chOff x="0" y="-19050"/>
              <a:chExt cx="812800" cy="831850"/>
            </a:xfrm>
          </p:grpSpPr>
          <p:sp>
            <p:nvSpPr>
              <p:cNvPr id="812" name="Google Shape;812;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1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14" name="Google Shape;814;p14"/>
            <p:cNvSpPr/>
            <p:nvPr/>
          </p:nvSpPr>
          <p:spPr>
            <a:xfrm>
              <a:off x="12050730" y="218203"/>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70000"/>
              </a:blip>
              <a:stretch>
                <a:fillRect b="0" l="0" r="0" t="0"/>
              </a:stretch>
            </a:blipFill>
            <a:ln>
              <a:noFill/>
            </a:ln>
          </p:spPr>
        </p:sp>
        <p:sp>
          <p:nvSpPr>
            <p:cNvPr id="815" name="Google Shape;815;p14"/>
            <p:cNvSpPr/>
            <p:nvPr/>
          </p:nvSpPr>
          <p:spPr>
            <a:xfrm>
              <a:off x="10469448" y="0"/>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70000"/>
              </a:blip>
              <a:stretch>
                <a:fillRect b="0" l="-51634" r="0" t="-79882"/>
              </a:stretch>
            </a:blipFill>
            <a:ln>
              <a:noFill/>
            </a:ln>
          </p:spPr>
        </p:sp>
        <p:sp>
          <p:nvSpPr>
            <p:cNvPr id="816" name="Google Shape;816;p14"/>
            <p:cNvSpPr/>
            <p:nvPr/>
          </p:nvSpPr>
          <p:spPr>
            <a:xfrm flipH="1">
              <a:off x="10469448" y="4031500"/>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70000"/>
              </a:blip>
              <a:stretch>
                <a:fillRect b="0" l="0" r="0" t="0"/>
              </a:stretch>
            </a:blipFill>
            <a:ln>
              <a:noFill/>
            </a:ln>
          </p:spPr>
        </p:sp>
        <p:sp>
          <p:nvSpPr>
            <p:cNvPr id="817" name="Google Shape;817;p14"/>
            <p:cNvSpPr/>
            <p:nvPr/>
          </p:nvSpPr>
          <p:spPr>
            <a:xfrm flipH="1">
              <a:off x="10469448" y="2061577"/>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sp>
          <p:nvSpPr>
            <p:cNvPr id="818" name="Google Shape;818;p14"/>
            <p:cNvSpPr/>
            <p:nvPr/>
          </p:nvSpPr>
          <p:spPr>
            <a:xfrm flipH="1" rot="9431070">
              <a:off x="13129467" y="3369128"/>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grpSp>
          <p:nvGrpSpPr>
            <p:cNvPr id="819" name="Google Shape;819;p14"/>
            <p:cNvGrpSpPr/>
            <p:nvPr/>
          </p:nvGrpSpPr>
          <p:grpSpPr>
            <a:xfrm>
              <a:off x="12890189" y="2720914"/>
              <a:ext cx="300891" cy="307943"/>
              <a:chOff x="0" y="-19050"/>
              <a:chExt cx="812800" cy="831850"/>
            </a:xfrm>
          </p:grpSpPr>
          <p:sp>
            <p:nvSpPr>
              <p:cNvPr id="820" name="Google Shape;820;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1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22" name="Google Shape;822;p14"/>
            <p:cNvGrpSpPr/>
            <p:nvPr/>
          </p:nvGrpSpPr>
          <p:grpSpPr>
            <a:xfrm>
              <a:off x="10319002" y="4024448"/>
              <a:ext cx="300891" cy="307943"/>
              <a:chOff x="0" y="-19050"/>
              <a:chExt cx="812800" cy="831850"/>
            </a:xfrm>
          </p:grpSpPr>
          <p:sp>
            <p:nvSpPr>
              <p:cNvPr id="823" name="Google Shape;823;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1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25" name="Google Shape;825;p14"/>
            <p:cNvSpPr/>
            <p:nvPr/>
          </p:nvSpPr>
          <p:spPr>
            <a:xfrm>
              <a:off x="17339912" y="218203"/>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70000"/>
              </a:blip>
              <a:stretch>
                <a:fillRect b="0" l="0" r="0" t="0"/>
              </a:stretch>
            </a:blipFill>
            <a:ln>
              <a:noFill/>
            </a:ln>
          </p:spPr>
        </p:sp>
        <p:sp>
          <p:nvSpPr>
            <p:cNvPr id="826" name="Google Shape;826;p14"/>
            <p:cNvSpPr/>
            <p:nvPr/>
          </p:nvSpPr>
          <p:spPr>
            <a:xfrm>
              <a:off x="15758630" y="0"/>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70000"/>
              </a:blip>
              <a:stretch>
                <a:fillRect b="0" l="-51634" r="0" t="-79882"/>
              </a:stretch>
            </a:blipFill>
            <a:ln>
              <a:noFill/>
            </a:ln>
          </p:spPr>
        </p:sp>
        <p:sp>
          <p:nvSpPr>
            <p:cNvPr id="827" name="Google Shape;827;p14"/>
            <p:cNvSpPr/>
            <p:nvPr/>
          </p:nvSpPr>
          <p:spPr>
            <a:xfrm flipH="1">
              <a:off x="15758630" y="4031500"/>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70000"/>
              </a:blip>
              <a:stretch>
                <a:fillRect b="0" l="0" r="0" t="0"/>
              </a:stretch>
            </a:blipFill>
            <a:ln>
              <a:noFill/>
            </a:ln>
          </p:spPr>
        </p:sp>
        <p:sp>
          <p:nvSpPr>
            <p:cNvPr id="828" name="Google Shape;828;p14"/>
            <p:cNvSpPr/>
            <p:nvPr/>
          </p:nvSpPr>
          <p:spPr>
            <a:xfrm flipH="1">
              <a:off x="15758630" y="2061577"/>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sp>
          <p:nvSpPr>
            <p:cNvPr id="829" name="Google Shape;829;p14"/>
            <p:cNvSpPr/>
            <p:nvPr/>
          </p:nvSpPr>
          <p:spPr>
            <a:xfrm flipH="1" rot="9431070">
              <a:off x="18418649" y="3369128"/>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grpSp>
          <p:nvGrpSpPr>
            <p:cNvPr id="830" name="Google Shape;830;p14"/>
            <p:cNvGrpSpPr/>
            <p:nvPr/>
          </p:nvGrpSpPr>
          <p:grpSpPr>
            <a:xfrm>
              <a:off x="18179371" y="2720914"/>
              <a:ext cx="300891" cy="307943"/>
              <a:chOff x="0" y="-19050"/>
              <a:chExt cx="812800" cy="831850"/>
            </a:xfrm>
          </p:grpSpPr>
          <p:sp>
            <p:nvSpPr>
              <p:cNvPr id="831" name="Google Shape;831;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1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3" name="Google Shape;833;p14"/>
            <p:cNvGrpSpPr/>
            <p:nvPr/>
          </p:nvGrpSpPr>
          <p:grpSpPr>
            <a:xfrm>
              <a:off x="15608185" y="4024448"/>
              <a:ext cx="300891" cy="307943"/>
              <a:chOff x="0" y="-19050"/>
              <a:chExt cx="812800" cy="831850"/>
            </a:xfrm>
          </p:grpSpPr>
          <p:sp>
            <p:nvSpPr>
              <p:cNvPr id="834" name="Google Shape;834;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1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36" name="Google Shape;836;p14"/>
            <p:cNvSpPr/>
            <p:nvPr/>
          </p:nvSpPr>
          <p:spPr>
            <a:xfrm>
              <a:off x="12050730" y="6785678"/>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70000"/>
              </a:blip>
              <a:stretch>
                <a:fillRect b="0" l="0" r="0" t="0"/>
              </a:stretch>
            </a:blipFill>
            <a:ln>
              <a:noFill/>
            </a:ln>
          </p:spPr>
        </p:sp>
        <p:sp>
          <p:nvSpPr>
            <p:cNvPr id="837" name="Google Shape;837;p14"/>
            <p:cNvSpPr/>
            <p:nvPr/>
          </p:nvSpPr>
          <p:spPr>
            <a:xfrm>
              <a:off x="10469448" y="6567475"/>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70000"/>
              </a:blip>
              <a:stretch>
                <a:fillRect b="0" l="-51634" r="0" t="-79882"/>
              </a:stretch>
            </a:blipFill>
            <a:ln>
              <a:noFill/>
            </a:ln>
          </p:spPr>
        </p:sp>
        <p:sp>
          <p:nvSpPr>
            <p:cNvPr id="838" name="Google Shape;838;p14"/>
            <p:cNvSpPr/>
            <p:nvPr/>
          </p:nvSpPr>
          <p:spPr>
            <a:xfrm flipH="1">
              <a:off x="10469448" y="10598975"/>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70000"/>
              </a:blip>
              <a:stretch>
                <a:fillRect b="0" l="0" r="0" t="0"/>
              </a:stretch>
            </a:blipFill>
            <a:ln>
              <a:noFill/>
            </a:ln>
          </p:spPr>
        </p:sp>
        <p:sp>
          <p:nvSpPr>
            <p:cNvPr id="839" name="Google Shape;839;p14"/>
            <p:cNvSpPr/>
            <p:nvPr/>
          </p:nvSpPr>
          <p:spPr>
            <a:xfrm flipH="1">
              <a:off x="10469448" y="8629052"/>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sp>
          <p:nvSpPr>
            <p:cNvPr id="840" name="Google Shape;840;p14"/>
            <p:cNvSpPr/>
            <p:nvPr/>
          </p:nvSpPr>
          <p:spPr>
            <a:xfrm flipH="1" rot="9431070">
              <a:off x="13129467" y="9936603"/>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grpSp>
          <p:nvGrpSpPr>
            <p:cNvPr id="841" name="Google Shape;841;p14"/>
            <p:cNvGrpSpPr/>
            <p:nvPr/>
          </p:nvGrpSpPr>
          <p:grpSpPr>
            <a:xfrm>
              <a:off x="12890189" y="9288390"/>
              <a:ext cx="300891" cy="307943"/>
              <a:chOff x="0" y="-19050"/>
              <a:chExt cx="812800" cy="831850"/>
            </a:xfrm>
          </p:grpSpPr>
          <p:sp>
            <p:nvSpPr>
              <p:cNvPr id="842" name="Google Shape;842;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1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4" name="Google Shape;844;p14"/>
            <p:cNvGrpSpPr/>
            <p:nvPr/>
          </p:nvGrpSpPr>
          <p:grpSpPr>
            <a:xfrm>
              <a:off x="10319002" y="10591923"/>
              <a:ext cx="300891" cy="307943"/>
              <a:chOff x="0" y="-19050"/>
              <a:chExt cx="812800" cy="831850"/>
            </a:xfrm>
          </p:grpSpPr>
          <p:sp>
            <p:nvSpPr>
              <p:cNvPr id="845" name="Google Shape;845;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1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47" name="Google Shape;847;p14"/>
            <p:cNvSpPr/>
            <p:nvPr/>
          </p:nvSpPr>
          <p:spPr>
            <a:xfrm>
              <a:off x="17339912" y="6785678"/>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70000"/>
              </a:blip>
              <a:stretch>
                <a:fillRect b="0" l="0" r="0" t="0"/>
              </a:stretch>
            </a:blipFill>
            <a:ln>
              <a:noFill/>
            </a:ln>
          </p:spPr>
        </p:sp>
        <p:sp>
          <p:nvSpPr>
            <p:cNvPr id="848" name="Google Shape;848;p14"/>
            <p:cNvSpPr/>
            <p:nvPr/>
          </p:nvSpPr>
          <p:spPr>
            <a:xfrm>
              <a:off x="15758630" y="6567475"/>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70000"/>
              </a:blip>
              <a:stretch>
                <a:fillRect b="0" l="-51634" r="0" t="-79882"/>
              </a:stretch>
            </a:blipFill>
            <a:ln>
              <a:noFill/>
            </a:ln>
          </p:spPr>
        </p:sp>
        <p:sp>
          <p:nvSpPr>
            <p:cNvPr id="849" name="Google Shape;849;p14"/>
            <p:cNvSpPr/>
            <p:nvPr/>
          </p:nvSpPr>
          <p:spPr>
            <a:xfrm flipH="1">
              <a:off x="15758630" y="10598975"/>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70000"/>
              </a:blip>
              <a:stretch>
                <a:fillRect b="0" l="0" r="0" t="0"/>
              </a:stretch>
            </a:blipFill>
            <a:ln>
              <a:noFill/>
            </a:ln>
          </p:spPr>
        </p:sp>
        <p:sp>
          <p:nvSpPr>
            <p:cNvPr id="850" name="Google Shape;850;p14"/>
            <p:cNvSpPr/>
            <p:nvPr/>
          </p:nvSpPr>
          <p:spPr>
            <a:xfrm flipH="1">
              <a:off x="15758630" y="8629052"/>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sp>
          <p:nvSpPr>
            <p:cNvPr id="851" name="Google Shape;851;p14"/>
            <p:cNvSpPr/>
            <p:nvPr/>
          </p:nvSpPr>
          <p:spPr>
            <a:xfrm flipH="1" rot="9431070">
              <a:off x="18418649" y="9936603"/>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grpSp>
          <p:nvGrpSpPr>
            <p:cNvPr id="852" name="Google Shape;852;p14"/>
            <p:cNvGrpSpPr/>
            <p:nvPr/>
          </p:nvGrpSpPr>
          <p:grpSpPr>
            <a:xfrm>
              <a:off x="18179371" y="9288390"/>
              <a:ext cx="300891" cy="307943"/>
              <a:chOff x="0" y="-19050"/>
              <a:chExt cx="812800" cy="831850"/>
            </a:xfrm>
          </p:grpSpPr>
          <p:sp>
            <p:nvSpPr>
              <p:cNvPr id="853" name="Google Shape;853;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1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5" name="Google Shape;855;p14"/>
            <p:cNvGrpSpPr/>
            <p:nvPr/>
          </p:nvGrpSpPr>
          <p:grpSpPr>
            <a:xfrm>
              <a:off x="15608185" y="10591923"/>
              <a:ext cx="300891" cy="307943"/>
              <a:chOff x="0" y="-19050"/>
              <a:chExt cx="812800" cy="831850"/>
            </a:xfrm>
          </p:grpSpPr>
          <p:sp>
            <p:nvSpPr>
              <p:cNvPr id="856" name="Google Shape;856;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1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8" name="Google Shape;858;p14"/>
            <p:cNvGrpSpPr/>
            <p:nvPr/>
          </p:nvGrpSpPr>
          <p:grpSpPr>
            <a:xfrm>
              <a:off x="13825386" y="5660855"/>
              <a:ext cx="399221" cy="408578"/>
              <a:chOff x="0" y="-19050"/>
              <a:chExt cx="812800" cy="831850"/>
            </a:xfrm>
          </p:grpSpPr>
          <p:sp>
            <p:nvSpPr>
              <p:cNvPr id="859" name="Google Shape;859;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1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1" name="Google Shape;861;p14"/>
            <p:cNvGrpSpPr/>
            <p:nvPr/>
          </p:nvGrpSpPr>
          <p:grpSpPr>
            <a:xfrm>
              <a:off x="19311229" y="5660855"/>
              <a:ext cx="399221" cy="408578"/>
              <a:chOff x="0" y="-19050"/>
              <a:chExt cx="812800" cy="831850"/>
            </a:xfrm>
          </p:grpSpPr>
          <p:sp>
            <p:nvSpPr>
              <p:cNvPr id="862" name="Google Shape;862;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1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4" name="Google Shape;864;p14"/>
            <p:cNvGrpSpPr/>
            <p:nvPr/>
          </p:nvGrpSpPr>
          <p:grpSpPr>
            <a:xfrm>
              <a:off x="3655263" y="12387079"/>
              <a:ext cx="511712" cy="523705"/>
              <a:chOff x="0" y="-19050"/>
              <a:chExt cx="812800" cy="831850"/>
            </a:xfrm>
          </p:grpSpPr>
          <p:sp>
            <p:nvSpPr>
              <p:cNvPr id="865" name="Google Shape;865;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14"/>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7" name="Google Shape;867;p14"/>
            <p:cNvGrpSpPr/>
            <p:nvPr/>
          </p:nvGrpSpPr>
          <p:grpSpPr>
            <a:xfrm>
              <a:off x="8943778" y="12387079"/>
              <a:ext cx="511712" cy="523705"/>
              <a:chOff x="0" y="-19050"/>
              <a:chExt cx="812800" cy="831850"/>
            </a:xfrm>
          </p:grpSpPr>
          <p:sp>
            <p:nvSpPr>
              <p:cNvPr id="868" name="Google Shape;868;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14"/>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0" name="Google Shape;870;p14"/>
            <p:cNvGrpSpPr/>
            <p:nvPr/>
          </p:nvGrpSpPr>
          <p:grpSpPr>
            <a:xfrm>
              <a:off x="14232293" y="12387079"/>
              <a:ext cx="511712" cy="523705"/>
              <a:chOff x="0" y="-19050"/>
              <a:chExt cx="812800" cy="831850"/>
            </a:xfrm>
          </p:grpSpPr>
          <p:sp>
            <p:nvSpPr>
              <p:cNvPr id="871" name="Google Shape;871;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14"/>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3" name="Google Shape;873;p14"/>
            <p:cNvGrpSpPr/>
            <p:nvPr/>
          </p:nvGrpSpPr>
          <p:grpSpPr>
            <a:xfrm>
              <a:off x="19520808" y="12387079"/>
              <a:ext cx="511712" cy="523705"/>
              <a:chOff x="0" y="-19050"/>
              <a:chExt cx="812800" cy="831850"/>
            </a:xfrm>
          </p:grpSpPr>
          <p:sp>
            <p:nvSpPr>
              <p:cNvPr id="874" name="Google Shape;874;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14"/>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876" name="Google Shape;876;p14"/>
          <p:cNvGrpSpPr/>
          <p:nvPr/>
        </p:nvGrpSpPr>
        <p:grpSpPr>
          <a:xfrm>
            <a:off x="-6354994" y="-4469986"/>
            <a:ext cx="15478503" cy="19366175"/>
            <a:chOff x="0" y="0"/>
            <a:chExt cx="20638005" cy="25821567"/>
          </a:xfrm>
        </p:grpSpPr>
        <p:sp>
          <p:nvSpPr>
            <p:cNvPr id="877" name="Google Shape;877;p14"/>
            <p:cNvSpPr/>
            <p:nvPr/>
          </p:nvSpPr>
          <p:spPr>
            <a:xfrm>
              <a:off x="1731727" y="13128987"/>
              <a:ext cx="2964328" cy="2830933"/>
            </a:xfrm>
            <a:custGeom>
              <a:rect b="b" l="l" r="r" t="t"/>
              <a:pathLst>
                <a:path extrusionOk="0" h="2830933" w="2964328">
                  <a:moveTo>
                    <a:pt x="0" y="0"/>
                  </a:moveTo>
                  <a:lnTo>
                    <a:pt x="2964328" y="0"/>
                  </a:lnTo>
                  <a:lnTo>
                    <a:pt x="2964328" y="2830933"/>
                  </a:lnTo>
                  <a:lnTo>
                    <a:pt x="0" y="2830933"/>
                  </a:lnTo>
                  <a:lnTo>
                    <a:pt x="0" y="0"/>
                  </a:lnTo>
                  <a:close/>
                </a:path>
              </a:pathLst>
            </a:custGeom>
            <a:blipFill rotWithShape="1">
              <a:blip r:embed="rId3">
                <a:alphaModFix amt="70000"/>
              </a:blip>
              <a:stretch>
                <a:fillRect b="0" l="0" r="0" t="0"/>
              </a:stretch>
            </a:blipFill>
            <a:ln>
              <a:noFill/>
            </a:ln>
          </p:spPr>
        </p:sp>
        <p:sp>
          <p:nvSpPr>
            <p:cNvPr id="878" name="Google Shape;878;p14"/>
            <p:cNvSpPr/>
            <p:nvPr/>
          </p:nvSpPr>
          <p:spPr>
            <a:xfrm>
              <a:off x="150445" y="12910783"/>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70000"/>
              </a:blip>
              <a:stretch>
                <a:fillRect b="0" l="-51634" r="0" t="-79882"/>
              </a:stretch>
            </a:blipFill>
            <a:ln>
              <a:noFill/>
            </a:ln>
          </p:spPr>
        </p:sp>
        <p:sp>
          <p:nvSpPr>
            <p:cNvPr id="879" name="Google Shape;879;p14"/>
            <p:cNvSpPr/>
            <p:nvPr/>
          </p:nvSpPr>
          <p:spPr>
            <a:xfrm flipH="1">
              <a:off x="150445" y="16942284"/>
              <a:ext cx="2420741" cy="2311808"/>
            </a:xfrm>
            <a:custGeom>
              <a:rect b="b" l="l" r="r" t="t"/>
              <a:pathLst>
                <a:path extrusionOk="0" h="2311808" w="2420741">
                  <a:moveTo>
                    <a:pt x="2420742" y="0"/>
                  </a:moveTo>
                  <a:lnTo>
                    <a:pt x="0" y="0"/>
                  </a:lnTo>
                  <a:lnTo>
                    <a:pt x="0" y="2311808"/>
                  </a:lnTo>
                  <a:lnTo>
                    <a:pt x="2420742" y="2311808"/>
                  </a:lnTo>
                  <a:lnTo>
                    <a:pt x="2420742" y="0"/>
                  </a:lnTo>
                  <a:close/>
                </a:path>
              </a:pathLst>
            </a:custGeom>
            <a:blipFill rotWithShape="1">
              <a:blip r:embed="rId3">
                <a:alphaModFix amt="70000"/>
              </a:blip>
              <a:stretch>
                <a:fillRect b="0" l="0" r="0" t="0"/>
              </a:stretch>
            </a:blipFill>
            <a:ln>
              <a:noFill/>
            </a:ln>
          </p:spPr>
        </p:sp>
        <p:sp>
          <p:nvSpPr>
            <p:cNvPr id="880" name="Google Shape;880;p14"/>
            <p:cNvSpPr/>
            <p:nvPr/>
          </p:nvSpPr>
          <p:spPr>
            <a:xfrm flipH="1">
              <a:off x="150445" y="14972360"/>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sp>
          <p:nvSpPr>
            <p:cNvPr id="881" name="Google Shape;881;p14"/>
            <p:cNvSpPr/>
            <p:nvPr/>
          </p:nvSpPr>
          <p:spPr>
            <a:xfrm flipH="1" rot="9431070">
              <a:off x="2810464" y="16279912"/>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70000"/>
              </a:blip>
              <a:stretch>
                <a:fillRect b="0" l="-51634" r="0" t="-79882"/>
              </a:stretch>
            </a:blipFill>
            <a:ln>
              <a:noFill/>
            </a:ln>
          </p:spPr>
        </p:sp>
        <p:grpSp>
          <p:nvGrpSpPr>
            <p:cNvPr id="882" name="Google Shape;882;p14"/>
            <p:cNvGrpSpPr/>
            <p:nvPr/>
          </p:nvGrpSpPr>
          <p:grpSpPr>
            <a:xfrm>
              <a:off x="2571187" y="15631698"/>
              <a:ext cx="300891" cy="307943"/>
              <a:chOff x="0" y="-19050"/>
              <a:chExt cx="812800" cy="831850"/>
            </a:xfrm>
          </p:grpSpPr>
          <p:sp>
            <p:nvSpPr>
              <p:cNvPr id="883" name="Google Shape;883;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1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5" name="Google Shape;885;p14"/>
            <p:cNvGrpSpPr/>
            <p:nvPr/>
          </p:nvGrpSpPr>
          <p:grpSpPr>
            <a:xfrm>
              <a:off x="0" y="16935232"/>
              <a:ext cx="300891" cy="307943"/>
              <a:chOff x="0" y="-19050"/>
              <a:chExt cx="812800" cy="831850"/>
            </a:xfrm>
          </p:grpSpPr>
          <p:sp>
            <p:nvSpPr>
              <p:cNvPr id="886" name="Google Shape;886;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1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88" name="Google Shape;888;p14"/>
            <p:cNvSpPr/>
            <p:nvPr/>
          </p:nvSpPr>
          <p:spPr>
            <a:xfrm>
              <a:off x="7020910" y="13128987"/>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70000"/>
              </a:blip>
              <a:stretch>
                <a:fillRect b="0" l="0" r="0" t="0"/>
              </a:stretch>
            </a:blipFill>
            <a:ln>
              <a:noFill/>
            </a:ln>
          </p:spPr>
        </p:sp>
        <p:sp>
          <p:nvSpPr>
            <p:cNvPr id="889" name="Google Shape;889;p14"/>
            <p:cNvSpPr/>
            <p:nvPr/>
          </p:nvSpPr>
          <p:spPr>
            <a:xfrm>
              <a:off x="5439628" y="12910783"/>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70000"/>
              </a:blip>
              <a:stretch>
                <a:fillRect b="0" l="-51634" r="0" t="-79882"/>
              </a:stretch>
            </a:blipFill>
            <a:ln>
              <a:noFill/>
            </a:ln>
          </p:spPr>
        </p:sp>
        <p:sp>
          <p:nvSpPr>
            <p:cNvPr id="890" name="Google Shape;890;p14"/>
            <p:cNvSpPr/>
            <p:nvPr/>
          </p:nvSpPr>
          <p:spPr>
            <a:xfrm flipH="1">
              <a:off x="5439628" y="16942284"/>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70000"/>
              </a:blip>
              <a:stretch>
                <a:fillRect b="0" l="0" r="0" t="0"/>
              </a:stretch>
            </a:blipFill>
            <a:ln>
              <a:noFill/>
            </a:ln>
          </p:spPr>
        </p:sp>
        <p:sp>
          <p:nvSpPr>
            <p:cNvPr id="891" name="Google Shape;891;p14"/>
            <p:cNvSpPr/>
            <p:nvPr/>
          </p:nvSpPr>
          <p:spPr>
            <a:xfrm flipH="1">
              <a:off x="5439628" y="14972360"/>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sp>
          <p:nvSpPr>
            <p:cNvPr id="892" name="Google Shape;892;p14"/>
            <p:cNvSpPr/>
            <p:nvPr/>
          </p:nvSpPr>
          <p:spPr>
            <a:xfrm flipH="1" rot="9431070">
              <a:off x="8099647" y="16279912"/>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70000"/>
              </a:blip>
              <a:stretch>
                <a:fillRect b="0" l="-51634" r="0" t="-79882"/>
              </a:stretch>
            </a:blipFill>
            <a:ln>
              <a:noFill/>
            </a:ln>
          </p:spPr>
        </p:sp>
        <p:grpSp>
          <p:nvGrpSpPr>
            <p:cNvPr id="893" name="Google Shape;893;p14"/>
            <p:cNvGrpSpPr/>
            <p:nvPr/>
          </p:nvGrpSpPr>
          <p:grpSpPr>
            <a:xfrm>
              <a:off x="7860369" y="15631698"/>
              <a:ext cx="300891" cy="307943"/>
              <a:chOff x="0" y="-19050"/>
              <a:chExt cx="812800" cy="831850"/>
            </a:xfrm>
          </p:grpSpPr>
          <p:sp>
            <p:nvSpPr>
              <p:cNvPr id="894" name="Google Shape;894;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1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6" name="Google Shape;896;p14"/>
            <p:cNvGrpSpPr/>
            <p:nvPr/>
          </p:nvGrpSpPr>
          <p:grpSpPr>
            <a:xfrm>
              <a:off x="5289182" y="16935232"/>
              <a:ext cx="300891" cy="307943"/>
              <a:chOff x="0" y="-19050"/>
              <a:chExt cx="812800" cy="831850"/>
            </a:xfrm>
          </p:grpSpPr>
          <p:sp>
            <p:nvSpPr>
              <p:cNvPr id="897" name="Google Shape;897;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1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99" name="Google Shape;899;p14"/>
            <p:cNvSpPr/>
            <p:nvPr/>
          </p:nvSpPr>
          <p:spPr>
            <a:xfrm>
              <a:off x="1731727" y="19696462"/>
              <a:ext cx="2964328" cy="2830933"/>
            </a:xfrm>
            <a:custGeom>
              <a:rect b="b" l="l" r="r" t="t"/>
              <a:pathLst>
                <a:path extrusionOk="0" h="2830933" w="2964328">
                  <a:moveTo>
                    <a:pt x="0" y="0"/>
                  </a:moveTo>
                  <a:lnTo>
                    <a:pt x="2964328" y="0"/>
                  </a:lnTo>
                  <a:lnTo>
                    <a:pt x="2964328" y="2830933"/>
                  </a:lnTo>
                  <a:lnTo>
                    <a:pt x="0" y="2830933"/>
                  </a:lnTo>
                  <a:lnTo>
                    <a:pt x="0" y="0"/>
                  </a:lnTo>
                  <a:close/>
                </a:path>
              </a:pathLst>
            </a:custGeom>
            <a:blipFill rotWithShape="1">
              <a:blip r:embed="rId3">
                <a:alphaModFix amt="70000"/>
              </a:blip>
              <a:stretch>
                <a:fillRect b="0" l="0" r="0" t="0"/>
              </a:stretch>
            </a:blipFill>
            <a:ln>
              <a:noFill/>
            </a:ln>
          </p:spPr>
        </p:sp>
        <p:sp>
          <p:nvSpPr>
            <p:cNvPr id="900" name="Google Shape;900;p14"/>
            <p:cNvSpPr/>
            <p:nvPr/>
          </p:nvSpPr>
          <p:spPr>
            <a:xfrm>
              <a:off x="150445" y="19478259"/>
              <a:ext cx="1980078" cy="1633670"/>
            </a:xfrm>
            <a:custGeom>
              <a:rect b="b" l="l" r="r" t="t"/>
              <a:pathLst>
                <a:path extrusionOk="0" h="1633670" w="1980078">
                  <a:moveTo>
                    <a:pt x="0" y="0"/>
                  </a:moveTo>
                  <a:lnTo>
                    <a:pt x="1980078" y="0"/>
                  </a:lnTo>
                  <a:lnTo>
                    <a:pt x="1980078" y="1633669"/>
                  </a:lnTo>
                  <a:lnTo>
                    <a:pt x="0" y="1633669"/>
                  </a:lnTo>
                  <a:lnTo>
                    <a:pt x="0" y="0"/>
                  </a:lnTo>
                  <a:close/>
                </a:path>
              </a:pathLst>
            </a:custGeom>
            <a:blipFill rotWithShape="1">
              <a:blip r:embed="rId4">
                <a:alphaModFix amt="70000"/>
              </a:blip>
              <a:stretch>
                <a:fillRect b="0" l="-51634" r="0" t="-79882"/>
              </a:stretch>
            </a:blipFill>
            <a:ln>
              <a:noFill/>
            </a:ln>
          </p:spPr>
        </p:sp>
        <p:sp>
          <p:nvSpPr>
            <p:cNvPr id="901" name="Google Shape;901;p14"/>
            <p:cNvSpPr/>
            <p:nvPr/>
          </p:nvSpPr>
          <p:spPr>
            <a:xfrm flipH="1">
              <a:off x="150445" y="23509759"/>
              <a:ext cx="2420741" cy="2311808"/>
            </a:xfrm>
            <a:custGeom>
              <a:rect b="b" l="l" r="r" t="t"/>
              <a:pathLst>
                <a:path extrusionOk="0" h="2311808" w="2420741">
                  <a:moveTo>
                    <a:pt x="2420742" y="0"/>
                  </a:moveTo>
                  <a:lnTo>
                    <a:pt x="0" y="0"/>
                  </a:lnTo>
                  <a:lnTo>
                    <a:pt x="0" y="2311808"/>
                  </a:lnTo>
                  <a:lnTo>
                    <a:pt x="2420742" y="2311808"/>
                  </a:lnTo>
                  <a:lnTo>
                    <a:pt x="2420742" y="0"/>
                  </a:lnTo>
                  <a:close/>
                </a:path>
              </a:pathLst>
            </a:custGeom>
            <a:blipFill rotWithShape="1">
              <a:blip r:embed="rId3">
                <a:alphaModFix amt="70000"/>
              </a:blip>
              <a:stretch>
                <a:fillRect b="0" l="0" r="0" t="0"/>
              </a:stretch>
            </a:blipFill>
            <a:ln>
              <a:noFill/>
            </a:ln>
          </p:spPr>
        </p:sp>
        <p:sp>
          <p:nvSpPr>
            <p:cNvPr id="902" name="Google Shape;902;p14"/>
            <p:cNvSpPr/>
            <p:nvPr/>
          </p:nvSpPr>
          <p:spPr>
            <a:xfrm flipH="1">
              <a:off x="150445" y="21539835"/>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sp>
          <p:nvSpPr>
            <p:cNvPr id="903" name="Google Shape;903;p14"/>
            <p:cNvSpPr/>
            <p:nvPr/>
          </p:nvSpPr>
          <p:spPr>
            <a:xfrm flipH="1" rot="9431070">
              <a:off x="2810464" y="22847387"/>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70000"/>
              </a:blip>
              <a:stretch>
                <a:fillRect b="0" l="-51634" r="0" t="-79882"/>
              </a:stretch>
            </a:blipFill>
            <a:ln>
              <a:noFill/>
            </a:ln>
          </p:spPr>
        </p:sp>
        <p:grpSp>
          <p:nvGrpSpPr>
            <p:cNvPr id="904" name="Google Shape;904;p14"/>
            <p:cNvGrpSpPr/>
            <p:nvPr/>
          </p:nvGrpSpPr>
          <p:grpSpPr>
            <a:xfrm>
              <a:off x="2571187" y="22199173"/>
              <a:ext cx="300891" cy="307943"/>
              <a:chOff x="0" y="-19050"/>
              <a:chExt cx="812800" cy="831850"/>
            </a:xfrm>
          </p:grpSpPr>
          <p:sp>
            <p:nvSpPr>
              <p:cNvPr id="905" name="Google Shape;905;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1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7" name="Google Shape;907;p14"/>
            <p:cNvGrpSpPr/>
            <p:nvPr/>
          </p:nvGrpSpPr>
          <p:grpSpPr>
            <a:xfrm>
              <a:off x="0" y="23502707"/>
              <a:ext cx="300891" cy="307943"/>
              <a:chOff x="0" y="-19050"/>
              <a:chExt cx="812800" cy="831850"/>
            </a:xfrm>
          </p:grpSpPr>
          <p:sp>
            <p:nvSpPr>
              <p:cNvPr id="908" name="Google Shape;908;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1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10" name="Google Shape;910;p14"/>
            <p:cNvSpPr/>
            <p:nvPr/>
          </p:nvSpPr>
          <p:spPr>
            <a:xfrm>
              <a:off x="7020910" y="19696462"/>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70000"/>
              </a:blip>
              <a:stretch>
                <a:fillRect b="0" l="0" r="0" t="0"/>
              </a:stretch>
            </a:blipFill>
            <a:ln>
              <a:noFill/>
            </a:ln>
          </p:spPr>
        </p:sp>
        <p:sp>
          <p:nvSpPr>
            <p:cNvPr id="911" name="Google Shape;911;p14"/>
            <p:cNvSpPr/>
            <p:nvPr/>
          </p:nvSpPr>
          <p:spPr>
            <a:xfrm>
              <a:off x="5439628" y="19478259"/>
              <a:ext cx="1980078" cy="1633670"/>
            </a:xfrm>
            <a:custGeom>
              <a:rect b="b" l="l" r="r" t="t"/>
              <a:pathLst>
                <a:path extrusionOk="0" h="1633670" w="1980078">
                  <a:moveTo>
                    <a:pt x="0" y="0"/>
                  </a:moveTo>
                  <a:lnTo>
                    <a:pt x="1980078" y="0"/>
                  </a:lnTo>
                  <a:lnTo>
                    <a:pt x="1980078" y="1633669"/>
                  </a:lnTo>
                  <a:lnTo>
                    <a:pt x="0" y="1633669"/>
                  </a:lnTo>
                  <a:lnTo>
                    <a:pt x="0" y="0"/>
                  </a:lnTo>
                  <a:close/>
                </a:path>
              </a:pathLst>
            </a:custGeom>
            <a:blipFill rotWithShape="1">
              <a:blip r:embed="rId4">
                <a:alphaModFix amt="70000"/>
              </a:blip>
              <a:stretch>
                <a:fillRect b="0" l="-51634" r="0" t="-79882"/>
              </a:stretch>
            </a:blipFill>
            <a:ln>
              <a:noFill/>
            </a:ln>
          </p:spPr>
        </p:sp>
        <p:sp>
          <p:nvSpPr>
            <p:cNvPr id="912" name="Google Shape;912;p14"/>
            <p:cNvSpPr/>
            <p:nvPr/>
          </p:nvSpPr>
          <p:spPr>
            <a:xfrm flipH="1">
              <a:off x="5439628" y="23509759"/>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70000"/>
              </a:blip>
              <a:stretch>
                <a:fillRect b="0" l="0" r="0" t="0"/>
              </a:stretch>
            </a:blipFill>
            <a:ln>
              <a:noFill/>
            </a:ln>
          </p:spPr>
        </p:sp>
        <p:sp>
          <p:nvSpPr>
            <p:cNvPr id="913" name="Google Shape;913;p14"/>
            <p:cNvSpPr/>
            <p:nvPr/>
          </p:nvSpPr>
          <p:spPr>
            <a:xfrm flipH="1">
              <a:off x="5439628" y="21539835"/>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sp>
          <p:nvSpPr>
            <p:cNvPr id="914" name="Google Shape;914;p14"/>
            <p:cNvSpPr/>
            <p:nvPr/>
          </p:nvSpPr>
          <p:spPr>
            <a:xfrm flipH="1" rot="9431070">
              <a:off x="8099647" y="22847387"/>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70000"/>
              </a:blip>
              <a:stretch>
                <a:fillRect b="0" l="-51634" r="0" t="-79882"/>
              </a:stretch>
            </a:blipFill>
            <a:ln>
              <a:noFill/>
            </a:ln>
          </p:spPr>
        </p:sp>
        <p:grpSp>
          <p:nvGrpSpPr>
            <p:cNvPr id="915" name="Google Shape;915;p14"/>
            <p:cNvGrpSpPr/>
            <p:nvPr/>
          </p:nvGrpSpPr>
          <p:grpSpPr>
            <a:xfrm>
              <a:off x="7860369" y="22199173"/>
              <a:ext cx="300891" cy="307943"/>
              <a:chOff x="0" y="-19050"/>
              <a:chExt cx="812800" cy="831850"/>
            </a:xfrm>
          </p:grpSpPr>
          <p:sp>
            <p:nvSpPr>
              <p:cNvPr id="916" name="Google Shape;916;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1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18" name="Google Shape;918;p14"/>
            <p:cNvGrpSpPr/>
            <p:nvPr/>
          </p:nvGrpSpPr>
          <p:grpSpPr>
            <a:xfrm>
              <a:off x="5289182" y="23502707"/>
              <a:ext cx="300891" cy="307943"/>
              <a:chOff x="0" y="-19050"/>
              <a:chExt cx="812800" cy="831850"/>
            </a:xfrm>
          </p:grpSpPr>
          <p:sp>
            <p:nvSpPr>
              <p:cNvPr id="919" name="Google Shape;919;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1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21" name="Google Shape;921;p14"/>
            <p:cNvGrpSpPr/>
            <p:nvPr/>
          </p:nvGrpSpPr>
          <p:grpSpPr>
            <a:xfrm>
              <a:off x="3506384" y="18571638"/>
              <a:ext cx="399221" cy="408578"/>
              <a:chOff x="0" y="-19050"/>
              <a:chExt cx="812800" cy="831850"/>
            </a:xfrm>
          </p:grpSpPr>
          <p:sp>
            <p:nvSpPr>
              <p:cNvPr id="922" name="Google Shape;922;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1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24" name="Google Shape;924;p14"/>
            <p:cNvGrpSpPr/>
            <p:nvPr/>
          </p:nvGrpSpPr>
          <p:grpSpPr>
            <a:xfrm>
              <a:off x="8992227" y="18571638"/>
              <a:ext cx="399221" cy="408578"/>
              <a:chOff x="0" y="-19050"/>
              <a:chExt cx="812800" cy="831850"/>
            </a:xfrm>
          </p:grpSpPr>
          <p:sp>
            <p:nvSpPr>
              <p:cNvPr id="925" name="Google Shape;925;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1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27" name="Google Shape;927;p14"/>
            <p:cNvSpPr/>
            <p:nvPr/>
          </p:nvSpPr>
          <p:spPr>
            <a:xfrm>
              <a:off x="12050730" y="13128987"/>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70000"/>
              </a:blip>
              <a:stretch>
                <a:fillRect b="0" l="0" r="0" t="0"/>
              </a:stretch>
            </a:blipFill>
            <a:ln>
              <a:noFill/>
            </a:ln>
          </p:spPr>
        </p:sp>
        <p:sp>
          <p:nvSpPr>
            <p:cNvPr id="928" name="Google Shape;928;p14"/>
            <p:cNvSpPr/>
            <p:nvPr/>
          </p:nvSpPr>
          <p:spPr>
            <a:xfrm>
              <a:off x="10469448" y="12910783"/>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70000"/>
              </a:blip>
              <a:stretch>
                <a:fillRect b="0" l="-51634" r="0" t="-79882"/>
              </a:stretch>
            </a:blipFill>
            <a:ln>
              <a:noFill/>
            </a:ln>
          </p:spPr>
        </p:sp>
        <p:sp>
          <p:nvSpPr>
            <p:cNvPr id="929" name="Google Shape;929;p14"/>
            <p:cNvSpPr/>
            <p:nvPr/>
          </p:nvSpPr>
          <p:spPr>
            <a:xfrm flipH="1">
              <a:off x="10469448" y="16942284"/>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70000"/>
              </a:blip>
              <a:stretch>
                <a:fillRect b="0" l="0" r="0" t="0"/>
              </a:stretch>
            </a:blipFill>
            <a:ln>
              <a:noFill/>
            </a:ln>
          </p:spPr>
        </p:sp>
        <p:sp>
          <p:nvSpPr>
            <p:cNvPr id="930" name="Google Shape;930;p14"/>
            <p:cNvSpPr/>
            <p:nvPr/>
          </p:nvSpPr>
          <p:spPr>
            <a:xfrm flipH="1">
              <a:off x="10469448" y="14972360"/>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sp>
          <p:nvSpPr>
            <p:cNvPr id="931" name="Google Shape;931;p14"/>
            <p:cNvSpPr/>
            <p:nvPr/>
          </p:nvSpPr>
          <p:spPr>
            <a:xfrm flipH="1" rot="9431070">
              <a:off x="13129467" y="16279912"/>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70000"/>
              </a:blip>
              <a:stretch>
                <a:fillRect b="0" l="-51634" r="0" t="-79882"/>
              </a:stretch>
            </a:blipFill>
            <a:ln>
              <a:noFill/>
            </a:ln>
          </p:spPr>
        </p:sp>
        <p:grpSp>
          <p:nvGrpSpPr>
            <p:cNvPr id="932" name="Google Shape;932;p14"/>
            <p:cNvGrpSpPr/>
            <p:nvPr/>
          </p:nvGrpSpPr>
          <p:grpSpPr>
            <a:xfrm>
              <a:off x="12890189" y="15631698"/>
              <a:ext cx="300891" cy="307943"/>
              <a:chOff x="0" y="-19050"/>
              <a:chExt cx="812800" cy="831850"/>
            </a:xfrm>
          </p:grpSpPr>
          <p:sp>
            <p:nvSpPr>
              <p:cNvPr id="933" name="Google Shape;933;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1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35" name="Google Shape;935;p14"/>
            <p:cNvGrpSpPr/>
            <p:nvPr/>
          </p:nvGrpSpPr>
          <p:grpSpPr>
            <a:xfrm>
              <a:off x="10319002" y="16935232"/>
              <a:ext cx="300891" cy="307943"/>
              <a:chOff x="0" y="-19050"/>
              <a:chExt cx="812800" cy="831850"/>
            </a:xfrm>
          </p:grpSpPr>
          <p:sp>
            <p:nvSpPr>
              <p:cNvPr id="936" name="Google Shape;936;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1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38" name="Google Shape;938;p14"/>
            <p:cNvSpPr/>
            <p:nvPr/>
          </p:nvSpPr>
          <p:spPr>
            <a:xfrm>
              <a:off x="17339912" y="13128987"/>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70000"/>
              </a:blip>
              <a:stretch>
                <a:fillRect b="0" l="0" r="0" t="0"/>
              </a:stretch>
            </a:blipFill>
            <a:ln>
              <a:noFill/>
            </a:ln>
          </p:spPr>
        </p:sp>
        <p:sp>
          <p:nvSpPr>
            <p:cNvPr id="939" name="Google Shape;939;p14"/>
            <p:cNvSpPr/>
            <p:nvPr/>
          </p:nvSpPr>
          <p:spPr>
            <a:xfrm>
              <a:off x="15758630" y="12910783"/>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70000"/>
              </a:blip>
              <a:stretch>
                <a:fillRect b="0" l="-51634" r="0" t="-79882"/>
              </a:stretch>
            </a:blipFill>
            <a:ln>
              <a:noFill/>
            </a:ln>
          </p:spPr>
        </p:sp>
        <p:sp>
          <p:nvSpPr>
            <p:cNvPr id="940" name="Google Shape;940;p14"/>
            <p:cNvSpPr/>
            <p:nvPr/>
          </p:nvSpPr>
          <p:spPr>
            <a:xfrm flipH="1">
              <a:off x="15758630" y="16942284"/>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70000"/>
              </a:blip>
              <a:stretch>
                <a:fillRect b="0" l="0" r="0" t="0"/>
              </a:stretch>
            </a:blipFill>
            <a:ln>
              <a:noFill/>
            </a:ln>
          </p:spPr>
        </p:sp>
        <p:sp>
          <p:nvSpPr>
            <p:cNvPr id="941" name="Google Shape;941;p14"/>
            <p:cNvSpPr/>
            <p:nvPr/>
          </p:nvSpPr>
          <p:spPr>
            <a:xfrm flipH="1">
              <a:off x="15758630" y="14972360"/>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sp>
          <p:nvSpPr>
            <p:cNvPr id="942" name="Google Shape;942;p14"/>
            <p:cNvSpPr/>
            <p:nvPr/>
          </p:nvSpPr>
          <p:spPr>
            <a:xfrm flipH="1" rot="9431070">
              <a:off x="18418649" y="16279912"/>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70000"/>
              </a:blip>
              <a:stretch>
                <a:fillRect b="0" l="-51634" r="0" t="-79882"/>
              </a:stretch>
            </a:blipFill>
            <a:ln>
              <a:noFill/>
            </a:ln>
          </p:spPr>
        </p:sp>
        <p:grpSp>
          <p:nvGrpSpPr>
            <p:cNvPr id="943" name="Google Shape;943;p14"/>
            <p:cNvGrpSpPr/>
            <p:nvPr/>
          </p:nvGrpSpPr>
          <p:grpSpPr>
            <a:xfrm>
              <a:off x="18179371" y="15631698"/>
              <a:ext cx="300891" cy="307943"/>
              <a:chOff x="0" y="-19050"/>
              <a:chExt cx="812800" cy="831850"/>
            </a:xfrm>
          </p:grpSpPr>
          <p:sp>
            <p:nvSpPr>
              <p:cNvPr id="944" name="Google Shape;944;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1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46" name="Google Shape;946;p14"/>
            <p:cNvGrpSpPr/>
            <p:nvPr/>
          </p:nvGrpSpPr>
          <p:grpSpPr>
            <a:xfrm>
              <a:off x="15608185" y="16935232"/>
              <a:ext cx="300891" cy="307943"/>
              <a:chOff x="0" y="-19050"/>
              <a:chExt cx="812800" cy="831850"/>
            </a:xfrm>
          </p:grpSpPr>
          <p:sp>
            <p:nvSpPr>
              <p:cNvPr id="947" name="Google Shape;947;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1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49" name="Google Shape;949;p14"/>
            <p:cNvSpPr/>
            <p:nvPr/>
          </p:nvSpPr>
          <p:spPr>
            <a:xfrm>
              <a:off x="12050730" y="19696462"/>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70000"/>
              </a:blip>
              <a:stretch>
                <a:fillRect b="0" l="0" r="0" t="0"/>
              </a:stretch>
            </a:blipFill>
            <a:ln>
              <a:noFill/>
            </a:ln>
          </p:spPr>
        </p:sp>
        <p:sp>
          <p:nvSpPr>
            <p:cNvPr id="950" name="Google Shape;950;p14"/>
            <p:cNvSpPr/>
            <p:nvPr/>
          </p:nvSpPr>
          <p:spPr>
            <a:xfrm>
              <a:off x="10469448" y="19478259"/>
              <a:ext cx="1980078" cy="1633670"/>
            </a:xfrm>
            <a:custGeom>
              <a:rect b="b" l="l" r="r" t="t"/>
              <a:pathLst>
                <a:path extrusionOk="0" h="1633670" w="1980078">
                  <a:moveTo>
                    <a:pt x="0" y="0"/>
                  </a:moveTo>
                  <a:lnTo>
                    <a:pt x="1980078" y="0"/>
                  </a:lnTo>
                  <a:lnTo>
                    <a:pt x="1980078" y="1633669"/>
                  </a:lnTo>
                  <a:lnTo>
                    <a:pt x="0" y="1633669"/>
                  </a:lnTo>
                  <a:lnTo>
                    <a:pt x="0" y="0"/>
                  </a:lnTo>
                  <a:close/>
                </a:path>
              </a:pathLst>
            </a:custGeom>
            <a:blipFill rotWithShape="1">
              <a:blip r:embed="rId4">
                <a:alphaModFix amt="70000"/>
              </a:blip>
              <a:stretch>
                <a:fillRect b="0" l="-51634" r="0" t="-79882"/>
              </a:stretch>
            </a:blipFill>
            <a:ln>
              <a:noFill/>
            </a:ln>
          </p:spPr>
        </p:sp>
        <p:sp>
          <p:nvSpPr>
            <p:cNvPr id="951" name="Google Shape;951;p14"/>
            <p:cNvSpPr/>
            <p:nvPr/>
          </p:nvSpPr>
          <p:spPr>
            <a:xfrm flipH="1">
              <a:off x="10469448" y="23509759"/>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70000"/>
              </a:blip>
              <a:stretch>
                <a:fillRect b="0" l="0" r="0" t="0"/>
              </a:stretch>
            </a:blipFill>
            <a:ln>
              <a:noFill/>
            </a:ln>
          </p:spPr>
        </p:sp>
        <p:sp>
          <p:nvSpPr>
            <p:cNvPr id="952" name="Google Shape;952;p14"/>
            <p:cNvSpPr/>
            <p:nvPr/>
          </p:nvSpPr>
          <p:spPr>
            <a:xfrm flipH="1">
              <a:off x="10469448" y="21539835"/>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sp>
          <p:nvSpPr>
            <p:cNvPr id="953" name="Google Shape;953;p14"/>
            <p:cNvSpPr/>
            <p:nvPr/>
          </p:nvSpPr>
          <p:spPr>
            <a:xfrm flipH="1" rot="9431070">
              <a:off x="13129467" y="22847387"/>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70000"/>
              </a:blip>
              <a:stretch>
                <a:fillRect b="0" l="-51634" r="0" t="-79882"/>
              </a:stretch>
            </a:blipFill>
            <a:ln>
              <a:noFill/>
            </a:ln>
          </p:spPr>
        </p:sp>
        <p:grpSp>
          <p:nvGrpSpPr>
            <p:cNvPr id="954" name="Google Shape;954;p14"/>
            <p:cNvGrpSpPr/>
            <p:nvPr/>
          </p:nvGrpSpPr>
          <p:grpSpPr>
            <a:xfrm>
              <a:off x="12890189" y="22199173"/>
              <a:ext cx="300891" cy="307943"/>
              <a:chOff x="0" y="-19050"/>
              <a:chExt cx="812800" cy="831850"/>
            </a:xfrm>
          </p:grpSpPr>
          <p:sp>
            <p:nvSpPr>
              <p:cNvPr id="955" name="Google Shape;955;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1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57" name="Google Shape;957;p14"/>
            <p:cNvGrpSpPr/>
            <p:nvPr/>
          </p:nvGrpSpPr>
          <p:grpSpPr>
            <a:xfrm>
              <a:off x="10319002" y="23502707"/>
              <a:ext cx="300891" cy="307943"/>
              <a:chOff x="0" y="-19050"/>
              <a:chExt cx="812800" cy="831850"/>
            </a:xfrm>
          </p:grpSpPr>
          <p:sp>
            <p:nvSpPr>
              <p:cNvPr id="958" name="Google Shape;958;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1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60" name="Google Shape;960;p14"/>
            <p:cNvSpPr/>
            <p:nvPr/>
          </p:nvSpPr>
          <p:spPr>
            <a:xfrm>
              <a:off x="17339912" y="19696462"/>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70000"/>
              </a:blip>
              <a:stretch>
                <a:fillRect b="0" l="0" r="0" t="0"/>
              </a:stretch>
            </a:blipFill>
            <a:ln>
              <a:noFill/>
            </a:ln>
          </p:spPr>
        </p:sp>
        <p:sp>
          <p:nvSpPr>
            <p:cNvPr id="961" name="Google Shape;961;p14"/>
            <p:cNvSpPr/>
            <p:nvPr/>
          </p:nvSpPr>
          <p:spPr>
            <a:xfrm>
              <a:off x="15758630" y="19478259"/>
              <a:ext cx="1980078" cy="1633670"/>
            </a:xfrm>
            <a:custGeom>
              <a:rect b="b" l="l" r="r" t="t"/>
              <a:pathLst>
                <a:path extrusionOk="0" h="1633670" w="1980078">
                  <a:moveTo>
                    <a:pt x="0" y="0"/>
                  </a:moveTo>
                  <a:lnTo>
                    <a:pt x="1980078" y="0"/>
                  </a:lnTo>
                  <a:lnTo>
                    <a:pt x="1980078" y="1633669"/>
                  </a:lnTo>
                  <a:lnTo>
                    <a:pt x="0" y="1633669"/>
                  </a:lnTo>
                  <a:lnTo>
                    <a:pt x="0" y="0"/>
                  </a:lnTo>
                  <a:close/>
                </a:path>
              </a:pathLst>
            </a:custGeom>
            <a:blipFill rotWithShape="1">
              <a:blip r:embed="rId4">
                <a:alphaModFix amt="70000"/>
              </a:blip>
              <a:stretch>
                <a:fillRect b="0" l="-51634" r="0" t="-79882"/>
              </a:stretch>
            </a:blipFill>
            <a:ln>
              <a:noFill/>
            </a:ln>
          </p:spPr>
        </p:sp>
        <p:sp>
          <p:nvSpPr>
            <p:cNvPr id="962" name="Google Shape;962;p14"/>
            <p:cNvSpPr/>
            <p:nvPr/>
          </p:nvSpPr>
          <p:spPr>
            <a:xfrm flipH="1">
              <a:off x="15758630" y="23509759"/>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70000"/>
              </a:blip>
              <a:stretch>
                <a:fillRect b="0" l="0" r="0" t="0"/>
              </a:stretch>
            </a:blipFill>
            <a:ln>
              <a:noFill/>
            </a:ln>
          </p:spPr>
        </p:sp>
        <p:sp>
          <p:nvSpPr>
            <p:cNvPr id="963" name="Google Shape;963;p14"/>
            <p:cNvSpPr/>
            <p:nvPr/>
          </p:nvSpPr>
          <p:spPr>
            <a:xfrm flipH="1">
              <a:off x="15758630" y="21539835"/>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sp>
          <p:nvSpPr>
            <p:cNvPr id="964" name="Google Shape;964;p14"/>
            <p:cNvSpPr/>
            <p:nvPr/>
          </p:nvSpPr>
          <p:spPr>
            <a:xfrm flipH="1" rot="9431070">
              <a:off x="18418649" y="22847387"/>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70000"/>
              </a:blip>
              <a:stretch>
                <a:fillRect b="0" l="-51634" r="0" t="-79882"/>
              </a:stretch>
            </a:blipFill>
            <a:ln>
              <a:noFill/>
            </a:ln>
          </p:spPr>
        </p:sp>
        <p:grpSp>
          <p:nvGrpSpPr>
            <p:cNvPr id="965" name="Google Shape;965;p14"/>
            <p:cNvGrpSpPr/>
            <p:nvPr/>
          </p:nvGrpSpPr>
          <p:grpSpPr>
            <a:xfrm>
              <a:off x="18179371" y="22199173"/>
              <a:ext cx="300891" cy="307943"/>
              <a:chOff x="0" y="-19050"/>
              <a:chExt cx="812800" cy="831850"/>
            </a:xfrm>
          </p:grpSpPr>
          <p:sp>
            <p:nvSpPr>
              <p:cNvPr id="966" name="Google Shape;966;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1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68" name="Google Shape;968;p14"/>
            <p:cNvGrpSpPr/>
            <p:nvPr/>
          </p:nvGrpSpPr>
          <p:grpSpPr>
            <a:xfrm>
              <a:off x="15608185" y="23502707"/>
              <a:ext cx="300891" cy="307943"/>
              <a:chOff x="0" y="-19050"/>
              <a:chExt cx="812800" cy="831850"/>
            </a:xfrm>
          </p:grpSpPr>
          <p:sp>
            <p:nvSpPr>
              <p:cNvPr id="969" name="Google Shape;969;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1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71" name="Google Shape;971;p14"/>
            <p:cNvGrpSpPr/>
            <p:nvPr/>
          </p:nvGrpSpPr>
          <p:grpSpPr>
            <a:xfrm>
              <a:off x="13825386" y="18571638"/>
              <a:ext cx="399221" cy="408578"/>
              <a:chOff x="0" y="-19050"/>
              <a:chExt cx="812800" cy="831850"/>
            </a:xfrm>
          </p:grpSpPr>
          <p:sp>
            <p:nvSpPr>
              <p:cNvPr id="972" name="Google Shape;972;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1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74" name="Google Shape;974;p14"/>
            <p:cNvGrpSpPr/>
            <p:nvPr/>
          </p:nvGrpSpPr>
          <p:grpSpPr>
            <a:xfrm>
              <a:off x="19311229" y="18571638"/>
              <a:ext cx="399221" cy="408578"/>
              <a:chOff x="0" y="-19050"/>
              <a:chExt cx="812800" cy="831850"/>
            </a:xfrm>
          </p:grpSpPr>
          <p:sp>
            <p:nvSpPr>
              <p:cNvPr id="975" name="Google Shape;975;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1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77" name="Google Shape;977;p14"/>
            <p:cNvSpPr/>
            <p:nvPr/>
          </p:nvSpPr>
          <p:spPr>
            <a:xfrm>
              <a:off x="1731727" y="218203"/>
              <a:ext cx="2964328" cy="2830933"/>
            </a:xfrm>
            <a:custGeom>
              <a:rect b="b" l="l" r="r" t="t"/>
              <a:pathLst>
                <a:path extrusionOk="0" h="2830933" w="2964328">
                  <a:moveTo>
                    <a:pt x="0" y="0"/>
                  </a:moveTo>
                  <a:lnTo>
                    <a:pt x="2964328" y="0"/>
                  </a:lnTo>
                  <a:lnTo>
                    <a:pt x="2964328" y="2830933"/>
                  </a:lnTo>
                  <a:lnTo>
                    <a:pt x="0" y="2830933"/>
                  </a:lnTo>
                  <a:lnTo>
                    <a:pt x="0" y="0"/>
                  </a:lnTo>
                  <a:close/>
                </a:path>
              </a:pathLst>
            </a:custGeom>
            <a:blipFill rotWithShape="1">
              <a:blip r:embed="rId3">
                <a:alphaModFix amt="70000"/>
              </a:blip>
              <a:stretch>
                <a:fillRect b="0" l="0" r="0" t="0"/>
              </a:stretch>
            </a:blipFill>
            <a:ln>
              <a:noFill/>
            </a:ln>
          </p:spPr>
        </p:sp>
        <p:sp>
          <p:nvSpPr>
            <p:cNvPr id="978" name="Google Shape;978;p14"/>
            <p:cNvSpPr/>
            <p:nvPr/>
          </p:nvSpPr>
          <p:spPr>
            <a:xfrm>
              <a:off x="150445" y="0"/>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70000"/>
              </a:blip>
              <a:stretch>
                <a:fillRect b="0" l="-51634" r="0" t="-79882"/>
              </a:stretch>
            </a:blipFill>
            <a:ln>
              <a:noFill/>
            </a:ln>
          </p:spPr>
        </p:sp>
        <p:sp>
          <p:nvSpPr>
            <p:cNvPr id="979" name="Google Shape;979;p14"/>
            <p:cNvSpPr/>
            <p:nvPr/>
          </p:nvSpPr>
          <p:spPr>
            <a:xfrm flipH="1">
              <a:off x="150445" y="4031500"/>
              <a:ext cx="2420741" cy="2311808"/>
            </a:xfrm>
            <a:custGeom>
              <a:rect b="b" l="l" r="r" t="t"/>
              <a:pathLst>
                <a:path extrusionOk="0" h="2311808" w="2420741">
                  <a:moveTo>
                    <a:pt x="2420742" y="0"/>
                  </a:moveTo>
                  <a:lnTo>
                    <a:pt x="0" y="0"/>
                  </a:lnTo>
                  <a:lnTo>
                    <a:pt x="0" y="2311808"/>
                  </a:lnTo>
                  <a:lnTo>
                    <a:pt x="2420742" y="2311808"/>
                  </a:lnTo>
                  <a:lnTo>
                    <a:pt x="2420742" y="0"/>
                  </a:lnTo>
                  <a:close/>
                </a:path>
              </a:pathLst>
            </a:custGeom>
            <a:blipFill rotWithShape="1">
              <a:blip r:embed="rId3">
                <a:alphaModFix amt="70000"/>
              </a:blip>
              <a:stretch>
                <a:fillRect b="0" l="0" r="0" t="0"/>
              </a:stretch>
            </a:blipFill>
            <a:ln>
              <a:noFill/>
            </a:ln>
          </p:spPr>
        </p:sp>
        <p:sp>
          <p:nvSpPr>
            <p:cNvPr id="980" name="Google Shape;980;p14"/>
            <p:cNvSpPr/>
            <p:nvPr/>
          </p:nvSpPr>
          <p:spPr>
            <a:xfrm flipH="1">
              <a:off x="150445" y="2061577"/>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sp>
          <p:nvSpPr>
            <p:cNvPr id="981" name="Google Shape;981;p14"/>
            <p:cNvSpPr/>
            <p:nvPr/>
          </p:nvSpPr>
          <p:spPr>
            <a:xfrm flipH="1" rot="9431070">
              <a:off x="2810464" y="3369128"/>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grpSp>
          <p:nvGrpSpPr>
            <p:cNvPr id="982" name="Google Shape;982;p14"/>
            <p:cNvGrpSpPr/>
            <p:nvPr/>
          </p:nvGrpSpPr>
          <p:grpSpPr>
            <a:xfrm>
              <a:off x="2571187" y="2720914"/>
              <a:ext cx="300891" cy="307943"/>
              <a:chOff x="0" y="-19050"/>
              <a:chExt cx="812800" cy="831850"/>
            </a:xfrm>
          </p:grpSpPr>
          <p:sp>
            <p:nvSpPr>
              <p:cNvPr id="983" name="Google Shape;983;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1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85" name="Google Shape;985;p14"/>
            <p:cNvGrpSpPr/>
            <p:nvPr/>
          </p:nvGrpSpPr>
          <p:grpSpPr>
            <a:xfrm>
              <a:off x="0" y="4024448"/>
              <a:ext cx="300891" cy="307943"/>
              <a:chOff x="0" y="-19050"/>
              <a:chExt cx="812800" cy="831850"/>
            </a:xfrm>
          </p:grpSpPr>
          <p:sp>
            <p:nvSpPr>
              <p:cNvPr id="986" name="Google Shape;986;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1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88" name="Google Shape;988;p14"/>
            <p:cNvSpPr/>
            <p:nvPr/>
          </p:nvSpPr>
          <p:spPr>
            <a:xfrm>
              <a:off x="7020910" y="218203"/>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70000"/>
              </a:blip>
              <a:stretch>
                <a:fillRect b="0" l="0" r="0" t="0"/>
              </a:stretch>
            </a:blipFill>
            <a:ln>
              <a:noFill/>
            </a:ln>
          </p:spPr>
        </p:sp>
        <p:sp>
          <p:nvSpPr>
            <p:cNvPr id="989" name="Google Shape;989;p14"/>
            <p:cNvSpPr/>
            <p:nvPr/>
          </p:nvSpPr>
          <p:spPr>
            <a:xfrm>
              <a:off x="5439628" y="0"/>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70000"/>
              </a:blip>
              <a:stretch>
                <a:fillRect b="0" l="-51634" r="0" t="-79882"/>
              </a:stretch>
            </a:blipFill>
            <a:ln>
              <a:noFill/>
            </a:ln>
          </p:spPr>
        </p:sp>
        <p:sp>
          <p:nvSpPr>
            <p:cNvPr id="990" name="Google Shape;990;p14"/>
            <p:cNvSpPr/>
            <p:nvPr/>
          </p:nvSpPr>
          <p:spPr>
            <a:xfrm flipH="1">
              <a:off x="5439628" y="4031500"/>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70000"/>
              </a:blip>
              <a:stretch>
                <a:fillRect b="0" l="0" r="0" t="0"/>
              </a:stretch>
            </a:blipFill>
            <a:ln>
              <a:noFill/>
            </a:ln>
          </p:spPr>
        </p:sp>
        <p:sp>
          <p:nvSpPr>
            <p:cNvPr id="991" name="Google Shape;991;p14"/>
            <p:cNvSpPr/>
            <p:nvPr/>
          </p:nvSpPr>
          <p:spPr>
            <a:xfrm flipH="1">
              <a:off x="5439628" y="2061577"/>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sp>
          <p:nvSpPr>
            <p:cNvPr id="992" name="Google Shape;992;p14"/>
            <p:cNvSpPr/>
            <p:nvPr/>
          </p:nvSpPr>
          <p:spPr>
            <a:xfrm flipH="1" rot="9431070">
              <a:off x="8099647" y="3369128"/>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grpSp>
          <p:nvGrpSpPr>
            <p:cNvPr id="993" name="Google Shape;993;p14"/>
            <p:cNvGrpSpPr/>
            <p:nvPr/>
          </p:nvGrpSpPr>
          <p:grpSpPr>
            <a:xfrm>
              <a:off x="7860369" y="2720914"/>
              <a:ext cx="300891" cy="307943"/>
              <a:chOff x="0" y="-19050"/>
              <a:chExt cx="812800" cy="831850"/>
            </a:xfrm>
          </p:grpSpPr>
          <p:sp>
            <p:nvSpPr>
              <p:cNvPr id="994" name="Google Shape;994;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1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96" name="Google Shape;996;p14"/>
            <p:cNvGrpSpPr/>
            <p:nvPr/>
          </p:nvGrpSpPr>
          <p:grpSpPr>
            <a:xfrm>
              <a:off x="5289182" y="4024448"/>
              <a:ext cx="300891" cy="307943"/>
              <a:chOff x="0" y="-19050"/>
              <a:chExt cx="812800" cy="831850"/>
            </a:xfrm>
          </p:grpSpPr>
          <p:sp>
            <p:nvSpPr>
              <p:cNvPr id="997" name="Google Shape;997;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1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99" name="Google Shape;999;p14"/>
            <p:cNvSpPr/>
            <p:nvPr/>
          </p:nvSpPr>
          <p:spPr>
            <a:xfrm>
              <a:off x="1731727" y="6785678"/>
              <a:ext cx="2964328" cy="2830933"/>
            </a:xfrm>
            <a:custGeom>
              <a:rect b="b" l="l" r="r" t="t"/>
              <a:pathLst>
                <a:path extrusionOk="0" h="2830933" w="2964328">
                  <a:moveTo>
                    <a:pt x="0" y="0"/>
                  </a:moveTo>
                  <a:lnTo>
                    <a:pt x="2964328" y="0"/>
                  </a:lnTo>
                  <a:lnTo>
                    <a:pt x="2964328" y="2830933"/>
                  </a:lnTo>
                  <a:lnTo>
                    <a:pt x="0" y="2830933"/>
                  </a:lnTo>
                  <a:lnTo>
                    <a:pt x="0" y="0"/>
                  </a:lnTo>
                  <a:close/>
                </a:path>
              </a:pathLst>
            </a:custGeom>
            <a:blipFill rotWithShape="1">
              <a:blip r:embed="rId3">
                <a:alphaModFix amt="70000"/>
              </a:blip>
              <a:stretch>
                <a:fillRect b="0" l="0" r="0" t="0"/>
              </a:stretch>
            </a:blipFill>
            <a:ln>
              <a:noFill/>
            </a:ln>
          </p:spPr>
        </p:sp>
        <p:sp>
          <p:nvSpPr>
            <p:cNvPr id="1000" name="Google Shape;1000;p14"/>
            <p:cNvSpPr/>
            <p:nvPr/>
          </p:nvSpPr>
          <p:spPr>
            <a:xfrm>
              <a:off x="150445" y="6567475"/>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70000"/>
              </a:blip>
              <a:stretch>
                <a:fillRect b="0" l="-51634" r="0" t="-79882"/>
              </a:stretch>
            </a:blipFill>
            <a:ln>
              <a:noFill/>
            </a:ln>
          </p:spPr>
        </p:sp>
        <p:sp>
          <p:nvSpPr>
            <p:cNvPr id="1001" name="Google Shape;1001;p14"/>
            <p:cNvSpPr/>
            <p:nvPr/>
          </p:nvSpPr>
          <p:spPr>
            <a:xfrm flipH="1">
              <a:off x="150445" y="10598975"/>
              <a:ext cx="2420741" cy="2311808"/>
            </a:xfrm>
            <a:custGeom>
              <a:rect b="b" l="l" r="r" t="t"/>
              <a:pathLst>
                <a:path extrusionOk="0" h="2311808" w="2420741">
                  <a:moveTo>
                    <a:pt x="2420742" y="0"/>
                  </a:moveTo>
                  <a:lnTo>
                    <a:pt x="0" y="0"/>
                  </a:lnTo>
                  <a:lnTo>
                    <a:pt x="0" y="2311808"/>
                  </a:lnTo>
                  <a:lnTo>
                    <a:pt x="2420742" y="2311808"/>
                  </a:lnTo>
                  <a:lnTo>
                    <a:pt x="2420742" y="0"/>
                  </a:lnTo>
                  <a:close/>
                </a:path>
              </a:pathLst>
            </a:custGeom>
            <a:blipFill rotWithShape="1">
              <a:blip r:embed="rId3">
                <a:alphaModFix amt="70000"/>
              </a:blip>
              <a:stretch>
                <a:fillRect b="0" l="0" r="0" t="0"/>
              </a:stretch>
            </a:blipFill>
            <a:ln>
              <a:noFill/>
            </a:ln>
          </p:spPr>
        </p:sp>
        <p:sp>
          <p:nvSpPr>
            <p:cNvPr id="1002" name="Google Shape;1002;p14"/>
            <p:cNvSpPr/>
            <p:nvPr/>
          </p:nvSpPr>
          <p:spPr>
            <a:xfrm flipH="1">
              <a:off x="150445" y="8629052"/>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sp>
          <p:nvSpPr>
            <p:cNvPr id="1003" name="Google Shape;1003;p14"/>
            <p:cNvSpPr/>
            <p:nvPr/>
          </p:nvSpPr>
          <p:spPr>
            <a:xfrm flipH="1" rot="9431070">
              <a:off x="2810464" y="9936603"/>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grpSp>
          <p:nvGrpSpPr>
            <p:cNvPr id="1004" name="Google Shape;1004;p14"/>
            <p:cNvGrpSpPr/>
            <p:nvPr/>
          </p:nvGrpSpPr>
          <p:grpSpPr>
            <a:xfrm>
              <a:off x="2571187" y="9288390"/>
              <a:ext cx="300891" cy="307943"/>
              <a:chOff x="0" y="-19050"/>
              <a:chExt cx="812800" cy="831850"/>
            </a:xfrm>
          </p:grpSpPr>
          <p:sp>
            <p:nvSpPr>
              <p:cNvPr id="1005" name="Google Shape;1005;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1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07" name="Google Shape;1007;p14"/>
            <p:cNvGrpSpPr/>
            <p:nvPr/>
          </p:nvGrpSpPr>
          <p:grpSpPr>
            <a:xfrm>
              <a:off x="0" y="10591923"/>
              <a:ext cx="300891" cy="307943"/>
              <a:chOff x="0" y="-19050"/>
              <a:chExt cx="812800" cy="831850"/>
            </a:xfrm>
          </p:grpSpPr>
          <p:sp>
            <p:nvSpPr>
              <p:cNvPr id="1008" name="Google Shape;1008;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1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10" name="Google Shape;1010;p14"/>
            <p:cNvSpPr/>
            <p:nvPr/>
          </p:nvSpPr>
          <p:spPr>
            <a:xfrm>
              <a:off x="7020910" y="6785678"/>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70000"/>
              </a:blip>
              <a:stretch>
                <a:fillRect b="0" l="0" r="0" t="0"/>
              </a:stretch>
            </a:blipFill>
            <a:ln>
              <a:noFill/>
            </a:ln>
          </p:spPr>
        </p:sp>
        <p:sp>
          <p:nvSpPr>
            <p:cNvPr id="1011" name="Google Shape;1011;p14"/>
            <p:cNvSpPr/>
            <p:nvPr/>
          </p:nvSpPr>
          <p:spPr>
            <a:xfrm>
              <a:off x="5439628" y="6567475"/>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70000"/>
              </a:blip>
              <a:stretch>
                <a:fillRect b="0" l="-51634" r="0" t="-79882"/>
              </a:stretch>
            </a:blipFill>
            <a:ln>
              <a:noFill/>
            </a:ln>
          </p:spPr>
        </p:sp>
        <p:sp>
          <p:nvSpPr>
            <p:cNvPr id="1012" name="Google Shape;1012;p14"/>
            <p:cNvSpPr/>
            <p:nvPr/>
          </p:nvSpPr>
          <p:spPr>
            <a:xfrm flipH="1">
              <a:off x="5439628" y="10598975"/>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70000"/>
              </a:blip>
              <a:stretch>
                <a:fillRect b="0" l="0" r="0" t="0"/>
              </a:stretch>
            </a:blipFill>
            <a:ln>
              <a:noFill/>
            </a:ln>
          </p:spPr>
        </p:sp>
        <p:sp>
          <p:nvSpPr>
            <p:cNvPr id="1013" name="Google Shape;1013;p14"/>
            <p:cNvSpPr/>
            <p:nvPr/>
          </p:nvSpPr>
          <p:spPr>
            <a:xfrm flipH="1">
              <a:off x="5439628" y="8629052"/>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sp>
          <p:nvSpPr>
            <p:cNvPr id="1014" name="Google Shape;1014;p14"/>
            <p:cNvSpPr/>
            <p:nvPr/>
          </p:nvSpPr>
          <p:spPr>
            <a:xfrm flipH="1" rot="9431070">
              <a:off x="8099647" y="9936603"/>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grpSp>
          <p:nvGrpSpPr>
            <p:cNvPr id="1015" name="Google Shape;1015;p14"/>
            <p:cNvGrpSpPr/>
            <p:nvPr/>
          </p:nvGrpSpPr>
          <p:grpSpPr>
            <a:xfrm>
              <a:off x="7860369" y="9288390"/>
              <a:ext cx="300891" cy="307943"/>
              <a:chOff x="0" y="-19050"/>
              <a:chExt cx="812800" cy="831850"/>
            </a:xfrm>
          </p:grpSpPr>
          <p:sp>
            <p:nvSpPr>
              <p:cNvPr id="1016" name="Google Shape;1016;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1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18" name="Google Shape;1018;p14"/>
            <p:cNvGrpSpPr/>
            <p:nvPr/>
          </p:nvGrpSpPr>
          <p:grpSpPr>
            <a:xfrm>
              <a:off x="5289182" y="10591923"/>
              <a:ext cx="300891" cy="307943"/>
              <a:chOff x="0" y="-19050"/>
              <a:chExt cx="812800" cy="831850"/>
            </a:xfrm>
          </p:grpSpPr>
          <p:sp>
            <p:nvSpPr>
              <p:cNvPr id="1019" name="Google Shape;1019;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1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21" name="Google Shape;1021;p14"/>
            <p:cNvGrpSpPr/>
            <p:nvPr/>
          </p:nvGrpSpPr>
          <p:grpSpPr>
            <a:xfrm>
              <a:off x="3506384" y="5660855"/>
              <a:ext cx="399221" cy="408578"/>
              <a:chOff x="0" y="-19050"/>
              <a:chExt cx="812800" cy="831850"/>
            </a:xfrm>
          </p:grpSpPr>
          <p:sp>
            <p:nvSpPr>
              <p:cNvPr id="1022" name="Google Shape;1022;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1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24" name="Google Shape;1024;p14"/>
            <p:cNvGrpSpPr/>
            <p:nvPr/>
          </p:nvGrpSpPr>
          <p:grpSpPr>
            <a:xfrm>
              <a:off x="8992227" y="5660855"/>
              <a:ext cx="399221" cy="408578"/>
              <a:chOff x="0" y="-19050"/>
              <a:chExt cx="812800" cy="831850"/>
            </a:xfrm>
          </p:grpSpPr>
          <p:sp>
            <p:nvSpPr>
              <p:cNvPr id="1025" name="Google Shape;1025;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1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27" name="Google Shape;1027;p14"/>
            <p:cNvSpPr/>
            <p:nvPr/>
          </p:nvSpPr>
          <p:spPr>
            <a:xfrm>
              <a:off x="12050730" y="218203"/>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70000"/>
              </a:blip>
              <a:stretch>
                <a:fillRect b="0" l="0" r="0" t="0"/>
              </a:stretch>
            </a:blipFill>
            <a:ln>
              <a:noFill/>
            </a:ln>
          </p:spPr>
        </p:sp>
        <p:sp>
          <p:nvSpPr>
            <p:cNvPr id="1028" name="Google Shape;1028;p14"/>
            <p:cNvSpPr/>
            <p:nvPr/>
          </p:nvSpPr>
          <p:spPr>
            <a:xfrm>
              <a:off x="10469448" y="0"/>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70000"/>
              </a:blip>
              <a:stretch>
                <a:fillRect b="0" l="-51634" r="0" t="-79882"/>
              </a:stretch>
            </a:blipFill>
            <a:ln>
              <a:noFill/>
            </a:ln>
          </p:spPr>
        </p:sp>
        <p:sp>
          <p:nvSpPr>
            <p:cNvPr id="1029" name="Google Shape;1029;p14"/>
            <p:cNvSpPr/>
            <p:nvPr/>
          </p:nvSpPr>
          <p:spPr>
            <a:xfrm flipH="1">
              <a:off x="10469448" y="4031500"/>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70000"/>
              </a:blip>
              <a:stretch>
                <a:fillRect b="0" l="0" r="0" t="0"/>
              </a:stretch>
            </a:blipFill>
            <a:ln>
              <a:noFill/>
            </a:ln>
          </p:spPr>
        </p:sp>
        <p:sp>
          <p:nvSpPr>
            <p:cNvPr id="1030" name="Google Shape;1030;p14"/>
            <p:cNvSpPr/>
            <p:nvPr/>
          </p:nvSpPr>
          <p:spPr>
            <a:xfrm flipH="1">
              <a:off x="10469448" y="2061577"/>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sp>
          <p:nvSpPr>
            <p:cNvPr id="1031" name="Google Shape;1031;p14"/>
            <p:cNvSpPr/>
            <p:nvPr/>
          </p:nvSpPr>
          <p:spPr>
            <a:xfrm flipH="1" rot="9431070">
              <a:off x="13129467" y="3369128"/>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grpSp>
          <p:nvGrpSpPr>
            <p:cNvPr id="1032" name="Google Shape;1032;p14"/>
            <p:cNvGrpSpPr/>
            <p:nvPr/>
          </p:nvGrpSpPr>
          <p:grpSpPr>
            <a:xfrm>
              <a:off x="12890189" y="2720914"/>
              <a:ext cx="300891" cy="307943"/>
              <a:chOff x="0" y="-19050"/>
              <a:chExt cx="812800" cy="831850"/>
            </a:xfrm>
          </p:grpSpPr>
          <p:sp>
            <p:nvSpPr>
              <p:cNvPr id="1033" name="Google Shape;1033;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1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35" name="Google Shape;1035;p14"/>
            <p:cNvGrpSpPr/>
            <p:nvPr/>
          </p:nvGrpSpPr>
          <p:grpSpPr>
            <a:xfrm>
              <a:off x="10319002" y="4024448"/>
              <a:ext cx="300891" cy="307943"/>
              <a:chOff x="0" y="-19050"/>
              <a:chExt cx="812800" cy="831850"/>
            </a:xfrm>
          </p:grpSpPr>
          <p:sp>
            <p:nvSpPr>
              <p:cNvPr id="1036" name="Google Shape;1036;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1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38" name="Google Shape;1038;p14"/>
            <p:cNvSpPr/>
            <p:nvPr/>
          </p:nvSpPr>
          <p:spPr>
            <a:xfrm>
              <a:off x="17339912" y="218203"/>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70000"/>
              </a:blip>
              <a:stretch>
                <a:fillRect b="0" l="0" r="0" t="0"/>
              </a:stretch>
            </a:blipFill>
            <a:ln>
              <a:noFill/>
            </a:ln>
          </p:spPr>
        </p:sp>
        <p:sp>
          <p:nvSpPr>
            <p:cNvPr id="1039" name="Google Shape;1039;p14"/>
            <p:cNvSpPr/>
            <p:nvPr/>
          </p:nvSpPr>
          <p:spPr>
            <a:xfrm>
              <a:off x="15758630" y="0"/>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70000"/>
              </a:blip>
              <a:stretch>
                <a:fillRect b="0" l="-51634" r="0" t="-79882"/>
              </a:stretch>
            </a:blipFill>
            <a:ln>
              <a:noFill/>
            </a:ln>
          </p:spPr>
        </p:sp>
        <p:sp>
          <p:nvSpPr>
            <p:cNvPr id="1040" name="Google Shape;1040;p14"/>
            <p:cNvSpPr/>
            <p:nvPr/>
          </p:nvSpPr>
          <p:spPr>
            <a:xfrm flipH="1">
              <a:off x="15758630" y="4031500"/>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70000"/>
              </a:blip>
              <a:stretch>
                <a:fillRect b="0" l="0" r="0" t="0"/>
              </a:stretch>
            </a:blipFill>
            <a:ln>
              <a:noFill/>
            </a:ln>
          </p:spPr>
        </p:sp>
        <p:sp>
          <p:nvSpPr>
            <p:cNvPr id="1041" name="Google Shape;1041;p14"/>
            <p:cNvSpPr/>
            <p:nvPr/>
          </p:nvSpPr>
          <p:spPr>
            <a:xfrm flipH="1">
              <a:off x="15758630" y="2061577"/>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sp>
          <p:nvSpPr>
            <p:cNvPr id="1042" name="Google Shape;1042;p14"/>
            <p:cNvSpPr/>
            <p:nvPr/>
          </p:nvSpPr>
          <p:spPr>
            <a:xfrm flipH="1" rot="9431070">
              <a:off x="18418649" y="3369128"/>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grpSp>
          <p:nvGrpSpPr>
            <p:cNvPr id="1043" name="Google Shape;1043;p14"/>
            <p:cNvGrpSpPr/>
            <p:nvPr/>
          </p:nvGrpSpPr>
          <p:grpSpPr>
            <a:xfrm>
              <a:off x="18179371" y="2720914"/>
              <a:ext cx="300891" cy="307943"/>
              <a:chOff x="0" y="-19050"/>
              <a:chExt cx="812800" cy="831850"/>
            </a:xfrm>
          </p:grpSpPr>
          <p:sp>
            <p:nvSpPr>
              <p:cNvPr id="1044" name="Google Shape;1044;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1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46" name="Google Shape;1046;p14"/>
            <p:cNvGrpSpPr/>
            <p:nvPr/>
          </p:nvGrpSpPr>
          <p:grpSpPr>
            <a:xfrm>
              <a:off x="15608185" y="4024448"/>
              <a:ext cx="300891" cy="307943"/>
              <a:chOff x="0" y="-19050"/>
              <a:chExt cx="812800" cy="831850"/>
            </a:xfrm>
          </p:grpSpPr>
          <p:sp>
            <p:nvSpPr>
              <p:cNvPr id="1047" name="Google Shape;1047;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1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49" name="Google Shape;1049;p14"/>
            <p:cNvSpPr/>
            <p:nvPr/>
          </p:nvSpPr>
          <p:spPr>
            <a:xfrm>
              <a:off x="12050730" y="6785678"/>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70000"/>
              </a:blip>
              <a:stretch>
                <a:fillRect b="0" l="0" r="0" t="0"/>
              </a:stretch>
            </a:blipFill>
            <a:ln>
              <a:noFill/>
            </a:ln>
          </p:spPr>
        </p:sp>
        <p:sp>
          <p:nvSpPr>
            <p:cNvPr id="1050" name="Google Shape;1050;p14"/>
            <p:cNvSpPr/>
            <p:nvPr/>
          </p:nvSpPr>
          <p:spPr>
            <a:xfrm>
              <a:off x="10469448" y="6567475"/>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70000"/>
              </a:blip>
              <a:stretch>
                <a:fillRect b="0" l="-51634" r="0" t="-79882"/>
              </a:stretch>
            </a:blipFill>
            <a:ln>
              <a:noFill/>
            </a:ln>
          </p:spPr>
        </p:sp>
        <p:sp>
          <p:nvSpPr>
            <p:cNvPr id="1051" name="Google Shape;1051;p14"/>
            <p:cNvSpPr/>
            <p:nvPr/>
          </p:nvSpPr>
          <p:spPr>
            <a:xfrm flipH="1">
              <a:off x="10469448" y="10598975"/>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70000"/>
              </a:blip>
              <a:stretch>
                <a:fillRect b="0" l="0" r="0" t="0"/>
              </a:stretch>
            </a:blipFill>
            <a:ln>
              <a:noFill/>
            </a:ln>
          </p:spPr>
        </p:sp>
        <p:sp>
          <p:nvSpPr>
            <p:cNvPr id="1052" name="Google Shape;1052;p14"/>
            <p:cNvSpPr/>
            <p:nvPr/>
          </p:nvSpPr>
          <p:spPr>
            <a:xfrm flipH="1">
              <a:off x="10469448" y="8629052"/>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sp>
          <p:nvSpPr>
            <p:cNvPr id="1053" name="Google Shape;1053;p14"/>
            <p:cNvSpPr/>
            <p:nvPr/>
          </p:nvSpPr>
          <p:spPr>
            <a:xfrm flipH="1" rot="9431070">
              <a:off x="13129467" y="9936603"/>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grpSp>
          <p:nvGrpSpPr>
            <p:cNvPr id="1054" name="Google Shape;1054;p14"/>
            <p:cNvGrpSpPr/>
            <p:nvPr/>
          </p:nvGrpSpPr>
          <p:grpSpPr>
            <a:xfrm>
              <a:off x="12890189" y="9288390"/>
              <a:ext cx="300891" cy="307943"/>
              <a:chOff x="0" y="-19050"/>
              <a:chExt cx="812800" cy="831850"/>
            </a:xfrm>
          </p:grpSpPr>
          <p:sp>
            <p:nvSpPr>
              <p:cNvPr id="1055" name="Google Shape;1055;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1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57" name="Google Shape;1057;p14"/>
            <p:cNvGrpSpPr/>
            <p:nvPr/>
          </p:nvGrpSpPr>
          <p:grpSpPr>
            <a:xfrm>
              <a:off x="10319002" y="10591923"/>
              <a:ext cx="300891" cy="307943"/>
              <a:chOff x="0" y="-19050"/>
              <a:chExt cx="812800" cy="831850"/>
            </a:xfrm>
          </p:grpSpPr>
          <p:sp>
            <p:nvSpPr>
              <p:cNvPr id="1058" name="Google Shape;1058;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1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60" name="Google Shape;1060;p14"/>
            <p:cNvSpPr/>
            <p:nvPr/>
          </p:nvSpPr>
          <p:spPr>
            <a:xfrm>
              <a:off x="17339912" y="6785678"/>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70000"/>
              </a:blip>
              <a:stretch>
                <a:fillRect b="0" l="0" r="0" t="0"/>
              </a:stretch>
            </a:blipFill>
            <a:ln>
              <a:noFill/>
            </a:ln>
          </p:spPr>
        </p:sp>
        <p:sp>
          <p:nvSpPr>
            <p:cNvPr id="1061" name="Google Shape;1061;p14"/>
            <p:cNvSpPr/>
            <p:nvPr/>
          </p:nvSpPr>
          <p:spPr>
            <a:xfrm>
              <a:off x="15758630" y="6567475"/>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70000"/>
              </a:blip>
              <a:stretch>
                <a:fillRect b="0" l="-51634" r="0" t="-79882"/>
              </a:stretch>
            </a:blipFill>
            <a:ln>
              <a:noFill/>
            </a:ln>
          </p:spPr>
        </p:sp>
        <p:sp>
          <p:nvSpPr>
            <p:cNvPr id="1062" name="Google Shape;1062;p14"/>
            <p:cNvSpPr/>
            <p:nvPr/>
          </p:nvSpPr>
          <p:spPr>
            <a:xfrm flipH="1">
              <a:off x="15758630" y="10598975"/>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70000"/>
              </a:blip>
              <a:stretch>
                <a:fillRect b="0" l="0" r="0" t="0"/>
              </a:stretch>
            </a:blipFill>
            <a:ln>
              <a:noFill/>
            </a:ln>
          </p:spPr>
        </p:sp>
        <p:sp>
          <p:nvSpPr>
            <p:cNvPr id="1063" name="Google Shape;1063;p14"/>
            <p:cNvSpPr/>
            <p:nvPr/>
          </p:nvSpPr>
          <p:spPr>
            <a:xfrm flipH="1">
              <a:off x="15758630" y="8629052"/>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sp>
          <p:nvSpPr>
            <p:cNvPr id="1064" name="Google Shape;1064;p14"/>
            <p:cNvSpPr/>
            <p:nvPr/>
          </p:nvSpPr>
          <p:spPr>
            <a:xfrm flipH="1" rot="9431070">
              <a:off x="18418649" y="9936603"/>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grpSp>
          <p:nvGrpSpPr>
            <p:cNvPr id="1065" name="Google Shape;1065;p14"/>
            <p:cNvGrpSpPr/>
            <p:nvPr/>
          </p:nvGrpSpPr>
          <p:grpSpPr>
            <a:xfrm>
              <a:off x="18179371" y="9288390"/>
              <a:ext cx="300891" cy="307943"/>
              <a:chOff x="0" y="-19050"/>
              <a:chExt cx="812800" cy="831850"/>
            </a:xfrm>
          </p:grpSpPr>
          <p:sp>
            <p:nvSpPr>
              <p:cNvPr id="1066" name="Google Shape;1066;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1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68" name="Google Shape;1068;p14"/>
            <p:cNvGrpSpPr/>
            <p:nvPr/>
          </p:nvGrpSpPr>
          <p:grpSpPr>
            <a:xfrm>
              <a:off x="15608185" y="10591923"/>
              <a:ext cx="300891" cy="307943"/>
              <a:chOff x="0" y="-19050"/>
              <a:chExt cx="812800" cy="831850"/>
            </a:xfrm>
          </p:grpSpPr>
          <p:sp>
            <p:nvSpPr>
              <p:cNvPr id="1069" name="Google Shape;1069;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1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71" name="Google Shape;1071;p14"/>
            <p:cNvGrpSpPr/>
            <p:nvPr/>
          </p:nvGrpSpPr>
          <p:grpSpPr>
            <a:xfrm>
              <a:off x="13825386" y="5660855"/>
              <a:ext cx="399221" cy="408578"/>
              <a:chOff x="0" y="-19050"/>
              <a:chExt cx="812800" cy="831850"/>
            </a:xfrm>
          </p:grpSpPr>
          <p:sp>
            <p:nvSpPr>
              <p:cNvPr id="1072" name="Google Shape;1072;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1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74" name="Google Shape;1074;p14"/>
            <p:cNvGrpSpPr/>
            <p:nvPr/>
          </p:nvGrpSpPr>
          <p:grpSpPr>
            <a:xfrm>
              <a:off x="19311229" y="5660855"/>
              <a:ext cx="399221" cy="408578"/>
              <a:chOff x="0" y="-19050"/>
              <a:chExt cx="812800" cy="831850"/>
            </a:xfrm>
          </p:grpSpPr>
          <p:sp>
            <p:nvSpPr>
              <p:cNvPr id="1075" name="Google Shape;1075;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14"/>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77" name="Google Shape;1077;p14"/>
            <p:cNvGrpSpPr/>
            <p:nvPr/>
          </p:nvGrpSpPr>
          <p:grpSpPr>
            <a:xfrm>
              <a:off x="3655263" y="12387079"/>
              <a:ext cx="511712" cy="523705"/>
              <a:chOff x="0" y="-19050"/>
              <a:chExt cx="812800" cy="831850"/>
            </a:xfrm>
          </p:grpSpPr>
          <p:sp>
            <p:nvSpPr>
              <p:cNvPr id="1078" name="Google Shape;1078;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14"/>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80" name="Google Shape;1080;p14"/>
            <p:cNvGrpSpPr/>
            <p:nvPr/>
          </p:nvGrpSpPr>
          <p:grpSpPr>
            <a:xfrm>
              <a:off x="8943778" y="12387079"/>
              <a:ext cx="511712" cy="523705"/>
              <a:chOff x="0" y="-19050"/>
              <a:chExt cx="812800" cy="831850"/>
            </a:xfrm>
          </p:grpSpPr>
          <p:sp>
            <p:nvSpPr>
              <p:cNvPr id="1081" name="Google Shape;1081;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14"/>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83" name="Google Shape;1083;p14"/>
            <p:cNvGrpSpPr/>
            <p:nvPr/>
          </p:nvGrpSpPr>
          <p:grpSpPr>
            <a:xfrm>
              <a:off x="14232293" y="12387079"/>
              <a:ext cx="511712" cy="523705"/>
              <a:chOff x="0" y="-19050"/>
              <a:chExt cx="812800" cy="831850"/>
            </a:xfrm>
          </p:grpSpPr>
          <p:sp>
            <p:nvSpPr>
              <p:cNvPr id="1084" name="Google Shape;1084;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14"/>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86" name="Google Shape;1086;p14"/>
            <p:cNvGrpSpPr/>
            <p:nvPr/>
          </p:nvGrpSpPr>
          <p:grpSpPr>
            <a:xfrm>
              <a:off x="19520808" y="12387079"/>
              <a:ext cx="511712" cy="523705"/>
              <a:chOff x="0" y="-19050"/>
              <a:chExt cx="812800" cy="831850"/>
            </a:xfrm>
          </p:grpSpPr>
          <p:sp>
            <p:nvSpPr>
              <p:cNvPr id="1087" name="Google Shape;1087;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p14"/>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089" name="Google Shape;1089;p14"/>
          <p:cNvGrpSpPr/>
          <p:nvPr/>
        </p:nvGrpSpPr>
        <p:grpSpPr>
          <a:xfrm>
            <a:off x="914198" y="2849981"/>
            <a:ext cx="4827202" cy="1216908"/>
            <a:chOff x="0" y="-482203"/>
            <a:chExt cx="6436270" cy="1622544"/>
          </a:xfrm>
        </p:grpSpPr>
        <p:grpSp>
          <p:nvGrpSpPr>
            <p:cNvPr id="1090" name="Google Shape;1090;p14"/>
            <p:cNvGrpSpPr/>
            <p:nvPr/>
          </p:nvGrpSpPr>
          <p:grpSpPr>
            <a:xfrm>
              <a:off x="161051" y="-367063"/>
              <a:ext cx="6275219" cy="1507404"/>
              <a:chOff x="0" y="-95250"/>
              <a:chExt cx="1239549" cy="297759"/>
            </a:xfrm>
          </p:grpSpPr>
          <p:sp>
            <p:nvSpPr>
              <p:cNvPr id="1091" name="Google Shape;1091;p14"/>
              <p:cNvSpPr/>
              <p:nvPr/>
            </p:nvSpPr>
            <p:spPr>
              <a:xfrm>
                <a:off x="0" y="0"/>
                <a:ext cx="1239549" cy="202509"/>
              </a:xfrm>
              <a:custGeom>
                <a:rect b="b" l="l" r="r" t="t"/>
                <a:pathLst>
                  <a:path extrusionOk="0" h="202509" w="1239549">
                    <a:moveTo>
                      <a:pt x="0" y="0"/>
                    </a:moveTo>
                    <a:lnTo>
                      <a:pt x="1239549" y="0"/>
                    </a:lnTo>
                    <a:lnTo>
                      <a:pt x="1239549" y="202509"/>
                    </a:lnTo>
                    <a:lnTo>
                      <a:pt x="0" y="202509"/>
                    </a:lnTo>
                    <a:close/>
                  </a:path>
                </a:pathLst>
              </a:custGeom>
              <a:solidFill>
                <a:srgbClr val="000000"/>
              </a:solidFill>
              <a:ln>
                <a:noFill/>
              </a:ln>
            </p:spPr>
          </p:sp>
          <p:sp>
            <p:nvSpPr>
              <p:cNvPr id="1092" name="Google Shape;1092;p14"/>
              <p:cNvSpPr txBox="1"/>
              <p:nvPr/>
            </p:nvSpPr>
            <p:spPr>
              <a:xfrm>
                <a:off x="0" y="-95250"/>
                <a:ext cx="1239549" cy="29775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93" name="Google Shape;1093;p14"/>
            <p:cNvGrpSpPr/>
            <p:nvPr/>
          </p:nvGrpSpPr>
          <p:grpSpPr>
            <a:xfrm>
              <a:off x="0" y="-482203"/>
              <a:ext cx="6319088" cy="1507404"/>
              <a:chOff x="0" y="-95250"/>
              <a:chExt cx="1248215" cy="297759"/>
            </a:xfrm>
          </p:grpSpPr>
          <p:sp>
            <p:nvSpPr>
              <p:cNvPr id="1094" name="Google Shape;1094;p14"/>
              <p:cNvSpPr/>
              <p:nvPr/>
            </p:nvSpPr>
            <p:spPr>
              <a:xfrm>
                <a:off x="0" y="0"/>
                <a:ext cx="1248215" cy="202509"/>
              </a:xfrm>
              <a:custGeom>
                <a:rect b="b" l="l" r="r" t="t"/>
                <a:pathLst>
                  <a:path extrusionOk="0" h="202509" w="1248215">
                    <a:moveTo>
                      <a:pt x="0" y="0"/>
                    </a:moveTo>
                    <a:lnTo>
                      <a:pt x="1248215" y="0"/>
                    </a:lnTo>
                    <a:lnTo>
                      <a:pt x="1248215" y="202509"/>
                    </a:lnTo>
                    <a:lnTo>
                      <a:pt x="0" y="202509"/>
                    </a:lnTo>
                    <a:close/>
                  </a:path>
                </a:pathLst>
              </a:custGeom>
              <a:solidFill>
                <a:srgbClr val="FFE17E"/>
              </a:solidFill>
              <a:ln>
                <a:noFill/>
              </a:ln>
            </p:spPr>
          </p:sp>
          <p:sp>
            <p:nvSpPr>
              <p:cNvPr id="1095" name="Google Shape;1095;p14"/>
              <p:cNvSpPr txBox="1"/>
              <p:nvPr/>
            </p:nvSpPr>
            <p:spPr>
              <a:xfrm>
                <a:off x="0" y="-95250"/>
                <a:ext cx="1248215" cy="29775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096" name="Google Shape;1096;p14"/>
          <p:cNvGrpSpPr/>
          <p:nvPr/>
        </p:nvGrpSpPr>
        <p:grpSpPr>
          <a:xfrm>
            <a:off x="6598650" y="2849981"/>
            <a:ext cx="4827202" cy="1216908"/>
            <a:chOff x="0" y="-482203"/>
            <a:chExt cx="6436270" cy="1622544"/>
          </a:xfrm>
        </p:grpSpPr>
        <p:grpSp>
          <p:nvGrpSpPr>
            <p:cNvPr id="1097" name="Google Shape;1097;p14"/>
            <p:cNvGrpSpPr/>
            <p:nvPr/>
          </p:nvGrpSpPr>
          <p:grpSpPr>
            <a:xfrm>
              <a:off x="161051" y="-367063"/>
              <a:ext cx="6275219" cy="1507404"/>
              <a:chOff x="0" y="-95250"/>
              <a:chExt cx="1239549" cy="297759"/>
            </a:xfrm>
          </p:grpSpPr>
          <p:sp>
            <p:nvSpPr>
              <p:cNvPr id="1098" name="Google Shape;1098;p14"/>
              <p:cNvSpPr/>
              <p:nvPr/>
            </p:nvSpPr>
            <p:spPr>
              <a:xfrm>
                <a:off x="0" y="0"/>
                <a:ext cx="1239549" cy="202509"/>
              </a:xfrm>
              <a:custGeom>
                <a:rect b="b" l="l" r="r" t="t"/>
                <a:pathLst>
                  <a:path extrusionOk="0" h="202509" w="1239549">
                    <a:moveTo>
                      <a:pt x="0" y="0"/>
                    </a:moveTo>
                    <a:lnTo>
                      <a:pt x="1239549" y="0"/>
                    </a:lnTo>
                    <a:lnTo>
                      <a:pt x="1239549" y="202509"/>
                    </a:lnTo>
                    <a:lnTo>
                      <a:pt x="0" y="202509"/>
                    </a:lnTo>
                    <a:close/>
                  </a:path>
                </a:pathLst>
              </a:custGeom>
              <a:solidFill>
                <a:srgbClr val="000000"/>
              </a:solidFill>
              <a:ln>
                <a:noFill/>
              </a:ln>
            </p:spPr>
          </p:sp>
          <p:sp>
            <p:nvSpPr>
              <p:cNvPr id="1099" name="Google Shape;1099;p14"/>
              <p:cNvSpPr txBox="1"/>
              <p:nvPr/>
            </p:nvSpPr>
            <p:spPr>
              <a:xfrm>
                <a:off x="0" y="-95250"/>
                <a:ext cx="1239549" cy="29775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00" name="Google Shape;1100;p14"/>
            <p:cNvGrpSpPr/>
            <p:nvPr/>
          </p:nvGrpSpPr>
          <p:grpSpPr>
            <a:xfrm>
              <a:off x="0" y="-482203"/>
              <a:ext cx="6319088" cy="1507404"/>
              <a:chOff x="0" y="-95250"/>
              <a:chExt cx="1248215" cy="297759"/>
            </a:xfrm>
          </p:grpSpPr>
          <p:sp>
            <p:nvSpPr>
              <p:cNvPr id="1101" name="Google Shape;1101;p14"/>
              <p:cNvSpPr/>
              <p:nvPr/>
            </p:nvSpPr>
            <p:spPr>
              <a:xfrm>
                <a:off x="0" y="0"/>
                <a:ext cx="1248215" cy="202509"/>
              </a:xfrm>
              <a:custGeom>
                <a:rect b="b" l="l" r="r" t="t"/>
                <a:pathLst>
                  <a:path extrusionOk="0" h="202509" w="1248215">
                    <a:moveTo>
                      <a:pt x="0" y="0"/>
                    </a:moveTo>
                    <a:lnTo>
                      <a:pt x="1248215" y="0"/>
                    </a:lnTo>
                    <a:lnTo>
                      <a:pt x="1248215" y="202509"/>
                    </a:lnTo>
                    <a:lnTo>
                      <a:pt x="0" y="202509"/>
                    </a:lnTo>
                    <a:close/>
                  </a:path>
                </a:pathLst>
              </a:custGeom>
              <a:solidFill>
                <a:srgbClr val="FFA49C"/>
              </a:solidFill>
              <a:ln>
                <a:noFill/>
              </a:ln>
            </p:spPr>
          </p:sp>
          <p:sp>
            <p:nvSpPr>
              <p:cNvPr id="1102" name="Google Shape;1102;p14"/>
              <p:cNvSpPr txBox="1"/>
              <p:nvPr/>
            </p:nvSpPr>
            <p:spPr>
              <a:xfrm>
                <a:off x="0" y="-95250"/>
                <a:ext cx="1248215" cy="29775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103" name="Google Shape;1103;p14"/>
          <p:cNvGrpSpPr/>
          <p:nvPr/>
        </p:nvGrpSpPr>
        <p:grpSpPr>
          <a:xfrm>
            <a:off x="12283103" y="2849981"/>
            <a:ext cx="4827202" cy="1216908"/>
            <a:chOff x="0" y="-482203"/>
            <a:chExt cx="6436270" cy="1622544"/>
          </a:xfrm>
        </p:grpSpPr>
        <p:grpSp>
          <p:nvGrpSpPr>
            <p:cNvPr id="1104" name="Google Shape;1104;p14"/>
            <p:cNvGrpSpPr/>
            <p:nvPr/>
          </p:nvGrpSpPr>
          <p:grpSpPr>
            <a:xfrm>
              <a:off x="161051" y="-367063"/>
              <a:ext cx="6275219" cy="1507404"/>
              <a:chOff x="0" y="-95250"/>
              <a:chExt cx="1239549" cy="297759"/>
            </a:xfrm>
          </p:grpSpPr>
          <p:sp>
            <p:nvSpPr>
              <p:cNvPr id="1105" name="Google Shape;1105;p14"/>
              <p:cNvSpPr/>
              <p:nvPr/>
            </p:nvSpPr>
            <p:spPr>
              <a:xfrm>
                <a:off x="0" y="0"/>
                <a:ext cx="1239549" cy="202509"/>
              </a:xfrm>
              <a:custGeom>
                <a:rect b="b" l="l" r="r" t="t"/>
                <a:pathLst>
                  <a:path extrusionOk="0" h="202509" w="1239549">
                    <a:moveTo>
                      <a:pt x="0" y="0"/>
                    </a:moveTo>
                    <a:lnTo>
                      <a:pt x="1239549" y="0"/>
                    </a:lnTo>
                    <a:lnTo>
                      <a:pt x="1239549" y="202509"/>
                    </a:lnTo>
                    <a:lnTo>
                      <a:pt x="0" y="202509"/>
                    </a:lnTo>
                    <a:close/>
                  </a:path>
                </a:pathLst>
              </a:custGeom>
              <a:solidFill>
                <a:srgbClr val="000000"/>
              </a:solidFill>
              <a:ln>
                <a:noFill/>
              </a:ln>
            </p:spPr>
          </p:sp>
          <p:sp>
            <p:nvSpPr>
              <p:cNvPr id="1106" name="Google Shape;1106;p14"/>
              <p:cNvSpPr txBox="1"/>
              <p:nvPr/>
            </p:nvSpPr>
            <p:spPr>
              <a:xfrm>
                <a:off x="0" y="-95250"/>
                <a:ext cx="1239549" cy="29775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07" name="Google Shape;1107;p14"/>
            <p:cNvGrpSpPr/>
            <p:nvPr/>
          </p:nvGrpSpPr>
          <p:grpSpPr>
            <a:xfrm>
              <a:off x="0" y="-482203"/>
              <a:ext cx="6319088" cy="1507404"/>
              <a:chOff x="0" y="-95250"/>
              <a:chExt cx="1248215" cy="297759"/>
            </a:xfrm>
          </p:grpSpPr>
          <p:sp>
            <p:nvSpPr>
              <p:cNvPr id="1108" name="Google Shape;1108;p14"/>
              <p:cNvSpPr/>
              <p:nvPr/>
            </p:nvSpPr>
            <p:spPr>
              <a:xfrm>
                <a:off x="0" y="0"/>
                <a:ext cx="1248215" cy="202509"/>
              </a:xfrm>
              <a:custGeom>
                <a:rect b="b" l="l" r="r" t="t"/>
                <a:pathLst>
                  <a:path extrusionOk="0" h="202509" w="1248215">
                    <a:moveTo>
                      <a:pt x="0" y="0"/>
                    </a:moveTo>
                    <a:lnTo>
                      <a:pt x="1248215" y="0"/>
                    </a:lnTo>
                    <a:lnTo>
                      <a:pt x="1248215" y="202509"/>
                    </a:lnTo>
                    <a:lnTo>
                      <a:pt x="0" y="202509"/>
                    </a:lnTo>
                    <a:close/>
                  </a:path>
                </a:pathLst>
              </a:custGeom>
              <a:solidFill>
                <a:srgbClr val="6DCCD4"/>
              </a:solidFill>
              <a:ln>
                <a:noFill/>
              </a:ln>
            </p:spPr>
          </p:sp>
          <p:sp>
            <p:nvSpPr>
              <p:cNvPr id="1109" name="Google Shape;1109;p14"/>
              <p:cNvSpPr txBox="1"/>
              <p:nvPr/>
            </p:nvSpPr>
            <p:spPr>
              <a:xfrm>
                <a:off x="0" y="-95250"/>
                <a:ext cx="1248215" cy="29775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110" name="Google Shape;1110;p14"/>
          <p:cNvSpPr txBox="1"/>
          <p:nvPr/>
        </p:nvSpPr>
        <p:spPr>
          <a:xfrm>
            <a:off x="5537983" y="1019175"/>
            <a:ext cx="6948538" cy="138874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000000"/>
                </a:solidFill>
                <a:latin typeface="Exo 2"/>
                <a:ea typeface="Exo 2"/>
                <a:cs typeface="Exo 2"/>
                <a:sym typeface="Exo 2"/>
              </a:rPr>
              <a:t>HOW TO USE</a:t>
            </a:r>
            <a:endParaRPr/>
          </a:p>
        </p:txBody>
      </p:sp>
      <p:sp>
        <p:nvSpPr>
          <p:cNvPr id="1111" name="Google Shape;1111;p14"/>
          <p:cNvSpPr txBox="1"/>
          <p:nvPr/>
        </p:nvSpPr>
        <p:spPr>
          <a:xfrm>
            <a:off x="907596" y="4270156"/>
            <a:ext cx="4833900" cy="4832400"/>
          </a:xfrm>
          <a:prstGeom prst="rect">
            <a:avLst/>
          </a:prstGeom>
          <a:noFill/>
          <a:ln>
            <a:noFill/>
          </a:ln>
        </p:spPr>
        <p:txBody>
          <a:bodyPr anchorCtr="0" anchor="t" bIns="0" lIns="0" spcFirstLastPara="1" rIns="0" wrap="square" tIns="0">
            <a:spAutoFit/>
          </a:bodyPr>
          <a:lstStyle/>
          <a:p>
            <a:pPr indent="-248284" lvl="1" marL="496571" marR="0" rtl="0" algn="l">
              <a:lnSpc>
                <a:spcPct val="115000"/>
              </a:lnSpc>
              <a:spcBef>
                <a:spcPts val="0"/>
              </a:spcBef>
              <a:spcAft>
                <a:spcPts val="0"/>
              </a:spcAft>
              <a:buClr>
                <a:srgbClr val="000000"/>
              </a:buClr>
              <a:buSzPts val="2300"/>
              <a:buFont typeface="Arial"/>
              <a:buChar char="•"/>
            </a:pPr>
            <a:r>
              <a:rPr b="0" i="0" lang="en-US" sz="2300" u="none" cap="none" strike="noStrike">
                <a:solidFill>
                  <a:srgbClr val="000000"/>
                </a:solidFill>
                <a:latin typeface="Alegreya Sans"/>
                <a:ea typeface="Alegreya Sans"/>
                <a:cs typeface="Alegreya Sans"/>
                <a:sym typeface="Alegreya Sans"/>
              </a:rPr>
              <a:t>Click on the "Google Slides" button below this presentation preview. Make sure to sign in to your Google account. Click on "Make a copy." Start editing your presentation.</a:t>
            </a:r>
            <a:endParaRPr/>
          </a:p>
          <a:p>
            <a:pPr indent="-248284" lvl="1" marL="496571" marR="0" rtl="0" algn="l">
              <a:lnSpc>
                <a:spcPct val="115000"/>
              </a:lnSpc>
              <a:spcBef>
                <a:spcPts val="0"/>
              </a:spcBef>
              <a:spcAft>
                <a:spcPts val="0"/>
              </a:spcAft>
              <a:buClr>
                <a:srgbClr val="000000"/>
              </a:buClr>
              <a:buSzPts val="2300"/>
              <a:buFont typeface="Arial"/>
              <a:buChar char="•"/>
            </a:pPr>
            <a:r>
              <a:rPr b="0" i="0" lang="en-US" sz="2300" u="sng" cap="none" strike="noStrike">
                <a:solidFill>
                  <a:srgbClr val="000000"/>
                </a:solidFill>
                <a:latin typeface="Alegreya Sans"/>
                <a:ea typeface="Alegreya Sans"/>
                <a:cs typeface="Alegreya Sans"/>
                <a:sym typeface="Alegreya Sans"/>
              </a:rPr>
              <a:t>Alternative:</a:t>
            </a:r>
            <a:r>
              <a:rPr b="0" i="0" lang="en-US" sz="2300" u="none" cap="none" strike="noStrike">
                <a:solidFill>
                  <a:srgbClr val="000000"/>
                </a:solidFill>
                <a:latin typeface="Alegreya Sans"/>
                <a:ea typeface="Alegreya Sans"/>
                <a:cs typeface="Alegreya Sans"/>
                <a:sym typeface="Alegreya Sans"/>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112" name="Google Shape;1112;p14"/>
          <p:cNvSpPr txBox="1"/>
          <p:nvPr/>
        </p:nvSpPr>
        <p:spPr>
          <a:xfrm>
            <a:off x="1387879" y="3365259"/>
            <a:ext cx="3879840" cy="51943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200" u="none" cap="none" strike="noStrike">
                <a:solidFill>
                  <a:srgbClr val="000000"/>
                </a:solidFill>
                <a:latin typeface="Exo 2"/>
                <a:ea typeface="Exo 2"/>
                <a:cs typeface="Exo 2"/>
                <a:sym typeface="Exo 2"/>
              </a:rPr>
              <a:t>GOOGLE SLIDES</a:t>
            </a:r>
            <a:endParaRPr/>
          </a:p>
        </p:txBody>
      </p:sp>
      <p:sp>
        <p:nvSpPr>
          <p:cNvPr id="1113" name="Google Shape;1113;p14"/>
          <p:cNvSpPr txBox="1"/>
          <p:nvPr/>
        </p:nvSpPr>
        <p:spPr>
          <a:xfrm>
            <a:off x="6598650" y="4270156"/>
            <a:ext cx="4827300" cy="4018200"/>
          </a:xfrm>
          <a:prstGeom prst="rect">
            <a:avLst/>
          </a:prstGeom>
          <a:noFill/>
          <a:ln>
            <a:noFill/>
          </a:ln>
        </p:spPr>
        <p:txBody>
          <a:bodyPr anchorCtr="0" anchor="t" bIns="0" lIns="0" spcFirstLastPara="1" rIns="0" wrap="square" tIns="0">
            <a:spAutoFit/>
          </a:bodyPr>
          <a:lstStyle/>
          <a:p>
            <a:pPr indent="-248284" lvl="1" marL="496571" marR="0" rtl="0" algn="l">
              <a:lnSpc>
                <a:spcPct val="115000"/>
              </a:lnSpc>
              <a:spcBef>
                <a:spcPts val="0"/>
              </a:spcBef>
              <a:spcAft>
                <a:spcPts val="0"/>
              </a:spcAft>
              <a:buClr>
                <a:srgbClr val="000000"/>
              </a:buClr>
              <a:buSzPts val="2300"/>
              <a:buFont typeface="Arial"/>
              <a:buChar char="•"/>
            </a:pPr>
            <a:r>
              <a:rPr b="0" i="0" lang="en-US" sz="2300" u="none" cap="none" strike="noStrike">
                <a:solidFill>
                  <a:srgbClr val="000000"/>
                </a:solidFill>
                <a:latin typeface="Alegreya Sans"/>
                <a:ea typeface="Alegreya Sans"/>
                <a:cs typeface="Alegreya Sans"/>
                <a:sym typeface="Alegreya Sans"/>
              </a:rPr>
              <a:t>Click on the "PowerPoint" button below this presentation preview. Start editing your presentation.</a:t>
            </a:r>
            <a:endParaRPr/>
          </a:p>
          <a:p>
            <a:pPr indent="-248284" lvl="1" marL="496571" marR="0" rtl="0" algn="l">
              <a:lnSpc>
                <a:spcPct val="115000"/>
              </a:lnSpc>
              <a:spcBef>
                <a:spcPts val="0"/>
              </a:spcBef>
              <a:spcAft>
                <a:spcPts val="0"/>
              </a:spcAft>
              <a:buClr>
                <a:srgbClr val="000000"/>
              </a:buClr>
              <a:buSzPts val="2300"/>
              <a:buFont typeface="Arial"/>
              <a:buChar char="•"/>
            </a:pPr>
            <a:r>
              <a:rPr b="0" i="0" lang="en-US" sz="2300" u="sng" cap="none" strike="noStrike">
                <a:solidFill>
                  <a:srgbClr val="000000"/>
                </a:solidFill>
                <a:latin typeface="Alegreya Sans"/>
                <a:ea typeface="Alegreya Sans"/>
                <a:cs typeface="Alegreya Sans"/>
                <a:sym typeface="Alegreya Sans"/>
              </a:rPr>
              <a:t>Alternative:</a:t>
            </a:r>
            <a:r>
              <a:rPr b="0" i="0" lang="en-US" sz="2300" u="none" cap="none" strike="noStrike">
                <a:solidFill>
                  <a:srgbClr val="000000"/>
                </a:solidFill>
                <a:latin typeface="Alegreya Sans"/>
                <a:ea typeface="Alegreya Sans"/>
                <a:cs typeface="Alegreya Sans"/>
                <a:sym typeface="Alegreya Sans"/>
              </a:rPr>
              <a:t> From Canva template file, Click on the "Share" button on the top right corner in Canva and click on "More" at the bottom of the menu. Enter "PowerPoint" in the search bar and click on the PowerPoint icon to download.</a:t>
            </a:r>
            <a:endParaRPr/>
          </a:p>
        </p:txBody>
      </p:sp>
      <p:sp>
        <p:nvSpPr>
          <p:cNvPr id="1114" name="Google Shape;1114;p14"/>
          <p:cNvSpPr txBox="1"/>
          <p:nvPr/>
        </p:nvSpPr>
        <p:spPr>
          <a:xfrm>
            <a:off x="6899296" y="3365259"/>
            <a:ext cx="4225912" cy="51943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200" u="none" cap="none" strike="noStrike">
                <a:solidFill>
                  <a:srgbClr val="000000"/>
                </a:solidFill>
                <a:latin typeface="Exo 2"/>
                <a:ea typeface="Exo 2"/>
                <a:cs typeface="Exo 2"/>
                <a:sym typeface="Exo 2"/>
              </a:rPr>
              <a:t>POWERPOINT</a:t>
            </a:r>
            <a:endParaRPr/>
          </a:p>
        </p:txBody>
      </p:sp>
      <p:sp>
        <p:nvSpPr>
          <p:cNvPr id="1115" name="Google Shape;1115;p14"/>
          <p:cNvSpPr txBox="1"/>
          <p:nvPr/>
        </p:nvSpPr>
        <p:spPr>
          <a:xfrm>
            <a:off x="12283103" y="4299367"/>
            <a:ext cx="4827300" cy="1575300"/>
          </a:xfrm>
          <a:prstGeom prst="rect">
            <a:avLst/>
          </a:prstGeom>
          <a:noFill/>
          <a:ln>
            <a:noFill/>
          </a:ln>
        </p:spPr>
        <p:txBody>
          <a:bodyPr anchorCtr="0" anchor="t" bIns="0" lIns="0" spcFirstLastPara="1" rIns="0" wrap="square" tIns="0">
            <a:spAutoFit/>
          </a:bodyPr>
          <a:lstStyle/>
          <a:p>
            <a:pPr indent="-248284" lvl="1" marL="496571" marR="0" rtl="0" algn="l">
              <a:lnSpc>
                <a:spcPct val="115000"/>
              </a:lnSpc>
              <a:spcBef>
                <a:spcPts val="0"/>
              </a:spcBef>
              <a:spcAft>
                <a:spcPts val="0"/>
              </a:spcAft>
              <a:buClr>
                <a:srgbClr val="000000"/>
              </a:buClr>
              <a:buSzPts val="2300"/>
              <a:buFont typeface="Arial"/>
              <a:buChar char="•"/>
            </a:pPr>
            <a:r>
              <a:rPr b="0" i="0" lang="en-US" sz="2300" u="none" cap="none" strike="noStrike">
                <a:solidFill>
                  <a:srgbClr val="000000"/>
                </a:solidFill>
                <a:latin typeface="Alegreya Sans"/>
                <a:ea typeface="Alegreya Sans"/>
                <a:cs typeface="Alegreya Sans"/>
                <a:sym typeface="Alegreya Sans"/>
              </a:rPr>
              <a:t>Click on the "Canva" button under this presentation preview. Start editing your presentation. You need to sign in to your Canva account.</a:t>
            </a:r>
            <a:endParaRPr/>
          </a:p>
        </p:txBody>
      </p:sp>
      <p:sp>
        <p:nvSpPr>
          <p:cNvPr id="1116" name="Google Shape;1116;p14"/>
          <p:cNvSpPr txBox="1"/>
          <p:nvPr/>
        </p:nvSpPr>
        <p:spPr>
          <a:xfrm>
            <a:off x="12732190" y="3365259"/>
            <a:ext cx="3929029" cy="51943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200" u="none" cap="none" strike="noStrike">
                <a:solidFill>
                  <a:srgbClr val="000000"/>
                </a:solidFill>
                <a:latin typeface="Exo 2"/>
                <a:ea typeface="Exo 2"/>
                <a:cs typeface="Exo 2"/>
                <a:sym typeface="Exo 2"/>
              </a:rPr>
              <a:t>CANVA</a:t>
            </a:r>
            <a:endParaRPr/>
          </a:p>
        </p:txBody>
      </p:sp>
      <p:grpSp>
        <p:nvGrpSpPr>
          <p:cNvPr id="1117" name="Google Shape;1117;p14"/>
          <p:cNvGrpSpPr/>
          <p:nvPr/>
        </p:nvGrpSpPr>
        <p:grpSpPr>
          <a:xfrm>
            <a:off x="14243066" y="7159264"/>
            <a:ext cx="6183634" cy="6494641"/>
            <a:chOff x="0" y="-19050"/>
            <a:chExt cx="792015" cy="831850"/>
          </a:xfrm>
        </p:grpSpPr>
        <p:sp>
          <p:nvSpPr>
            <p:cNvPr id="1118" name="Google Shape;1118;p14"/>
            <p:cNvSpPr/>
            <p:nvPr/>
          </p:nvSpPr>
          <p:spPr>
            <a:xfrm>
              <a:off x="0" y="0"/>
              <a:ext cx="792015" cy="812800"/>
            </a:xfrm>
            <a:custGeom>
              <a:rect b="b" l="l" r="r" t="t"/>
              <a:pathLst>
                <a:path extrusionOk="0" h="812800" w="792015">
                  <a:moveTo>
                    <a:pt x="396008" y="0"/>
                  </a:moveTo>
                  <a:cubicBezTo>
                    <a:pt x="177299" y="0"/>
                    <a:pt x="0" y="181951"/>
                    <a:pt x="0" y="406400"/>
                  </a:cubicBezTo>
                  <a:cubicBezTo>
                    <a:pt x="0" y="630849"/>
                    <a:pt x="177299" y="812800"/>
                    <a:pt x="396008" y="812800"/>
                  </a:cubicBezTo>
                  <a:cubicBezTo>
                    <a:pt x="614717" y="812800"/>
                    <a:pt x="792015" y="630849"/>
                    <a:pt x="792015" y="406400"/>
                  </a:cubicBezTo>
                  <a:cubicBezTo>
                    <a:pt x="792015" y="181951"/>
                    <a:pt x="614717" y="0"/>
                    <a:pt x="396008" y="0"/>
                  </a:cubicBezTo>
                  <a:close/>
                </a:path>
              </a:pathLst>
            </a:custGeom>
            <a:solidFill>
              <a:srgbClr val="000000">
                <a:alpha val="0"/>
              </a:srgbClr>
            </a:solidFill>
            <a:ln cap="sq" cmpd="sng" w="381000">
              <a:solidFill>
                <a:srgbClr val="FFA49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14"/>
            <p:cNvSpPr txBox="1"/>
            <p:nvPr/>
          </p:nvSpPr>
          <p:spPr>
            <a:xfrm>
              <a:off x="74251" y="-19050"/>
              <a:ext cx="643513"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20" name="Google Shape;1120;p14"/>
          <p:cNvSpPr/>
          <p:nvPr/>
        </p:nvSpPr>
        <p:spPr>
          <a:xfrm>
            <a:off x="12057992" y="9107586"/>
            <a:ext cx="3195548" cy="3195548"/>
          </a:xfrm>
          <a:custGeom>
            <a:rect b="b" l="l" r="r" t="t"/>
            <a:pathLst>
              <a:path extrusionOk="0" h="3195548" w="3195548">
                <a:moveTo>
                  <a:pt x="0" y="0"/>
                </a:moveTo>
                <a:lnTo>
                  <a:pt x="3195548" y="0"/>
                </a:lnTo>
                <a:lnTo>
                  <a:pt x="3195548" y="3195548"/>
                </a:lnTo>
                <a:lnTo>
                  <a:pt x="0" y="3195548"/>
                </a:lnTo>
                <a:lnTo>
                  <a:pt x="0" y="0"/>
                </a:lnTo>
                <a:close/>
              </a:path>
            </a:pathLst>
          </a:custGeom>
          <a:blipFill rotWithShape="1">
            <a:blip r:embed="rId5">
              <a:alphaModFix/>
            </a:blip>
            <a:stretch>
              <a:fillRect b="0" l="0" r="0" t="0"/>
            </a:stretch>
          </a:blipFill>
          <a:ln>
            <a:noFill/>
          </a:ln>
        </p:spPr>
      </p:sp>
      <p:grpSp>
        <p:nvGrpSpPr>
          <p:cNvPr id="1121" name="Google Shape;1121;p14"/>
          <p:cNvGrpSpPr/>
          <p:nvPr/>
        </p:nvGrpSpPr>
        <p:grpSpPr>
          <a:xfrm>
            <a:off x="16661218" y="6157180"/>
            <a:ext cx="2952618" cy="3101120"/>
            <a:chOff x="0" y="-19050"/>
            <a:chExt cx="792015" cy="831850"/>
          </a:xfrm>
        </p:grpSpPr>
        <p:sp>
          <p:nvSpPr>
            <p:cNvPr id="1122" name="Google Shape;1122;p14"/>
            <p:cNvSpPr/>
            <p:nvPr/>
          </p:nvSpPr>
          <p:spPr>
            <a:xfrm>
              <a:off x="0" y="0"/>
              <a:ext cx="792015" cy="812800"/>
            </a:xfrm>
            <a:custGeom>
              <a:rect b="b" l="l" r="r" t="t"/>
              <a:pathLst>
                <a:path extrusionOk="0" h="812800" w="792015">
                  <a:moveTo>
                    <a:pt x="396008" y="0"/>
                  </a:moveTo>
                  <a:cubicBezTo>
                    <a:pt x="177299" y="0"/>
                    <a:pt x="0" y="181951"/>
                    <a:pt x="0" y="406400"/>
                  </a:cubicBezTo>
                  <a:cubicBezTo>
                    <a:pt x="0" y="630849"/>
                    <a:pt x="177299" y="812800"/>
                    <a:pt x="396008" y="812800"/>
                  </a:cubicBezTo>
                  <a:cubicBezTo>
                    <a:pt x="614717" y="812800"/>
                    <a:pt x="792015" y="630849"/>
                    <a:pt x="792015" y="406400"/>
                  </a:cubicBezTo>
                  <a:cubicBezTo>
                    <a:pt x="792015" y="181951"/>
                    <a:pt x="614717" y="0"/>
                    <a:pt x="396008" y="0"/>
                  </a:cubicBezTo>
                  <a:close/>
                </a:path>
              </a:pathLst>
            </a:custGeom>
            <a:solidFill>
              <a:srgbClr val="000000">
                <a:alpha val="0"/>
              </a:srgbClr>
            </a:solidFill>
            <a:ln cap="sq" cmpd="sng" w="381000">
              <a:solidFill>
                <a:srgbClr val="FFE17E"/>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14"/>
            <p:cNvSpPr txBox="1"/>
            <p:nvPr/>
          </p:nvSpPr>
          <p:spPr>
            <a:xfrm>
              <a:off x="74251" y="-19050"/>
              <a:ext cx="643513"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24" name="Google Shape;1124;p14"/>
          <p:cNvGrpSpPr/>
          <p:nvPr/>
        </p:nvGrpSpPr>
        <p:grpSpPr>
          <a:xfrm>
            <a:off x="16192666" y="7163437"/>
            <a:ext cx="1340191" cy="3123562"/>
            <a:chOff x="0" y="0"/>
            <a:chExt cx="1786921" cy="4164750"/>
          </a:xfrm>
        </p:grpSpPr>
        <p:grpSp>
          <p:nvGrpSpPr>
            <p:cNvPr id="1125" name="Google Shape;1125;p14"/>
            <p:cNvGrpSpPr/>
            <p:nvPr/>
          </p:nvGrpSpPr>
          <p:grpSpPr>
            <a:xfrm>
              <a:off x="329295" y="0"/>
              <a:ext cx="202354" cy="202354"/>
              <a:chOff x="0" y="0"/>
              <a:chExt cx="812800" cy="812800"/>
            </a:xfrm>
          </p:grpSpPr>
          <p:sp>
            <p:nvSpPr>
              <p:cNvPr id="1126" name="Google Shape;1126;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7" name="Google Shape;1127;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28" name="Google Shape;1128;p14"/>
            <p:cNvGrpSpPr/>
            <p:nvPr/>
          </p:nvGrpSpPr>
          <p:grpSpPr>
            <a:xfrm>
              <a:off x="956931" y="0"/>
              <a:ext cx="202354" cy="202354"/>
              <a:chOff x="0" y="0"/>
              <a:chExt cx="812800" cy="812800"/>
            </a:xfrm>
          </p:grpSpPr>
          <p:sp>
            <p:nvSpPr>
              <p:cNvPr id="1129" name="Google Shape;1129;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0" name="Google Shape;1130;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31" name="Google Shape;1131;p14"/>
            <p:cNvGrpSpPr/>
            <p:nvPr/>
          </p:nvGrpSpPr>
          <p:grpSpPr>
            <a:xfrm>
              <a:off x="1584567" y="0"/>
              <a:ext cx="202354" cy="202354"/>
              <a:chOff x="0" y="0"/>
              <a:chExt cx="812800" cy="812800"/>
            </a:xfrm>
          </p:grpSpPr>
          <p:sp>
            <p:nvSpPr>
              <p:cNvPr id="1132" name="Google Shape;1132;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3" name="Google Shape;1133;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34" name="Google Shape;1134;p14"/>
            <p:cNvGrpSpPr/>
            <p:nvPr/>
          </p:nvGrpSpPr>
          <p:grpSpPr>
            <a:xfrm>
              <a:off x="0" y="343308"/>
              <a:ext cx="202354" cy="202354"/>
              <a:chOff x="0" y="0"/>
              <a:chExt cx="812800" cy="812800"/>
            </a:xfrm>
          </p:grpSpPr>
          <p:sp>
            <p:nvSpPr>
              <p:cNvPr id="1135" name="Google Shape;1135;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6" name="Google Shape;1136;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37" name="Google Shape;1137;p14"/>
            <p:cNvGrpSpPr/>
            <p:nvPr/>
          </p:nvGrpSpPr>
          <p:grpSpPr>
            <a:xfrm>
              <a:off x="627636" y="343308"/>
              <a:ext cx="202354" cy="202354"/>
              <a:chOff x="0" y="0"/>
              <a:chExt cx="812800" cy="812800"/>
            </a:xfrm>
          </p:grpSpPr>
          <p:sp>
            <p:nvSpPr>
              <p:cNvPr id="1138" name="Google Shape;1138;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40" name="Google Shape;1140;p14"/>
            <p:cNvGrpSpPr/>
            <p:nvPr/>
          </p:nvGrpSpPr>
          <p:grpSpPr>
            <a:xfrm>
              <a:off x="1255272" y="343308"/>
              <a:ext cx="202354" cy="202354"/>
              <a:chOff x="0" y="0"/>
              <a:chExt cx="812800" cy="812800"/>
            </a:xfrm>
          </p:grpSpPr>
          <p:sp>
            <p:nvSpPr>
              <p:cNvPr id="1141" name="Google Shape;1141;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2" name="Google Shape;1142;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43" name="Google Shape;1143;p14"/>
            <p:cNvGrpSpPr/>
            <p:nvPr/>
          </p:nvGrpSpPr>
          <p:grpSpPr>
            <a:xfrm>
              <a:off x="329295" y="723818"/>
              <a:ext cx="202354" cy="202354"/>
              <a:chOff x="0" y="0"/>
              <a:chExt cx="812800" cy="812800"/>
            </a:xfrm>
          </p:grpSpPr>
          <p:sp>
            <p:nvSpPr>
              <p:cNvPr id="1144" name="Google Shape;1144;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5" name="Google Shape;1145;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46" name="Google Shape;1146;p14"/>
            <p:cNvGrpSpPr/>
            <p:nvPr/>
          </p:nvGrpSpPr>
          <p:grpSpPr>
            <a:xfrm>
              <a:off x="956931" y="723818"/>
              <a:ext cx="202354" cy="202354"/>
              <a:chOff x="0" y="0"/>
              <a:chExt cx="812800" cy="812800"/>
            </a:xfrm>
          </p:grpSpPr>
          <p:sp>
            <p:nvSpPr>
              <p:cNvPr id="1147" name="Google Shape;1147;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8" name="Google Shape;1148;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49" name="Google Shape;1149;p14"/>
            <p:cNvGrpSpPr/>
            <p:nvPr/>
          </p:nvGrpSpPr>
          <p:grpSpPr>
            <a:xfrm>
              <a:off x="1584567" y="723818"/>
              <a:ext cx="202354" cy="202354"/>
              <a:chOff x="0" y="0"/>
              <a:chExt cx="812800" cy="812800"/>
            </a:xfrm>
          </p:grpSpPr>
          <p:sp>
            <p:nvSpPr>
              <p:cNvPr id="1150" name="Google Shape;1150;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1" name="Google Shape;1151;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52" name="Google Shape;1152;p14"/>
            <p:cNvGrpSpPr/>
            <p:nvPr/>
          </p:nvGrpSpPr>
          <p:grpSpPr>
            <a:xfrm>
              <a:off x="0" y="1067126"/>
              <a:ext cx="202354" cy="202354"/>
              <a:chOff x="0" y="0"/>
              <a:chExt cx="812800" cy="812800"/>
            </a:xfrm>
          </p:grpSpPr>
          <p:sp>
            <p:nvSpPr>
              <p:cNvPr id="1153" name="Google Shape;1153;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4" name="Google Shape;1154;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55" name="Google Shape;1155;p14"/>
            <p:cNvGrpSpPr/>
            <p:nvPr/>
          </p:nvGrpSpPr>
          <p:grpSpPr>
            <a:xfrm>
              <a:off x="627636" y="1067126"/>
              <a:ext cx="202354" cy="202354"/>
              <a:chOff x="0" y="0"/>
              <a:chExt cx="812800" cy="812800"/>
            </a:xfrm>
          </p:grpSpPr>
          <p:sp>
            <p:nvSpPr>
              <p:cNvPr id="1156" name="Google Shape;1156;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7" name="Google Shape;1157;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58" name="Google Shape;1158;p14"/>
            <p:cNvGrpSpPr/>
            <p:nvPr/>
          </p:nvGrpSpPr>
          <p:grpSpPr>
            <a:xfrm>
              <a:off x="1255272" y="1067126"/>
              <a:ext cx="202354" cy="202354"/>
              <a:chOff x="0" y="0"/>
              <a:chExt cx="812800" cy="812800"/>
            </a:xfrm>
          </p:grpSpPr>
          <p:sp>
            <p:nvSpPr>
              <p:cNvPr id="1159" name="Google Shape;1159;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0" name="Google Shape;1160;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61" name="Google Shape;1161;p14"/>
            <p:cNvGrpSpPr/>
            <p:nvPr/>
          </p:nvGrpSpPr>
          <p:grpSpPr>
            <a:xfrm>
              <a:off x="329295" y="1447635"/>
              <a:ext cx="202354" cy="202354"/>
              <a:chOff x="0" y="0"/>
              <a:chExt cx="812800" cy="812800"/>
            </a:xfrm>
          </p:grpSpPr>
          <p:sp>
            <p:nvSpPr>
              <p:cNvPr id="1162" name="Google Shape;1162;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3" name="Google Shape;1163;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64" name="Google Shape;1164;p14"/>
            <p:cNvGrpSpPr/>
            <p:nvPr/>
          </p:nvGrpSpPr>
          <p:grpSpPr>
            <a:xfrm>
              <a:off x="956931" y="1447635"/>
              <a:ext cx="202354" cy="202354"/>
              <a:chOff x="0" y="0"/>
              <a:chExt cx="812800" cy="812800"/>
            </a:xfrm>
          </p:grpSpPr>
          <p:sp>
            <p:nvSpPr>
              <p:cNvPr id="1165" name="Google Shape;1165;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6" name="Google Shape;1166;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67" name="Google Shape;1167;p14"/>
            <p:cNvGrpSpPr/>
            <p:nvPr/>
          </p:nvGrpSpPr>
          <p:grpSpPr>
            <a:xfrm>
              <a:off x="1584567" y="1447635"/>
              <a:ext cx="202354" cy="202354"/>
              <a:chOff x="0" y="0"/>
              <a:chExt cx="812800" cy="812800"/>
            </a:xfrm>
          </p:grpSpPr>
          <p:sp>
            <p:nvSpPr>
              <p:cNvPr id="1168" name="Google Shape;1168;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9" name="Google Shape;1169;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70" name="Google Shape;1170;p14"/>
            <p:cNvGrpSpPr/>
            <p:nvPr/>
          </p:nvGrpSpPr>
          <p:grpSpPr>
            <a:xfrm>
              <a:off x="0" y="1790944"/>
              <a:ext cx="202354" cy="202354"/>
              <a:chOff x="0" y="0"/>
              <a:chExt cx="812800" cy="812800"/>
            </a:xfrm>
          </p:grpSpPr>
          <p:sp>
            <p:nvSpPr>
              <p:cNvPr id="1171" name="Google Shape;1171;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2" name="Google Shape;1172;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73" name="Google Shape;1173;p14"/>
            <p:cNvGrpSpPr/>
            <p:nvPr/>
          </p:nvGrpSpPr>
          <p:grpSpPr>
            <a:xfrm>
              <a:off x="627636" y="1790944"/>
              <a:ext cx="202354" cy="202354"/>
              <a:chOff x="0" y="0"/>
              <a:chExt cx="812800" cy="812800"/>
            </a:xfrm>
          </p:grpSpPr>
          <p:sp>
            <p:nvSpPr>
              <p:cNvPr id="1174" name="Google Shape;1174;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5" name="Google Shape;1175;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76" name="Google Shape;1176;p14"/>
            <p:cNvGrpSpPr/>
            <p:nvPr/>
          </p:nvGrpSpPr>
          <p:grpSpPr>
            <a:xfrm>
              <a:off x="1255272" y="1790944"/>
              <a:ext cx="202354" cy="202354"/>
              <a:chOff x="0" y="0"/>
              <a:chExt cx="812800" cy="812800"/>
            </a:xfrm>
          </p:grpSpPr>
          <p:sp>
            <p:nvSpPr>
              <p:cNvPr id="1177" name="Google Shape;1177;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8" name="Google Shape;1178;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79" name="Google Shape;1179;p14"/>
            <p:cNvGrpSpPr/>
            <p:nvPr/>
          </p:nvGrpSpPr>
          <p:grpSpPr>
            <a:xfrm>
              <a:off x="329295" y="2171453"/>
              <a:ext cx="202354" cy="202354"/>
              <a:chOff x="0" y="0"/>
              <a:chExt cx="812800" cy="812800"/>
            </a:xfrm>
          </p:grpSpPr>
          <p:sp>
            <p:nvSpPr>
              <p:cNvPr id="1180" name="Google Shape;1180;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1" name="Google Shape;1181;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82" name="Google Shape;1182;p14"/>
            <p:cNvGrpSpPr/>
            <p:nvPr/>
          </p:nvGrpSpPr>
          <p:grpSpPr>
            <a:xfrm>
              <a:off x="956931" y="2171453"/>
              <a:ext cx="202354" cy="202354"/>
              <a:chOff x="0" y="0"/>
              <a:chExt cx="812800" cy="812800"/>
            </a:xfrm>
          </p:grpSpPr>
          <p:sp>
            <p:nvSpPr>
              <p:cNvPr id="1183" name="Google Shape;1183;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4" name="Google Shape;1184;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85" name="Google Shape;1185;p14"/>
            <p:cNvGrpSpPr/>
            <p:nvPr/>
          </p:nvGrpSpPr>
          <p:grpSpPr>
            <a:xfrm>
              <a:off x="1584567" y="2171453"/>
              <a:ext cx="202354" cy="202354"/>
              <a:chOff x="0" y="0"/>
              <a:chExt cx="812800" cy="812800"/>
            </a:xfrm>
          </p:grpSpPr>
          <p:sp>
            <p:nvSpPr>
              <p:cNvPr id="1186" name="Google Shape;1186;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7" name="Google Shape;1187;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88" name="Google Shape;1188;p14"/>
            <p:cNvGrpSpPr/>
            <p:nvPr/>
          </p:nvGrpSpPr>
          <p:grpSpPr>
            <a:xfrm>
              <a:off x="0" y="2514761"/>
              <a:ext cx="202354" cy="202354"/>
              <a:chOff x="0" y="0"/>
              <a:chExt cx="812800" cy="812800"/>
            </a:xfrm>
          </p:grpSpPr>
          <p:sp>
            <p:nvSpPr>
              <p:cNvPr id="1189" name="Google Shape;1189;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0" name="Google Shape;1190;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91" name="Google Shape;1191;p14"/>
            <p:cNvGrpSpPr/>
            <p:nvPr/>
          </p:nvGrpSpPr>
          <p:grpSpPr>
            <a:xfrm>
              <a:off x="627636" y="2514761"/>
              <a:ext cx="202354" cy="202354"/>
              <a:chOff x="0" y="0"/>
              <a:chExt cx="812800" cy="812800"/>
            </a:xfrm>
          </p:grpSpPr>
          <p:sp>
            <p:nvSpPr>
              <p:cNvPr id="1192" name="Google Shape;1192;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94" name="Google Shape;1194;p14"/>
            <p:cNvGrpSpPr/>
            <p:nvPr/>
          </p:nvGrpSpPr>
          <p:grpSpPr>
            <a:xfrm>
              <a:off x="1255272" y="2514761"/>
              <a:ext cx="202354" cy="202354"/>
              <a:chOff x="0" y="0"/>
              <a:chExt cx="812800" cy="812800"/>
            </a:xfrm>
          </p:grpSpPr>
          <p:sp>
            <p:nvSpPr>
              <p:cNvPr id="1195" name="Google Shape;1195;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97" name="Google Shape;1197;p14"/>
            <p:cNvGrpSpPr/>
            <p:nvPr/>
          </p:nvGrpSpPr>
          <p:grpSpPr>
            <a:xfrm>
              <a:off x="329295" y="2895270"/>
              <a:ext cx="202354" cy="202354"/>
              <a:chOff x="0" y="0"/>
              <a:chExt cx="812800" cy="812800"/>
            </a:xfrm>
          </p:grpSpPr>
          <p:sp>
            <p:nvSpPr>
              <p:cNvPr id="1198" name="Google Shape;1198;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9" name="Google Shape;1199;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00" name="Google Shape;1200;p14"/>
            <p:cNvGrpSpPr/>
            <p:nvPr/>
          </p:nvGrpSpPr>
          <p:grpSpPr>
            <a:xfrm>
              <a:off x="956931" y="2895270"/>
              <a:ext cx="202354" cy="202354"/>
              <a:chOff x="0" y="0"/>
              <a:chExt cx="812800" cy="812800"/>
            </a:xfrm>
          </p:grpSpPr>
          <p:sp>
            <p:nvSpPr>
              <p:cNvPr id="1201" name="Google Shape;1201;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2" name="Google Shape;1202;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03" name="Google Shape;1203;p14"/>
            <p:cNvGrpSpPr/>
            <p:nvPr/>
          </p:nvGrpSpPr>
          <p:grpSpPr>
            <a:xfrm>
              <a:off x="1584567" y="2895270"/>
              <a:ext cx="202354" cy="202354"/>
              <a:chOff x="0" y="0"/>
              <a:chExt cx="812800" cy="812800"/>
            </a:xfrm>
          </p:grpSpPr>
          <p:sp>
            <p:nvSpPr>
              <p:cNvPr id="1204" name="Google Shape;1204;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5" name="Google Shape;1205;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06" name="Google Shape;1206;p14"/>
            <p:cNvGrpSpPr/>
            <p:nvPr/>
          </p:nvGrpSpPr>
          <p:grpSpPr>
            <a:xfrm>
              <a:off x="0" y="3238579"/>
              <a:ext cx="202354" cy="202354"/>
              <a:chOff x="0" y="0"/>
              <a:chExt cx="812800" cy="812800"/>
            </a:xfrm>
          </p:grpSpPr>
          <p:sp>
            <p:nvSpPr>
              <p:cNvPr id="1207" name="Google Shape;1207;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09" name="Google Shape;1209;p14"/>
            <p:cNvGrpSpPr/>
            <p:nvPr/>
          </p:nvGrpSpPr>
          <p:grpSpPr>
            <a:xfrm>
              <a:off x="627636" y="3238579"/>
              <a:ext cx="202354" cy="202354"/>
              <a:chOff x="0" y="0"/>
              <a:chExt cx="812800" cy="812800"/>
            </a:xfrm>
          </p:grpSpPr>
          <p:sp>
            <p:nvSpPr>
              <p:cNvPr id="1210" name="Google Shape;1210;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12" name="Google Shape;1212;p14"/>
            <p:cNvGrpSpPr/>
            <p:nvPr/>
          </p:nvGrpSpPr>
          <p:grpSpPr>
            <a:xfrm>
              <a:off x="1255272" y="3238579"/>
              <a:ext cx="202354" cy="202354"/>
              <a:chOff x="0" y="0"/>
              <a:chExt cx="812800" cy="812800"/>
            </a:xfrm>
          </p:grpSpPr>
          <p:sp>
            <p:nvSpPr>
              <p:cNvPr id="1213" name="Google Shape;1213;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4" name="Google Shape;1214;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15" name="Google Shape;1215;p14"/>
            <p:cNvGrpSpPr/>
            <p:nvPr/>
          </p:nvGrpSpPr>
          <p:grpSpPr>
            <a:xfrm>
              <a:off x="329295" y="3619088"/>
              <a:ext cx="202354" cy="202354"/>
              <a:chOff x="0" y="0"/>
              <a:chExt cx="812800" cy="812800"/>
            </a:xfrm>
          </p:grpSpPr>
          <p:sp>
            <p:nvSpPr>
              <p:cNvPr id="1216" name="Google Shape;1216;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7" name="Google Shape;1217;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18" name="Google Shape;1218;p14"/>
            <p:cNvGrpSpPr/>
            <p:nvPr/>
          </p:nvGrpSpPr>
          <p:grpSpPr>
            <a:xfrm>
              <a:off x="956931" y="3619088"/>
              <a:ext cx="202354" cy="202354"/>
              <a:chOff x="0" y="0"/>
              <a:chExt cx="812800" cy="812800"/>
            </a:xfrm>
          </p:grpSpPr>
          <p:sp>
            <p:nvSpPr>
              <p:cNvPr id="1219" name="Google Shape;1219;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0" name="Google Shape;1220;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21" name="Google Shape;1221;p14"/>
            <p:cNvGrpSpPr/>
            <p:nvPr/>
          </p:nvGrpSpPr>
          <p:grpSpPr>
            <a:xfrm>
              <a:off x="1584567" y="3619088"/>
              <a:ext cx="202354" cy="202354"/>
              <a:chOff x="0" y="0"/>
              <a:chExt cx="812800" cy="812800"/>
            </a:xfrm>
          </p:grpSpPr>
          <p:sp>
            <p:nvSpPr>
              <p:cNvPr id="1222" name="Google Shape;1222;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3" name="Google Shape;1223;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24" name="Google Shape;1224;p14"/>
            <p:cNvGrpSpPr/>
            <p:nvPr/>
          </p:nvGrpSpPr>
          <p:grpSpPr>
            <a:xfrm>
              <a:off x="0" y="3962396"/>
              <a:ext cx="202354" cy="202354"/>
              <a:chOff x="0" y="0"/>
              <a:chExt cx="812800" cy="812800"/>
            </a:xfrm>
          </p:grpSpPr>
          <p:sp>
            <p:nvSpPr>
              <p:cNvPr id="1225" name="Google Shape;1225;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6" name="Google Shape;1226;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27" name="Google Shape;1227;p14"/>
            <p:cNvGrpSpPr/>
            <p:nvPr/>
          </p:nvGrpSpPr>
          <p:grpSpPr>
            <a:xfrm>
              <a:off x="627636" y="3962396"/>
              <a:ext cx="202354" cy="202354"/>
              <a:chOff x="0" y="0"/>
              <a:chExt cx="812800" cy="812800"/>
            </a:xfrm>
          </p:grpSpPr>
          <p:sp>
            <p:nvSpPr>
              <p:cNvPr id="1228" name="Google Shape;1228;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9" name="Google Shape;1229;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30" name="Google Shape;1230;p14"/>
            <p:cNvGrpSpPr/>
            <p:nvPr/>
          </p:nvGrpSpPr>
          <p:grpSpPr>
            <a:xfrm>
              <a:off x="1255272" y="3962396"/>
              <a:ext cx="202354" cy="202354"/>
              <a:chOff x="0" y="0"/>
              <a:chExt cx="812800" cy="812800"/>
            </a:xfrm>
          </p:grpSpPr>
          <p:sp>
            <p:nvSpPr>
              <p:cNvPr id="1231" name="Google Shape;1231;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2" name="Google Shape;1232;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233" name="Google Shape;1233;p14"/>
          <p:cNvSpPr/>
          <p:nvPr/>
        </p:nvSpPr>
        <p:spPr>
          <a:xfrm flipH="1">
            <a:off x="-1837196" y="-1126249"/>
            <a:ext cx="4245248" cy="3534169"/>
          </a:xfrm>
          <a:custGeom>
            <a:rect b="b" l="l" r="r" t="t"/>
            <a:pathLst>
              <a:path extrusionOk="0" h="3534169" w="4245248">
                <a:moveTo>
                  <a:pt x="4245247" y="0"/>
                </a:moveTo>
                <a:lnTo>
                  <a:pt x="0" y="0"/>
                </a:lnTo>
                <a:lnTo>
                  <a:pt x="0" y="3534169"/>
                </a:lnTo>
                <a:lnTo>
                  <a:pt x="4245247" y="3534169"/>
                </a:lnTo>
                <a:lnTo>
                  <a:pt x="4245247" y="0"/>
                </a:lnTo>
                <a:close/>
              </a:path>
            </a:pathLst>
          </a:custGeom>
          <a:blipFill rotWithShape="1">
            <a:blip r:embed="rId6">
              <a:alphaModFix/>
            </a:blip>
            <a:stretch>
              <a:fillRect b="0" l="0" r="0" t="0"/>
            </a:stretch>
          </a:blipFill>
          <a:ln>
            <a:noFill/>
          </a:ln>
        </p:spPr>
      </p:sp>
    </p:spTree>
  </p:cSld>
  <p:clrMapOvr>
    <a:masterClrMapping/>
  </p:clrMapOvr>
  <p:transition spd="med">
    <p:push/>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5E2"/>
        </a:solidFill>
      </p:bgPr>
    </p:bg>
    <p:spTree>
      <p:nvGrpSpPr>
        <p:cNvPr id="9542" name="Shape 9542"/>
        <p:cNvGrpSpPr/>
        <p:nvPr/>
      </p:nvGrpSpPr>
      <p:grpSpPr>
        <a:xfrm>
          <a:off x="0" y="0"/>
          <a:ext cx="0" cy="0"/>
          <a:chOff x="0" y="0"/>
          <a:chExt cx="0" cy="0"/>
        </a:xfrm>
      </p:grpSpPr>
      <p:sp>
        <p:nvSpPr>
          <p:cNvPr id="9543" name="Google Shape;9543;p32"/>
          <p:cNvSpPr/>
          <p:nvPr/>
        </p:nvSpPr>
        <p:spPr>
          <a:xfrm>
            <a:off x="0" y="0"/>
            <a:ext cx="6717994" cy="6491262"/>
          </a:xfrm>
          <a:custGeom>
            <a:rect b="b" l="l" r="r" t="t"/>
            <a:pathLst>
              <a:path extrusionOk="0" h="6491262" w="6717994">
                <a:moveTo>
                  <a:pt x="0" y="0"/>
                </a:moveTo>
                <a:lnTo>
                  <a:pt x="6717994" y="0"/>
                </a:lnTo>
                <a:lnTo>
                  <a:pt x="6717994" y="6491262"/>
                </a:lnTo>
                <a:lnTo>
                  <a:pt x="0" y="6491262"/>
                </a:lnTo>
                <a:lnTo>
                  <a:pt x="0" y="0"/>
                </a:lnTo>
                <a:close/>
              </a:path>
            </a:pathLst>
          </a:custGeom>
          <a:blipFill rotWithShape="1">
            <a:blip r:embed="rId3">
              <a:alphaModFix/>
            </a:blip>
            <a:stretch>
              <a:fillRect b="0" l="0" r="0" t="0"/>
            </a:stretch>
          </a:blipFill>
          <a:ln>
            <a:noFill/>
          </a:ln>
        </p:spPr>
      </p:sp>
      <p:sp>
        <p:nvSpPr>
          <p:cNvPr id="9544" name="Google Shape;9544;p32"/>
          <p:cNvSpPr/>
          <p:nvPr/>
        </p:nvSpPr>
        <p:spPr>
          <a:xfrm>
            <a:off x="746350" y="7247296"/>
            <a:ext cx="2965735" cy="741434"/>
          </a:xfrm>
          <a:custGeom>
            <a:rect b="b" l="l" r="r" t="t"/>
            <a:pathLst>
              <a:path extrusionOk="0" h="741434" w="2965735">
                <a:moveTo>
                  <a:pt x="0" y="0"/>
                </a:moveTo>
                <a:lnTo>
                  <a:pt x="2965735" y="0"/>
                </a:lnTo>
                <a:lnTo>
                  <a:pt x="2965735" y="741433"/>
                </a:lnTo>
                <a:lnTo>
                  <a:pt x="0" y="741433"/>
                </a:lnTo>
                <a:lnTo>
                  <a:pt x="0" y="0"/>
                </a:lnTo>
                <a:close/>
              </a:path>
            </a:pathLst>
          </a:custGeom>
          <a:blipFill rotWithShape="1">
            <a:blip r:embed="rId4">
              <a:alphaModFix/>
            </a:blip>
            <a:stretch>
              <a:fillRect b="0" l="0" r="0" t="0"/>
            </a:stretch>
          </a:blipFill>
          <a:ln>
            <a:noFill/>
          </a:ln>
        </p:spPr>
      </p:sp>
      <p:grpSp>
        <p:nvGrpSpPr>
          <p:cNvPr id="9545" name="Google Shape;9545;p32"/>
          <p:cNvGrpSpPr/>
          <p:nvPr/>
        </p:nvGrpSpPr>
        <p:grpSpPr>
          <a:xfrm>
            <a:off x="10909518" y="7771225"/>
            <a:ext cx="6124826" cy="1130553"/>
            <a:chOff x="0" y="-95250"/>
            <a:chExt cx="1613123" cy="297759"/>
          </a:xfrm>
        </p:grpSpPr>
        <p:sp>
          <p:nvSpPr>
            <p:cNvPr id="9546" name="Google Shape;9546;p32"/>
            <p:cNvSpPr/>
            <p:nvPr/>
          </p:nvSpPr>
          <p:spPr>
            <a:xfrm>
              <a:off x="0" y="0"/>
              <a:ext cx="1613123" cy="202509"/>
            </a:xfrm>
            <a:custGeom>
              <a:rect b="b" l="l" r="r" t="t"/>
              <a:pathLst>
                <a:path extrusionOk="0" h="202509" w="1613123">
                  <a:moveTo>
                    <a:pt x="0" y="0"/>
                  </a:moveTo>
                  <a:lnTo>
                    <a:pt x="1613123" y="0"/>
                  </a:lnTo>
                  <a:lnTo>
                    <a:pt x="1613123" y="202509"/>
                  </a:lnTo>
                  <a:lnTo>
                    <a:pt x="0" y="202509"/>
                  </a:lnTo>
                  <a:close/>
                </a:path>
              </a:pathLst>
            </a:custGeom>
            <a:solidFill>
              <a:srgbClr val="000000"/>
            </a:solidFill>
            <a:ln>
              <a:noFill/>
            </a:ln>
          </p:spPr>
        </p:sp>
        <p:sp>
          <p:nvSpPr>
            <p:cNvPr id="9547" name="Google Shape;9547;p32"/>
            <p:cNvSpPr txBox="1"/>
            <p:nvPr/>
          </p:nvSpPr>
          <p:spPr>
            <a:xfrm>
              <a:off x="0" y="-95250"/>
              <a:ext cx="1613123" cy="29775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548" name="Google Shape;9548;p32"/>
          <p:cNvGrpSpPr/>
          <p:nvPr/>
        </p:nvGrpSpPr>
        <p:grpSpPr>
          <a:xfrm>
            <a:off x="10813995" y="7681097"/>
            <a:ext cx="6124826" cy="1130553"/>
            <a:chOff x="0" y="-95250"/>
            <a:chExt cx="1613123" cy="297759"/>
          </a:xfrm>
        </p:grpSpPr>
        <p:sp>
          <p:nvSpPr>
            <p:cNvPr id="9549" name="Google Shape;9549;p32"/>
            <p:cNvSpPr/>
            <p:nvPr/>
          </p:nvSpPr>
          <p:spPr>
            <a:xfrm>
              <a:off x="0" y="0"/>
              <a:ext cx="1613123" cy="202509"/>
            </a:xfrm>
            <a:custGeom>
              <a:rect b="b" l="l" r="r" t="t"/>
              <a:pathLst>
                <a:path extrusionOk="0" h="202509" w="1613123">
                  <a:moveTo>
                    <a:pt x="0" y="0"/>
                  </a:moveTo>
                  <a:lnTo>
                    <a:pt x="1613123" y="0"/>
                  </a:lnTo>
                  <a:lnTo>
                    <a:pt x="1613123" y="202509"/>
                  </a:lnTo>
                  <a:lnTo>
                    <a:pt x="0" y="202509"/>
                  </a:lnTo>
                  <a:close/>
                </a:path>
              </a:pathLst>
            </a:custGeom>
            <a:solidFill>
              <a:srgbClr val="6DCCD4"/>
            </a:solidFill>
            <a:ln>
              <a:noFill/>
            </a:ln>
          </p:spPr>
        </p:sp>
        <p:sp>
          <p:nvSpPr>
            <p:cNvPr id="9550" name="Google Shape;9550;p32"/>
            <p:cNvSpPr txBox="1"/>
            <p:nvPr/>
          </p:nvSpPr>
          <p:spPr>
            <a:xfrm>
              <a:off x="0" y="-95250"/>
              <a:ext cx="1613123" cy="29775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551" name="Google Shape;9551;p32"/>
          <p:cNvGrpSpPr/>
          <p:nvPr/>
        </p:nvGrpSpPr>
        <p:grpSpPr>
          <a:xfrm>
            <a:off x="10936811" y="5831515"/>
            <a:ext cx="6097534" cy="1130553"/>
            <a:chOff x="0" y="-95250"/>
            <a:chExt cx="1605935" cy="297759"/>
          </a:xfrm>
        </p:grpSpPr>
        <p:sp>
          <p:nvSpPr>
            <p:cNvPr id="9552" name="Google Shape;9552;p32"/>
            <p:cNvSpPr/>
            <p:nvPr/>
          </p:nvSpPr>
          <p:spPr>
            <a:xfrm>
              <a:off x="0" y="0"/>
              <a:ext cx="1605935" cy="202509"/>
            </a:xfrm>
            <a:custGeom>
              <a:rect b="b" l="l" r="r" t="t"/>
              <a:pathLst>
                <a:path extrusionOk="0" h="202509" w="1605935">
                  <a:moveTo>
                    <a:pt x="0" y="0"/>
                  </a:moveTo>
                  <a:lnTo>
                    <a:pt x="1605935" y="0"/>
                  </a:lnTo>
                  <a:lnTo>
                    <a:pt x="1605935" y="202509"/>
                  </a:lnTo>
                  <a:lnTo>
                    <a:pt x="0" y="202509"/>
                  </a:lnTo>
                  <a:close/>
                </a:path>
              </a:pathLst>
            </a:custGeom>
            <a:solidFill>
              <a:srgbClr val="000000"/>
            </a:solidFill>
            <a:ln>
              <a:noFill/>
            </a:ln>
          </p:spPr>
        </p:sp>
        <p:sp>
          <p:nvSpPr>
            <p:cNvPr id="9553" name="Google Shape;9553;p32"/>
            <p:cNvSpPr txBox="1"/>
            <p:nvPr/>
          </p:nvSpPr>
          <p:spPr>
            <a:xfrm>
              <a:off x="0" y="-95250"/>
              <a:ext cx="1605935" cy="29775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554" name="Google Shape;9554;p32"/>
          <p:cNvGrpSpPr/>
          <p:nvPr/>
        </p:nvGrpSpPr>
        <p:grpSpPr>
          <a:xfrm>
            <a:off x="10813995" y="5745160"/>
            <a:ext cx="6124826" cy="1130553"/>
            <a:chOff x="0" y="-95250"/>
            <a:chExt cx="1613123" cy="297759"/>
          </a:xfrm>
        </p:grpSpPr>
        <p:sp>
          <p:nvSpPr>
            <p:cNvPr id="9555" name="Google Shape;9555;p32"/>
            <p:cNvSpPr/>
            <p:nvPr/>
          </p:nvSpPr>
          <p:spPr>
            <a:xfrm>
              <a:off x="0" y="0"/>
              <a:ext cx="1613123" cy="202509"/>
            </a:xfrm>
            <a:custGeom>
              <a:rect b="b" l="l" r="r" t="t"/>
              <a:pathLst>
                <a:path extrusionOk="0" h="202509" w="1613123">
                  <a:moveTo>
                    <a:pt x="0" y="0"/>
                  </a:moveTo>
                  <a:lnTo>
                    <a:pt x="1613123" y="0"/>
                  </a:lnTo>
                  <a:lnTo>
                    <a:pt x="1613123" y="202509"/>
                  </a:lnTo>
                  <a:lnTo>
                    <a:pt x="0" y="202509"/>
                  </a:lnTo>
                  <a:close/>
                </a:path>
              </a:pathLst>
            </a:custGeom>
            <a:solidFill>
              <a:srgbClr val="6DCCD4"/>
            </a:solidFill>
            <a:ln>
              <a:noFill/>
            </a:ln>
          </p:spPr>
        </p:sp>
        <p:sp>
          <p:nvSpPr>
            <p:cNvPr id="9556" name="Google Shape;9556;p32"/>
            <p:cNvSpPr txBox="1"/>
            <p:nvPr/>
          </p:nvSpPr>
          <p:spPr>
            <a:xfrm>
              <a:off x="0" y="-95250"/>
              <a:ext cx="1613123" cy="29775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557" name="Google Shape;9557;p32"/>
          <p:cNvSpPr/>
          <p:nvPr/>
        </p:nvSpPr>
        <p:spPr>
          <a:xfrm>
            <a:off x="9899206" y="6169152"/>
            <a:ext cx="672815" cy="644220"/>
          </a:xfrm>
          <a:custGeom>
            <a:rect b="b" l="l" r="r" t="t"/>
            <a:pathLst>
              <a:path extrusionOk="0" h="644220" w="672815">
                <a:moveTo>
                  <a:pt x="0" y="0"/>
                </a:moveTo>
                <a:lnTo>
                  <a:pt x="672815" y="0"/>
                </a:lnTo>
                <a:lnTo>
                  <a:pt x="672815" y="644220"/>
                </a:lnTo>
                <a:lnTo>
                  <a:pt x="0" y="644220"/>
                </a:lnTo>
                <a:lnTo>
                  <a:pt x="0" y="0"/>
                </a:lnTo>
                <a:close/>
              </a:path>
            </a:pathLst>
          </a:custGeom>
          <a:blipFill rotWithShape="1">
            <a:blip r:embed="rId5">
              <a:alphaModFix/>
            </a:blip>
            <a:stretch>
              <a:fillRect b="0" l="0" r="0" t="0"/>
            </a:stretch>
          </a:blipFill>
          <a:ln>
            <a:noFill/>
          </a:ln>
        </p:spPr>
      </p:sp>
      <p:sp>
        <p:nvSpPr>
          <p:cNvPr id="9558" name="Google Shape;9558;p32"/>
          <p:cNvSpPr/>
          <p:nvPr/>
        </p:nvSpPr>
        <p:spPr>
          <a:xfrm>
            <a:off x="9899206" y="8132877"/>
            <a:ext cx="672815" cy="644220"/>
          </a:xfrm>
          <a:custGeom>
            <a:rect b="b" l="l" r="r" t="t"/>
            <a:pathLst>
              <a:path extrusionOk="0" h="644220" w="672815">
                <a:moveTo>
                  <a:pt x="0" y="0"/>
                </a:moveTo>
                <a:lnTo>
                  <a:pt x="672815" y="0"/>
                </a:lnTo>
                <a:lnTo>
                  <a:pt x="672815" y="644220"/>
                </a:lnTo>
                <a:lnTo>
                  <a:pt x="0" y="644220"/>
                </a:lnTo>
                <a:lnTo>
                  <a:pt x="0" y="0"/>
                </a:lnTo>
                <a:close/>
              </a:path>
            </a:pathLst>
          </a:custGeom>
          <a:blipFill rotWithShape="1">
            <a:blip r:embed="rId5">
              <a:alphaModFix/>
            </a:blip>
            <a:stretch>
              <a:fillRect b="0" l="0" r="0" t="0"/>
            </a:stretch>
          </a:blipFill>
          <a:ln>
            <a:noFill/>
          </a:ln>
        </p:spPr>
      </p:sp>
      <p:sp>
        <p:nvSpPr>
          <p:cNvPr id="9559" name="Google Shape;9559;p32"/>
          <p:cNvSpPr txBox="1"/>
          <p:nvPr/>
        </p:nvSpPr>
        <p:spPr>
          <a:xfrm>
            <a:off x="746350" y="5555749"/>
            <a:ext cx="4607100" cy="124396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8000" u="none" cap="none" strike="noStrike">
                <a:solidFill>
                  <a:srgbClr val="000000"/>
                </a:solidFill>
                <a:latin typeface="Exo 2"/>
                <a:ea typeface="Exo 2"/>
                <a:cs typeface="Exo 2"/>
                <a:sym typeface="Exo 2"/>
              </a:rPr>
              <a:t>CREDITS</a:t>
            </a:r>
            <a:endParaRPr/>
          </a:p>
        </p:txBody>
      </p:sp>
      <p:sp>
        <p:nvSpPr>
          <p:cNvPr id="9560" name="Google Shape;9560;p32"/>
          <p:cNvSpPr txBox="1"/>
          <p:nvPr/>
        </p:nvSpPr>
        <p:spPr>
          <a:xfrm>
            <a:off x="746350" y="8302973"/>
            <a:ext cx="7227900" cy="10590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3200" u="none" cap="none" strike="noStrike">
                <a:solidFill>
                  <a:srgbClr val="000000"/>
                </a:solidFill>
                <a:latin typeface="Alegreya Sans"/>
                <a:ea typeface="Alegreya Sans"/>
                <a:cs typeface="Alegreya Sans"/>
                <a:sym typeface="Alegreya Sans"/>
              </a:rPr>
              <a:t>This presentation template is free for everyone to use thanks to the following:</a:t>
            </a:r>
            <a:endParaRPr/>
          </a:p>
        </p:txBody>
      </p:sp>
      <p:sp>
        <p:nvSpPr>
          <p:cNvPr id="9561" name="Google Shape;9561;p32"/>
          <p:cNvSpPr txBox="1"/>
          <p:nvPr/>
        </p:nvSpPr>
        <p:spPr>
          <a:xfrm>
            <a:off x="10936811" y="7129619"/>
            <a:ext cx="5590906" cy="43688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000000"/>
                </a:solidFill>
                <a:latin typeface="Alegreya Sans"/>
                <a:ea typeface="Alegreya Sans"/>
                <a:cs typeface="Alegreya Sans"/>
                <a:sym typeface="Alegreya Sans"/>
              </a:rPr>
              <a:t>for the presentation template</a:t>
            </a:r>
            <a:endParaRPr/>
          </a:p>
        </p:txBody>
      </p:sp>
      <p:sp>
        <p:nvSpPr>
          <p:cNvPr id="9562" name="Google Shape;9562;p32"/>
          <p:cNvSpPr txBox="1"/>
          <p:nvPr/>
        </p:nvSpPr>
        <p:spPr>
          <a:xfrm>
            <a:off x="10936811" y="9050503"/>
            <a:ext cx="5590906" cy="43688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000000"/>
                </a:solidFill>
                <a:latin typeface="Alegreya Sans"/>
                <a:ea typeface="Alegreya Sans"/>
                <a:cs typeface="Alegreya Sans"/>
                <a:sym typeface="Alegreya Sans"/>
              </a:rPr>
              <a:t> for the photos</a:t>
            </a:r>
            <a:endParaRPr/>
          </a:p>
        </p:txBody>
      </p:sp>
      <p:sp>
        <p:nvSpPr>
          <p:cNvPr id="9563" name="Google Shape;9563;p32"/>
          <p:cNvSpPr txBox="1"/>
          <p:nvPr/>
        </p:nvSpPr>
        <p:spPr>
          <a:xfrm>
            <a:off x="10936811" y="8180502"/>
            <a:ext cx="5590906" cy="49339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000000"/>
                </a:solidFill>
                <a:latin typeface="Exo 2"/>
                <a:ea typeface="Exo 2"/>
                <a:cs typeface="Exo 2"/>
                <a:sym typeface="Exo 2"/>
              </a:rPr>
              <a:t>PEXELS</a:t>
            </a:r>
            <a:endParaRPr/>
          </a:p>
        </p:txBody>
      </p:sp>
      <p:sp>
        <p:nvSpPr>
          <p:cNvPr id="9564" name="Google Shape;9564;p32"/>
          <p:cNvSpPr txBox="1"/>
          <p:nvPr/>
        </p:nvSpPr>
        <p:spPr>
          <a:xfrm>
            <a:off x="10936811" y="6244565"/>
            <a:ext cx="5590906" cy="49339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000000"/>
                </a:solidFill>
                <a:latin typeface="Exo 2"/>
                <a:ea typeface="Exo 2"/>
                <a:cs typeface="Exo 2"/>
                <a:sym typeface="Exo 2"/>
              </a:rPr>
              <a:t>SLIDESCARNIVAL</a:t>
            </a:r>
            <a:endParaRPr/>
          </a:p>
        </p:txBody>
      </p:sp>
      <p:sp>
        <p:nvSpPr>
          <p:cNvPr id="9565" name="Google Shape;9565;p32"/>
          <p:cNvSpPr txBox="1"/>
          <p:nvPr/>
        </p:nvSpPr>
        <p:spPr>
          <a:xfrm>
            <a:off x="7006603" y="883302"/>
            <a:ext cx="10252697" cy="124396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8000" u="none" cap="none" strike="noStrike">
                <a:solidFill>
                  <a:srgbClr val="FFE17E"/>
                </a:solidFill>
                <a:latin typeface="Exo 2"/>
                <a:ea typeface="Exo 2"/>
                <a:cs typeface="Exo 2"/>
                <a:sym typeface="Exo 2"/>
              </a:rPr>
              <a:t>HAPPY DESIGNING! </a:t>
            </a:r>
            <a:endParaRPr/>
          </a:p>
        </p:txBody>
      </p:sp>
      <p:sp>
        <p:nvSpPr>
          <p:cNvPr id="9566" name="Google Shape;9566;p32"/>
          <p:cNvSpPr txBox="1"/>
          <p:nvPr/>
        </p:nvSpPr>
        <p:spPr>
          <a:xfrm>
            <a:off x="7006603" y="2262522"/>
            <a:ext cx="10252697" cy="124396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8000" u="none" cap="none" strike="noStrike">
                <a:solidFill>
                  <a:srgbClr val="FFE17E"/>
                </a:solidFill>
                <a:latin typeface="Exo 2"/>
                <a:ea typeface="Exo 2"/>
                <a:cs typeface="Exo 2"/>
                <a:sym typeface="Exo 2"/>
              </a:rPr>
              <a:t>HAPPY DESIGNING! </a:t>
            </a:r>
            <a:endParaRPr/>
          </a:p>
        </p:txBody>
      </p:sp>
      <p:sp>
        <p:nvSpPr>
          <p:cNvPr id="9567" name="Google Shape;9567;p32"/>
          <p:cNvSpPr txBox="1"/>
          <p:nvPr/>
        </p:nvSpPr>
        <p:spPr>
          <a:xfrm>
            <a:off x="7006603" y="3641742"/>
            <a:ext cx="10252697" cy="124396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8000" u="none" cap="none" strike="noStrike">
                <a:solidFill>
                  <a:srgbClr val="FFE17E"/>
                </a:solidFill>
                <a:latin typeface="Exo 2"/>
                <a:ea typeface="Exo 2"/>
                <a:cs typeface="Exo 2"/>
                <a:sym typeface="Exo 2"/>
              </a:rPr>
              <a:t>HAPPY DESIGNING! </a:t>
            </a:r>
            <a:endParaRPr/>
          </a:p>
        </p:txBody>
      </p:sp>
      <p:sp>
        <p:nvSpPr>
          <p:cNvPr id="9568" name="Google Shape;9568;p32"/>
          <p:cNvSpPr/>
          <p:nvPr/>
        </p:nvSpPr>
        <p:spPr>
          <a:xfrm flipH="1">
            <a:off x="14897311" y="7725019"/>
            <a:ext cx="3690814" cy="3524727"/>
          </a:xfrm>
          <a:custGeom>
            <a:rect b="b" l="l" r="r" t="t"/>
            <a:pathLst>
              <a:path extrusionOk="0" h="3524727" w="3690814">
                <a:moveTo>
                  <a:pt x="3690814" y="0"/>
                </a:moveTo>
                <a:lnTo>
                  <a:pt x="0" y="0"/>
                </a:lnTo>
                <a:lnTo>
                  <a:pt x="0" y="3524727"/>
                </a:lnTo>
                <a:lnTo>
                  <a:pt x="3690814" y="3524727"/>
                </a:lnTo>
                <a:lnTo>
                  <a:pt x="3690814" y="0"/>
                </a:lnTo>
                <a:close/>
              </a:path>
            </a:pathLst>
          </a:custGeom>
          <a:blipFill rotWithShape="1">
            <a:blip r:embed="rId6">
              <a:alphaModFix/>
            </a:blip>
            <a:stretch>
              <a:fillRect b="0" l="0" r="0" t="0"/>
            </a:stretch>
          </a:blipFill>
          <a:ln>
            <a:noFill/>
          </a:ln>
        </p:spPr>
      </p:sp>
      <p:sp>
        <p:nvSpPr>
          <p:cNvPr id="9569" name="Google Shape;9569;p32"/>
          <p:cNvSpPr/>
          <p:nvPr/>
        </p:nvSpPr>
        <p:spPr>
          <a:xfrm flipH="1" rot="10800000">
            <a:off x="16527717" y="-800796"/>
            <a:ext cx="2523768" cy="2082243"/>
          </a:xfrm>
          <a:custGeom>
            <a:rect b="b" l="l" r="r" t="t"/>
            <a:pathLst>
              <a:path extrusionOk="0" h="2082243" w="2523768">
                <a:moveTo>
                  <a:pt x="2523768" y="0"/>
                </a:moveTo>
                <a:lnTo>
                  <a:pt x="0" y="0"/>
                </a:lnTo>
                <a:lnTo>
                  <a:pt x="0" y="2082243"/>
                </a:lnTo>
                <a:lnTo>
                  <a:pt x="2523768" y="2082243"/>
                </a:lnTo>
                <a:lnTo>
                  <a:pt x="2523768" y="0"/>
                </a:lnTo>
                <a:close/>
              </a:path>
            </a:pathLst>
          </a:custGeom>
          <a:blipFill rotWithShape="1">
            <a:blip r:embed="rId7">
              <a:alphaModFix/>
            </a:blip>
            <a:stretch>
              <a:fillRect b="0" l="-51634" r="0" t="-79882"/>
            </a:stretch>
          </a:blipFill>
          <a:ln>
            <a:noFill/>
          </a:ln>
        </p:spPr>
      </p:sp>
    </p:spTree>
  </p:cSld>
  <p:clrMapOvr>
    <a:masterClrMapping/>
  </p:clrMapOvr>
  <p:transition spd="med">
    <p:push/>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5E2"/>
        </a:solidFill>
      </p:bgPr>
    </p:bg>
    <p:spTree>
      <p:nvGrpSpPr>
        <p:cNvPr id="1237" name="Shape 1237"/>
        <p:cNvGrpSpPr/>
        <p:nvPr/>
      </p:nvGrpSpPr>
      <p:grpSpPr>
        <a:xfrm>
          <a:off x="0" y="0"/>
          <a:ext cx="0" cy="0"/>
          <a:chOff x="0" y="0"/>
          <a:chExt cx="0" cy="0"/>
        </a:xfrm>
      </p:grpSpPr>
      <p:grpSp>
        <p:nvGrpSpPr>
          <p:cNvPr id="1238" name="Google Shape;1238;p15"/>
          <p:cNvGrpSpPr/>
          <p:nvPr/>
        </p:nvGrpSpPr>
        <p:grpSpPr>
          <a:xfrm>
            <a:off x="9123510" y="-4469986"/>
            <a:ext cx="15478503" cy="19366175"/>
            <a:chOff x="0" y="0"/>
            <a:chExt cx="20638005" cy="25821567"/>
          </a:xfrm>
        </p:grpSpPr>
        <p:sp>
          <p:nvSpPr>
            <p:cNvPr id="1239" name="Google Shape;1239;p15"/>
            <p:cNvSpPr/>
            <p:nvPr/>
          </p:nvSpPr>
          <p:spPr>
            <a:xfrm>
              <a:off x="1731727" y="13128987"/>
              <a:ext cx="2964328" cy="2830933"/>
            </a:xfrm>
            <a:custGeom>
              <a:rect b="b" l="l" r="r" t="t"/>
              <a:pathLst>
                <a:path extrusionOk="0" h="2830933" w="2964328">
                  <a:moveTo>
                    <a:pt x="0" y="0"/>
                  </a:moveTo>
                  <a:lnTo>
                    <a:pt x="2964328" y="0"/>
                  </a:lnTo>
                  <a:lnTo>
                    <a:pt x="2964328" y="2830933"/>
                  </a:lnTo>
                  <a:lnTo>
                    <a:pt x="0" y="2830933"/>
                  </a:lnTo>
                  <a:lnTo>
                    <a:pt x="0" y="0"/>
                  </a:lnTo>
                  <a:close/>
                </a:path>
              </a:pathLst>
            </a:custGeom>
            <a:blipFill rotWithShape="1">
              <a:blip r:embed="rId3">
                <a:alphaModFix amt="70000"/>
              </a:blip>
              <a:stretch>
                <a:fillRect b="0" l="0" r="0" t="0"/>
              </a:stretch>
            </a:blipFill>
            <a:ln>
              <a:noFill/>
            </a:ln>
          </p:spPr>
        </p:sp>
        <p:sp>
          <p:nvSpPr>
            <p:cNvPr id="1240" name="Google Shape;1240;p15"/>
            <p:cNvSpPr/>
            <p:nvPr/>
          </p:nvSpPr>
          <p:spPr>
            <a:xfrm>
              <a:off x="150445" y="12910783"/>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70000"/>
              </a:blip>
              <a:stretch>
                <a:fillRect b="0" l="-51634" r="0" t="-79882"/>
              </a:stretch>
            </a:blipFill>
            <a:ln>
              <a:noFill/>
            </a:ln>
          </p:spPr>
        </p:sp>
        <p:sp>
          <p:nvSpPr>
            <p:cNvPr id="1241" name="Google Shape;1241;p15"/>
            <p:cNvSpPr/>
            <p:nvPr/>
          </p:nvSpPr>
          <p:spPr>
            <a:xfrm flipH="1">
              <a:off x="150445" y="16942284"/>
              <a:ext cx="2420741" cy="2311808"/>
            </a:xfrm>
            <a:custGeom>
              <a:rect b="b" l="l" r="r" t="t"/>
              <a:pathLst>
                <a:path extrusionOk="0" h="2311808" w="2420741">
                  <a:moveTo>
                    <a:pt x="2420742" y="0"/>
                  </a:moveTo>
                  <a:lnTo>
                    <a:pt x="0" y="0"/>
                  </a:lnTo>
                  <a:lnTo>
                    <a:pt x="0" y="2311808"/>
                  </a:lnTo>
                  <a:lnTo>
                    <a:pt x="2420742" y="2311808"/>
                  </a:lnTo>
                  <a:lnTo>
                    <a:pt x="2420742" y="0"/>
                  </a:lnTo>
                  <a:close/>
                </a:path>
              </a:pathLst>
            </a:custGeom>
            <a:blipFill rotWithShape="1">
              <a:blip r:embed="rId3">
                <a:alphaModFix amt="70000"/>
              </a:blip>
              <a:stretch>
                <a:fillRect b="0" l="0" r="0" t="0"/>
              </a:stretch>
            </a:blipFill>
            <a:ln>
              <a:noFill/>
            </a:ln>
          </p:spPr>
        </p:sp>
        <p:sp>
          <p:nvSpPr>
            <p:cNvPr id="1242" name="Google Shape;1242;p15"/>
            <p:cNvSpPr/>
            <p:nvPr/>
          </p:nvSpPr>
          <p:spPr>
            <a:xfrm flipH="1">
              <a:off x="150445" y="14972360"/>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sp>
          <p:nvSpPr>
            <p:cNvPr id="1243" name="Google Shape;1243;p15"/>
            <p:cNvSpPr/>
            <p:nvPr/>
          </p:nvSpPr>
          <p:spPr>
            <a:xfrm flipH="1" rot="9431070">
              <a:off x="2810464" y="16279912"/>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70000"/>
              </a:blip>
              <a:stretch>
                <a:fillRect b="0" l="-51634" r="0" t="-79882"/>
              </a:stretch>
            </a:blipFill>
            <a:ln>
              <a:noFill/>
            </a:ln>
          </p:spPr>
        </p:sp>
        <p:grpSp>
          <p:nvGrpSpPr>
            <p:cNvPr id="1244" name="Google Shape;1244;p15"/>
            <p:cNvGrpSpPr/>
            <p:nvPr/>
          </p:nvGrpSpPr>
          <p:grpSpPr>
            <a:xfrm>
              <a:off x="2571187" y="15631698"/>
              <a:ext cx="300891" cy="307943"/>
              <a:chOff x="0" y="-19050"/>
              <a:chExt cx="812800" cy="831850"/>
            </a:xfrm>
          </p:grpSpPr>
          <p:sp>
            <p:nvSpPr>
              <p:cNvPr id="1245" name="Google Shape;1245;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6" name="Google Shape;1246;p1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47" name="Google Shape;1247;p15"/>
            <p:cNvGrpSpPr/>
            <p:nvPr/>
          </p:nvGrpSpPr>
          <p:grpSpPr>
            <a:xfrm>
              <a:off x="0" y="16935232"/>
              <a:ext cx="300891" cy="307943"/>
              <a:chOff x="0" y="-19050"/>
              <a:chExt cx="812800" cy="831850"/>
            </a:xfrm>
          </p:grpSpPr>
          <p:sp>
            <p:nvSpPr>
              <p:cNvPr id="1248" name="Google Shape;124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9" name="Google Shape;1249;p1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50" name="Google Shape;1250;p15"/>
            <p:cNvSpPr/>
            <p:nvPr/>
          </p:nvSpPr>
          <p:spPr>
            <a:xfrm>
              <a:off x="7020910" y="13128987"/>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70000"/>
              </a:blip>
              <a:stretch>
                <a:fillRect b="0" l="0" r="0" t="0"/>
              </a:stretch>
            </a:blipFill>
            <a:ln>
              <a:noFill/>
            </a:ln>
          </p:spPr>
        </p:sp>
        <p:sp>
          <p:nvSpPr>
            <p:cNvPr id="1251" name="Google Shape;1251;p15"/>
            <p:cNvSpPr/>
            <p:nvPr/>
          </p:nvSpPr>
          <p:spPr>
            <a:xfrm>
              <a:off x="5439628" y="12910783"/>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70000"/>
              </a:blip>
              <a:stretch>
                <a:fillRect b="0" l="-51634" r="0" t="-79882"/>
              </a:stretch>
            </a:blipFill>
            <a:ln>
              <a:noFill/>
            </a:ln>
          </p:spPr>
        </p:sp>
        <p:sp>
          <p:nvSpPr>
            <p:cNvPr id="1252" name="Google Shape;1252;p15"/>
            <p:cNvSpPr/>
            <p:nvPr/>
          </p:nvSpPr>
          <p:spPr>
            <a:xfrm flipH="1">
              <a:off x="5439628" y="16942284"/>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70000"/>
              </a:blip>
              <a:stretch>
                <a:fillRect b="0" l="0" r="0" t="0"/>
              </a:stretch>
            </a:blipFill>
            <a:ln>
              <a:noFill/>
            </a:ln>
          </p:spPr>
        </p:sp>
        <p:sp>
          <p:nvSpPr>
            <p:cNvPr id="1253" name="Google Shape;1253;p15"/>
            <p:cNvSpPr/>
            <p:nvPr/>
          </p:nvSpPr>
          <p:spPr>
            <a:xfrm flipH="1">
              <a:off x="5439628" y="14972360"/>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sp>
          <p:nvSpPr>
            <p:cNvPr id="1254" name="Google Shape;1254;p15"/>
            <p:cNvSpPr/>
            <p:nvPr/>
          </p:nvSpPr>
          <p:spPr>
            <a:xfrm flipH="1" rot="9431070">
              <a:off x="8099647" y="16279912"/>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70000"/>
              </a:blip>
              <a:stretch>
                <a:fillRect b="0" l="-51634" r="0" t="-79882"/>
              </a:stretch>
            </a:blipFill>
            <a:ln>
              <a:noFill/>
            </a:ln>
          </p:spPr>
        </p:sp>
        <p:grpSp>
          <p:nvGrpSpPr>
            <p:cNvPr id="1255" name="Google Shape;1255;p15"/>
            <p:cNvGrpSpPr/>
            <p:nvPr/>
          </p:nvGrpSpPr>
          <p:grpSpPr>
            <a:xfrm>
              <a:off x="7860369" y="15631698"/>
              <a:ext cx="300891" cy="307943"/>
              <a:chOff x="0" y="-19050"/>
              <a:chExt cx="812800" cy="831850"/>
            </a:xfrm>
          </p:grpSpPr>
          <p:sp>
            <p:nvSpPr>
              <p:cNvPr id="1256" name="Google Shape;125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7" name="Google Shape;1257;p1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58" name="Google Shape;1258;p15"/>
            <p:cNvGrpSpPr/>
            <p:nvPr/>
          </p:nvGrpSpPr>
          <p:grpSpPr>
            <a:xfrm>
              <a:off x="5289182" y="16935232"/>
              <a:ext cx="300891" cy="307943"/>
              <a:chOff x="0" y="-19050"/>
              <a:chExt cx="812800" cy="831850"/>
            </a:xfrm>
          </p:grpSpPr>
          <p:sp>
            <p:nvSpPr>
              <p:cNvPr id="1259" name="Google Shape;125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0" name="Google Shape;1260;p1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61" name="Google Shape;1261;p15"/>
            <p:cNvSpPr/>
            <p:nvPr/>
          </p:nvSpPr>
          <p:spPr>
            <a:xfrm>
              <a:off x="1731727" y="19696462"/>
              <a:ext cx="2964328" cy="2830933"/>
            </a:xfrm>
            <a:custGeom>
              <a:rect b="b" l="l" r="r" t="t"/>
              <a:pathLst>
                <a:path extrusionOk="0" h="2830933" w="2964328">
                  <a:moveTo>
                    <a:pt x="0" y="0"/>
                  </a:moveTo>
                  <a:lnTo>
                    <a:pt x="2964328" y="0"/>
                  </a:lnTo>
                  <a:lnTo>
                    <a:pt x="2964328" y="2830933"/>
                  </a:lnTo>
                  <a:lnTo>
                    <a:pt x="0" y="2830933"/>
                  </a:lnTo>
                  <a:lnTo>
                    <a:pt x="0" y="0"/>
                  </a:lnTo>
                  <a:close/>
                </a:path>
              </a:pathLst>
            </a:custGeom>
            <a:blipFill rotWithShape="1">
              <a:blip r:embed="rId3">
                <a:alphaModFix amt="70000"/>
              </a:blip>
              <a:stretch>
                <a:fillRect b="0" l="0" r="0" t="0"/>
              </a:stretch>
            </a:blipFill>
            <a:ln>
              <a:noFill/>
            </a:ln>
          </p:spPr>
        </p:sp>
        <p:sp>
          <p:nvSpPr>
            <p:cNvPr id="1262" name="Google Shape;1262;p15"/>
            <p:cNvSpPr/>
            <p:nvPr/>
          </p:nvSpPr>
          <p:spPr>
            <a:xfrm>
              <a:off x="150445" y="19478259"/>
              <a:ext cx="1980078" cy="1633670"/>
            </a:xfrm>
            <a:custGeom>
              <a:rect b="b" l="l" r="r" t="t"/>
              <a:pathLst>
                <a:path extrusionOk="0" h="1633670" w="1980078">
                  <a:moveTo>
                    <a:pt x="0" y="0"/>
                  </a:moveTo>
                  <a:lnTo>
                    <a:pt x="1980078" y="0"/>
                  </a:lnTo>
                  <a:lnTo>
                    <a:pt x="1980078" y="1633669"/>
                  </a:lnTo>
                  <a:lnTo>
                    <a:pt x="0" y="1633669"/>
                  </a:lnTo>
                  <a:lnTo>
                    <a:pt x="0" y="0"/>
                  </a:lnTo>
                  <a:close/>
                </a:path>
              </a:pathLst>
            </a:custGeom>
            <a:blipFill rotWithShape="1">
              <a:blip r:embed="rId4">
                <a:alphaModFix amt="70000"/>
              </a:blip>
              <a:stretch>
                <a:fillRect b="0" l="-51634" r="0" t="-79882"/>
              </a:stretch>
            </a:blipFill>
            <a:ln>
              <a:noFill/>
            </a:ln>
          </p:spPr>
        </p:sp>
        <p:sp>
          <p:nvSpPr>
            <p:cNvPr id="1263" name="Google Shape;1263;p15"/>
            <p:cNvSpPr/>
            <p:nvPr/>
          </p:nvSpPr>
          <p:spPr>
            <a:xfrm flipH="1">
              <a:off x="150445" y="23509759"/>
              <a:ext cx="2420741" cy="2311808"/>
            </a:xfrm>
            <a:custGeom>
              <a:rect b="b" l="l" r="r" t="t"/>
              <a:pathLst>
                <a:path extrusionOk="0" h="2311808" w="2420741">
                  <a:moveTo>
                    <a:pt x="2420742" y="0"/>
                  </a:moveTo>
                  <a:lnTo>
                    <a:pt x="0" y="0"/>
                  </a:lnTo>
                  <a:lnTo>
                    <a:pt x="0" y="2311808"/>
                  </a:lnTo>
                  <a:lnTo>
                    <a:pt x="2420742" y="2311808"/>
                  </a:lnTo>
                  <a:lnTo>
                    <a:pt x="2420742" y="0"/>
                  </a:lnTo>
                  <a:close/>
                </a:path>
              </a:pathLst>
            </a:custGeom>
            <a:blipFill rotWithShape="1">
              <a:blip r:embed="rId3">
                <a:alphaModFix amt="70000"/>
              </a:blip>
              <a:stretch>
                <a:fillRect b="0" l="0" r="0" t="0"/>
              </a:stretch>
            </a:blipFill>
            <a:ln>
              <a:noFill/>
            </a:ln>
          </p:spPr>
        </p:sp>
        <p:sp>
          <p:nvSpPr>
            <p:cNvPr id="1264" name="Google Shape;1264;p15"/>
            <p:cNvSpPr/>
            <p:nvPr/>
          </p:nvSpPr>
          <p:spPr>
            <a:xfrm flipH="1">
              <a:off x="150445" y="21539835"/>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sp>
          <p:nvSpPr>
            <p:cNvPr id="1265" name="Google Shape;1265;p15"/>
            <p:cNvSpPr/>
            <p:nvPr/>
          </p:nvSpPr>
          <p:spPr>
            <a:xfrm flipH="1" rot="9431070">
              <a:off x="2810464" y="22847387"/>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70000"/>
              </a:blip>
              <a:stretch>
                <a:fillRect b="0" l="-51634" r="0" t="-79882"/>
              </a:stretch>
            </a:blipFill>
            <a:ln>
              <a:noFill/>
            </a:ln>
          </p:spPr>
        </p:sp>
        <p:grpSp>
          <p:nvGrpSpPr>
            <p:cNvPr id="1266" name="Google Shape;1266;p15"/>
            <p:cNvGrpSpPr/>
            <p:nvPr/>
          </p:nvGrpSpPr>
          <p:grpSpPr>
            <a:xfrm>
              <a:off x="2571187" y="22199173"/>
              <a:ext cx="300891" cy="307943"/>
              <a:chOff x="0" y="-19050"/>
              <a:chExt cx="812800" cy="831850"/>
            </a:xfrm>
          </p:grpSpPr>
          <p:sp>
            <p:nvSpPr>
              <p:cNvPr id="1267" name="Google Shape;126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8" name="Google Shape;1268;p1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69" name="Google Shape;1269;p15"/>
            <p:cNvGrpSpPr/>
            <p:nvPr/>
          </p:nvGrpSpPr>
          <p:grpSpPr>
            <a:xfrm>
              <a:off x="0" y="23502707"/>
              <a:ext cx="300891" cy="307943"/>
              <a:chOff x="0" y="-19050"/>
              <a:chExt cx="812800" cy="831850"/>
            </a:xfrm>
          </p:grpSpPr>
          <p:sp>
            <p:nvSpPr>
              <p:cNvPr id="1270" name="Google Shape;127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1" name="Google Shape;1271;p1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72" name="Google Shape;1272;p15"/>
            <p:cNvSpPr/>
            <p:nvPr/>
          </p:nvSpPr>
          <p:spPr>
            <a:xfrm>
              <a:off x="7020910" y="19696462"/>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70000"/>
              </a:blip>
              <a:stretch>
                <a:fillRect b="0" l="0" r="0" t="0"/>
              </a:stretch>
            </a:blipFill>
            <a:ln>
              <a:noFill/>
            </a:ln>
          </p:spPr>
        </p:sp>
        <p:sp>
          <p:nvSpPr>
            <p:cNvPr id="1273" name="Google Shape;1273;p15"/>
            <p:cNvSpPr/>
            <p:nvPr/>
          </p:nvSpPr>
          <p:spPr>
            <a:xfrm>
              <a:off x="5439628" y="19478259"/>
              <a:ext cx="1980078" cy="1633670"/>
            </a:xfrm>
            <a:custGeom>
              <a:rect b="b" l="l" r="r" t="t"/>
              <a:pathLst>
                <a:path extrusionOk="0" h="1633670" w="1980078">
                  <a:moveTo>
                    <a:pt x="0" y="0"/>
                  </a:moveTo>
                  <a:lnTo>
                    <a:pt x="1980078" y="0"/>
                  </a:lnTo>
                  <a:lnTo>
                    <a:pt x="1980078" y="1633669"/>
                  </a:lnTo>
                  <a:lnTo>
                    <a:pt x="0" y="1633669"/>
                  </a:lnTo>
                  <a:lnTo>
                    <a:pt x="0" y="0"/>
                  </a:lnTo>
                  <a:close/>
                </a:path>
              </a:pathLst>
            </a:custGeom>
            <a:blipFill rotWithShape="1">
              <a:blip r:embed="rId4">
                <a:alphaModFix amt="70000"/>
              </a:blip>
              <a:stretch>
                <a:fillRect b="0" l="-51634" r="0" t="-79882"/>
              </a:stretch>
            </a:blipFill>
            <a:ln>
              <a:noFill/>
            </a:ln>
          </p:spPr>
        </p:sp>
        <p:sp>
          <p:nvSpPr>
            <p:cNvPr id="1274" name="Google Shape;1274;p15"/>
            <p:cNvSpPr/>
            <p:nvPr/>
          </p:nvSpPr>
          <p:spPr>
            <a:xfrm flipH="1">
              <a:off x="5439628" y="23509759"/>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70000"/>
              </a:blip>
              <a:stretch>
                <a:fillRect b="0" l="0" r="0" t="0"/>
              </a:stretch>
            </a:blipFill>
            <a:ln>
              <a:noFill/>
            </a:ln>
          </p:spPr>
        </p:sp>
        <p:sp>
          <p:nvSpPr>
            <p:cNvPr id="1275" name="Google Shape;1275;p15"/>
            <p:cNvSpPr/>
            <p:nvPr/>
          </p:nvSpPr>
          <p:spPr>
            <a:xfrm flipH="1">
              <a:off x="5439628" y="21539835"/>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sp>
          <p:nvSpPr>
            <p:cNvPr id="1276" name="Google Shape;1276;p15"/>
            <p:cNvSpPr/>
            <p:nvPr/>
          </p:nvSpPr>
          <p:spPr>
            <a:xfrm flipH="1" rot="9431070">
              <a:off x="8099647" y="22847387"/>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70000"/>
              </a:blip>
              <a:stretch>
                <a:fillRect b="0" l="-51634" r="0" t="-79882"/>
              </a:stretch>
            </a:blipFill>
            <a:ln>
              <a:noFill/>
            </a:ln>
          </p:spPr>
        </p:sp>
        <p:grpSp>
          <p:nvGrpSpPr>
            <p:cNvPr id="1277" name="Google Shape;1277;p15"/>
            <p:cNvGrpSpPr/>
            <p:nvPr/>
          </p:nvGrpSpPr>
          <p:grpSpPr>
            <a:xfrm>
              <a:off x="7860369" y="22199173"/>
              <a:ext cx="300891" cy="307943"/>
              <a:chOff x="0" y="-19050"/>
              <a:chExt cx="812800" cy="831850"/>
            </a:xfrm>
          </p:grpSpPr>
          <p:sp>
            <p:nvSpPr>
              <p:cNvPr id="1278" name="Google Shape;127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9" name="Google Shape;1279;p1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80" name="Google Shape;1280;p15"/>
            <p:cNvGrpSpPr/>
            <p:nvPr/>
          </p:nvGrpSpPr>
          <p:grpSpPr>
            <a:xfrm>
              <a:off x="5289182" y="23502707"/>
              <a:ext cx="300891" cy="307943"/>
              <a:chOff x="0" y="-19050"/>
              <a:chExt cx="812800" cy="831850"/>
            </a:xfrm>
          </p:grpSpPr>
          <p:sp>
            <p:nvSpPr>
              <p:cNvPr id="1281" name="Google Shape;1281;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2" name="Google Shape;1282;p1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83" name="Google Shape;1283;p15"/>
            <p:cNvGrpSpPr/>
            <p:nvPr/>
          </p:nvGrpSpPr>
          <p:grpSpPr>
            <a:xfrm>
              <a:off x="3506384" y="18571638"/>
              <a:ext cx="399221" cy="408578"/>
              <a:chOff x="0" y="-19050"/>
              <a:chExt cx="812800" cy="831850"/>
            </a:xfrm>
          </p:grpSpPr>
          <p:sp>
            <p:nvSpPr>
              <p:cNvPr id="1284" name="Google Shape;128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5" name="Google Shape;1285;p1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86" name="Google Shape;1286;p15"/>
            <p:cNvGrpSpPr/>
            <p:nvPr/>
          </p:nvGrpSpPr>
          <p:grpSpPr>
            <a:xfrm>
              <a:off x="8992227" y="18571638"/>
              <a:ext cx="399221" cy="408578"/>
              <a:chOff x="0" y="-19050"/>
              <a:chExt cx="812800" cy="831850"/>
            </a:xfrm>
          </p:grpSpPr>
          <p:sp>
            <p:nvSpPr>
              <p:cNvPr id="1287" name="Google Shape;128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p1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89" name="Google Shape;1289;p15"/>
            <p:cNvSpPr/>
            <p:nvPr/>
          </p:nvSpPr>
          <p:spPr>
            <a:xfrm>
              <a:off x="12050730" y="13128987"/>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70000"/>
              </a:blip>
              <a:stretch>
                <a:fillRect b="0" l="0" r="0" t="0"/>
              </a:stretch>
            </a:blipFill>
            <a:ln>
              <a:noFill/>
            </a:ln>
          </p:spPr>
        </p:sp>
        <p:sp>
          <p:nvSpPr>
            <p:cNvPr id="1290" name="Google Shape;1290;p15"/>
            <p:cNvSpPr/>
            <p:nvPr/>
          </p:nvSpPr>
          <p:spPr>
            <a:xfrm>
              <a:off x="10469448" y="12910783"/>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70000"/>
              </a:blip>
              <a:stretch>
                <a:fillRect b="0" l="-51634" r="0" t="-79882"/>
              </a:stretch>
            </a:blipFill>
            <a:ln>
              <a:noFill/>
            </a:ln>
          </p:spPr>
        </p:sp>
        <p:sp>
          <p:nvSpPr>
            <p:cNvPr id="1291" name="Google Shape;1291;p15"/>
            <p:cNvSpPr/>
            <p:nvPr/>
          </p:nvSpPr>
          <p:spPr>
            <a:xfrm flipH="1">
              <a:off x="10469448" y="16942284"/>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70000"/>
              </a:blip>
              <a:stretch>
                <a:fillRect b="0" l="0" r="0" t="0"/>
              </a:stretch>
            </a:blipFill>
            <a:ln>
              <a:noFill/>
            </a:ln>
          </p:spPr>
        </p:sp>
        <p:sp>
          <p:nvSpPr>
            <p:cNvPr id="1292" name="Google Shape;1292;p15"/>
            <p:cNvSpPr/>
            <p:nvPr/>
          </p:nvSpPr>
          <p:spPr>
            <a:xfrm flipH="1">
              <a:off x="10469448" y="14972360"/>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sp>
          <p:nvSpPr>
            <p:cNvPr id="1293" name="Google Shape;1293;p15"/>
            <p:cNvSpPr/>
            <p:nvPr/>
          </p:nvSpPr>
          <p:spPr>
            <a:xfrm flipH="1" rot="9431070">
              <a:off x="13129467" y="16279912"/>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70000"/>
              </a:blip>
              <a:stretch>
                <a:fillRect b="0" l="-51634" r="0" t="-79882"/>
              </a:stretch>
            </a:blipFill>
            <a:ln>
              <a:noFill/>
            </a:ln>
          </p:spPr>
        </p:sp>
        <p:grpSp>
          <p:nvGrpSpPr>
            <p:cNvPr id="1294" name="Google Shape;1294;p15"/>
            <p:cNvGrpSpPr/>
            <p:nvPr/>
          </p:nvGrpSpPr>
          <p:grpSpPr>
            <a:xfrm>
              <a:off x="12890189" y="15631698"/>
              <a:ext cx="300891" cy="307943"/>
              <a:chOff x="0" y="-19050"/>
              <a:chExt cx="812800" cy="831850"/>
            </a:xfrm>
          </p:grpSpPr>
          <p:sp>
            <p:nvSpPr>
              <p:cNvPr id="1295" name="Google Shape;1295;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6" name="Google Shape;1296;p1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97" name="Google Shape;1297;p15"/>
            <p:cNvGrpSpPr/>
            <p:nvPr/>
          </p:nvGrpSpPr>
          <p:grpSpPr>
            <a:xfrm>
              <a:off x="10319002" y="16935232"/>
              <a:ext cx="300891" cy="307943"/>
              <a:chOff x="0" y="-19050"/>
              <a:chExt cx="812800" cy="831850"/>
            </a:xfrm>
          </p:grpSpPr>
          <p:sp>
            <p:nvSpPr>
              <p:cNvPr id="1298" name="Google Shape;129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9" name="Google Shape;1299;p1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00" name="Google Shape;1300;p15"/>
            <p:cNvSpPr/>
            <p:nvPr/>
          </p:nvSpPr>
          <p:spPr>
            <a:xfrm>
              <a:off x="17339912" y="13128987"/>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70000"/>
              </a:blip>
              <a:stretch>
                <a:fillRect b="0" l="0" r="0" t="0"/>
              </a:stretch>
            </a:blipFill>
            <a:ln>
              <a:noFill/>
            </a:ln>
          </p:spPr>
        </p:sp>
        <p:sp>
          <p:nvSpPr>
            <p:cNvPr id="1301" name="Google Shape;1301;p15"/>
            <p:cNvSpPr/>
            <p:nvPr/>
          </p:nvSpPr>
          <p:spPr>
            <a:xfrm>
              <a:off x="15758630" y="12910783"/>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70000"/>
              </a:blip>
              <a:stretch>
                <a:fillRect b="0" l="-51634" r="0" t="-79882"/>
              </a:stretch>
            </a:blipFill>
            <a:ln>
              <a:noFill/>
            </a:ln>
          </p:spPr>
        </p:sp>
        <p:sp>
          <p:nvSpPr>
            <p:cNvPr id="1302" name="Google Shape;1302;p15"/>
            <p:cNvSpPr/>
            <p:nvPr/>
          </p:nvSpPr>
          <p:spPr>
            <a:xfrm flipH="1">
              <a:off x="15758630" y="16942284"/>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70000"/>
              </a:blip>
              <a:stretch>
                <a:fillRect b="0" l="0" r="0" t="0"/>
              </a:stretch>
            </a:blipFill>
            <a:ln>
              <a:noFill/>
            </a:ln>
          </p:spPr>
        </p:sp>
        <p:sp>
          <p:nvSpPr>
            <p:cNvPr id="1303" name="Google Shape;1303;p15"/>
            <p:cNvSpPr/>
            <p:nvPr/>
          </p:nvSpPr>
          <p:spPr>
            <a:xfrm flipH="1">
              <a:off x="15758630" y="14972360"/>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sp>
          <p:nvSpPr>
            <p:cNvPr id="1304" name="Google Shape;1304;p15"/>
            <p:cNvSpPr/>
            <p:nvPr/>
          </p:nvSpPr>
          <p:spPr>
            <a:xfrm flipH="1" rot="9431070">
              <a:off x="18418649" y="16279912"/>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70000"/>
              </a:blip>
              <a:stretch>
                <a:fillRect b="0" l="-51634" r="0" t="-79882"/>
              </a:stretch>
            </a:blipFill>
            <a:ln>
              <a:noFill/>
            </a:ln>
          </p:spPr>
        </p:sp>
        <p:grpSp>
          <p:nvGrpSpPr>
            <p:cNvPr id="1305" name="Google Shape;1305;p15"/>
            <p:cNvGrpSpPr/>
            <p:nvPr/>
          </p:nvGrpSpPr>
          <p:grpSpPr>
            <a:xfrm>
              <a:off x="18179371" y="15631698"/>
              <a:ext cx="300891" cy="307943"/>
              <a:chOff x="0" y="-19050"/>
              <a:chExt cx="812800" cy="831850"/>
            </a:xfrm>
          </p:grpSpPr>
          <p:sp>
            <p:nvSpPr>
              <p:cNvPr id="1306" name="Google Shape;130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7" name="Google Shape;1307;p1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08" name="Google Shape;1308;p15"/>
            <p:cNvGrpSpPr/>
            <p:nvPr/>
          </p:nvGrpSpPr>
          <p:grpSpPr>
            <a:xfrm>
              <a:off x="15608185" y="16935232"/>
              <a:ext cx="300891" cy="307943"/>
              <a:chOff x="0" y="-19050"/>
              <a:chExt cx="812800" cy="831850"/>
            </a:xfrm>
          </p:grpSpPr>
          <p:sp>
            <p:nvSpPr>
              <p:cNvPr id="1309" name="Google Shape;130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0" name="Google Shape;1310;p1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11" name="Google Shape;1311;p15"/>
            <p:cNvSpPr/>
            <p:nvPr/>
          </p:nvSpPr>
          <p:spPr>
            <a:xfrm>
              <a:off x="12050730" y="19696462"/>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70000"/>
              </a:blip>
              <a:stretch>
                <a:fillRect b="0" l="0" r="0" t="0"/>
              </a:stretch>
            </a:blipFill>
            <a:ln>
              <a:noFill/>
            </a:ln>
          </p:spPr>
        </p:sp>
        <p:sp>
          <p:nvSpPr>
            <p:cNvPr id="1312" name="Google Shape;1312;p15"/>
            <p:cNvSpPr/>
            <p:nvPr/>
          </p:nvSpPr>
          <p:spPr>
            <a:xfrm>
              <a:off x="10469448" y="19478259"/>
              <a:ext cx="1980078" cy="1633670"/>
            </a:xfrm>
            <a:custGeom>
              <a:rect b="b" l="l" r="r" t="t"/>
              <a:pathLst>
                <a:path extrusionOk="0" h="1633670" w="1980078">
                  <a:moveTo>
                    <a:pt x="0" y="0"/>
                  </a:moveTo>
                  <a:lnTo>
                    <a:pt x="1980078" y="0"/>
                  </a:lnTo>
                  <a:lnTo>
                    <a:pt x="1980078" y="1633669"/>
                  </a:lnTo>
                  <a:lnTo>
                    <a:pt x="0" y="1633669"/>
                  </a:lnTo>
                  <a:lnTo>
                    <a:pt x="0" y="0"/>
                  </a:lnTo>
                  <a:close/>
                </a:path>
              </a:pathLst>
            </a:custGeom>
            <a:blipFill rotWithShape="1">
              <a:blip r:embed="rId4">
                <a:alphaModFix amt="70000"/>
              </a:blip>
              <a:stretch>
                <a:fillRect b="0" l="-51634" r="0" t="-79882"/>
              </a:stretch>
            </a:blipFill>
            <a:ln>
              <a:noFill/>
            </a:ln>
          </p:spPr>
        </p:sp>
        <p:sp>
          <p:nvSpPr>
            <p:cNvPr id="1313" name="Google Shape;1313;p15"/>
            <p:cNvSpPr/>
            <p:nvPr/>
          </p:nvSpPr>
          <p:spPr>
            <a:xfrm flipH="1">
              <a:off x="10469448" y="23509759"/>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70000"/>
              </a:blip>
              <a:stretch>
                <a:fillRect b="0" l="0" r="0" t="0"/>
              </a:stretch>
            </a:blipFill>
            <a:ln>
              <a:noFill/>
            </a:ln>
          </p:spPr>
        </p:sp>
        <p:sp>
          <p:nvSpPr>
            <p:cNvPr id="1314" name="Google Shape;1314;p15"/>
            <p:cNvSpPr/>
            <p:nvPr/>
          </p:nvSpPr>
          <p:spPr>
            <a:xfrm flipH="1">
              <a:off x="10469448" y="21539835"/>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sp>
          <p:nvSpPr>
            <p:cNvPr id="1315" name="Google Shape;1315;p15"/>
            <p:cNvSpPr/>
            <p:nvPr/>
          </p:nvSpPr>
          <p:spPr>
            <a:xfrm flipH="1" rot="9431070">
              <a:off x="13129467" y="22847387"/>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70000"/>
              </a:blip>
              <a:stretch>
                <a:fillRect b="0" l="-51634" r="0" t="-79882"/>
              </a:stretch>
            </a:blipFill>
            <a:ln>
              <a:noFill/>
            </a:ln>
          </p:spPr>
        </p:sp>
        <p:grpSp>
          <p:nvGrpSpPr>
            <p:cNvPr id="1316" name="Google Shape;1316;p15"/>
            <p:cNvGrpSpPr/>
            <p:nvPr/>
          </p:nvGrpSpPr>
          <p:grpSpPr>
            <a:xfrm>
              <a:off x="12890189" y="22199173"/>
              <a:ext cx="300891" cy="307943"/>
              <a:chOff x="0" y="-19050"/>
              <a:chExt cx="812800" cy="831850"/>
            </a:xfrm>
          </p:grpSpPr>
          <p:sp>
            <p:nvSpPr>
              <p:cNvPr id="1317" name="Google Shape;131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8" name="Google Shape;1318;p1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19" name="Google Shape;1319;p15"/>
            <p:cNvGrpSpPr/>
            <p:nvPr/>
          </p:nvGrpSpPr>
          <p:grpSpPr>
            <a:xfrm>
              <a:off x="10319002" y="23502707"/>
              <a:ext cx="300891" cy="307943"/>
              <a:chOff x="0" y="-19050"/>
              <a:chExt cx="812800" cy="831850"/>
            </a:xfrm>
          </p:grpSpPr>
          <p:sp>
            <p:nvSpPr>
              <p:cNvPr id="1320" name="Google Shape;132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1" name="Google Shape;1321;p1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22" name="Google Shape;1322;p15"/>
            <p:cNvSpPr/>
            <p:nvPr/>
          </p:nvSpPr>
          <p:spPr>
            <a:xfrm>
              <a:off x="17339912" y="19696462"/>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70000"/>
              </a:blip>
              <a:stretch>
                <a:fillRect b="0" l="0" r="0" t="0"/>
              </a:stretch>
            </a:blipFill>
            <a:ln>
              <a:noFill/>
            </a:ln>
          </p:spPr>
        </p:sp>
        <p:sp>
          <p:nvSpPr>
            <p:cNvPr id="1323" name="Google Shape;1323;p15"/>
            <p:cNvSpPr/>
            <p:nvPr/>
          </p:nvSpPr>
          <p:spPr>
            <a:xfrm>
              <a:off x="15758630" y="19478259"/>
              <a:ext cx="1980078" cy="1633670"/>
            </a:xfrm>
            <a:custGeom>
              <a:rect b="b" l="l" r="r" t="t"/>
              <a:pathLst>
                <a:path extrusionOk="0" h="1633670" w="1980078">
                  <a:moveTo>
                    <a:pt x="0" y="0"/>
                  </a:moveTo>
                  <a:lnTo>
                    <a:pt x="1980078" y="0"/>
                  </a:lnTo>
                  <a:lnTo>
                    <a:pt x="1980078" y="1633669"/>
                  </a:lnTo>
                  <a:lnTo>
                    <a:pt x="0" y="1633669"/>
                  </a:lnTo>
                  <a:lnTo>
                    <a:pt x="0" y="0"/>
                  </a:lnTo>
                  <a:close/>
                </a:path>
              </a:pathLst>
            </a:custGeom>
            <a:blipFill rotWithShape="1">
              <a:blip r:embed="rId4">
                <a:alphaModFix amt="70000"/>
              </a:blip>
              <a:stretch>
                <a:fillRect b="0" l="-51634" r="0" t="-79882"/>
              </a:stretch>
            </a:blipFill>
            <a:ln>
              <a:noFill/>
            </a:ln>
          </p:spPr>
        </p:sp>
        <p:sp>
          <p:nvSpPr>
            <p:cNvPr id="1324" name="Google Shape;1324;p15"/>
            <p:cNvSpPr/>
            <p:nvPr/>
          </p:nvSpPr>
          <p:spPr>
            <a:xfrm flipH="1">
              <a:off x="15758630" y="23509759"/>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70000"/>
              </a:blip>
              <a:stretch>
                <a:fillRect b="0" l="0" r="0" t="0"/>
              </a:stretch>
            </a:blipFill>
            <a:ln>
              <a:noFill/>
            </a:ln>
          </p:spPr>
        </p:sp>
        <p:sp>
          <p:nvSpPr>
            <p:cNvPr id="1325" name="Google Shape;1325;p15"/>
            <p:cNvSpPr/>
            <p:nvPr/>
          </p:nvSpPr>
          <p:spPr>
            <a:xfrm flipH="1">
              <a:off x="15758630" y="21539835"/>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sp>
          <p:nvSpPr>
            <p:cNvPr id="1326" name="Google Shape;1326;p15"/>
            <p:cNvSpPr/>
            <p:nvPr/>
          </p:nvSpPr>
          <p:spPr>
            <a:xfrm flipH="1" rot="9431070">
              <a:off x="18418649" y="22847387"/>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70000"/>
              </a:blip>
              <a:stretch>
                <a:fillRect b="0" l="-51634" r="0" t="-79882"/>
              </a:stretch>
            </a:blipFill>
            <a:ln>
              <a:noFill/>
            </a:ln>
          </p:spPr>
        </p:sp>
        <p:grpSp>
          <p:nvGrpSpPr>
            <p:cNvPr id="1327" name="Google Shape;1327;p15"/>
            <p:cNvGrpSpPr/>
            <p:nvPr/>
          </p:nvGrpSpPr>
          <p:grpSpPr>
            <a:xfrm>
              <a:off x="18179371" y="22199173"/>
              <a:ext cx="300891" cy="307943"/>
              <a:chOff x="0" y="-19050"/>
              <a:chExt cx="812800" cy="831850"/>
            </a:xfrm>
          </p:grpSpPr>
          <p:sp>
            <p:nvSpPr>
              <p:cNvPr id="1328" name="Google Shape;132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9" name="Google Shape;1329;p1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30" name="Google Shape;1330;p15"/>
            <p:cNvGrpSpPr/>
            <p:nvPr/>
          </p:nvGrpSpPr>
          <p:grpSpPr>
            <a:xfrm>
              <a:off x="15608185" y="23502707"/>
              <a:ext cx="300891" cy="307943"/>
              <a:chOff x="0" y="-19050"/>
              <a:chExt cx="812800" cy="831850"/>
            </a:xfrm>
          </p:grpSpPr>
          <p:sp>
            <p:nvSpPr>
              <p:cNvPr id="1331" name="Google Shape;1331;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2" name="Google Shape;1332;p1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33" name="Google Shape;1333;p15"/>
            <p:cNvGrpSpPr/>
            <p:nvPr/>
          </p:nvGrpSpPr>
          <p:grpSpPr>
            <a:xfrm>
              <a:off x="13825386" y="18571638"/>
              <a:ext cx="399221" cy="408578"/>
              <a:chOff x="0" y="-19050"/>
              <a:chExt cx="812800" cy="831850"/>
            </a:xfrm>
          </p:grpSpPr>
          <p:sp>
            <p:nvSpPr>
              <p:cNvPr id="1334" name="Google Shape;133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5" name="Google Shape;1335;p1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36" name="Google Shape;1336;p15"/>
            <p:cNvGrpSpPr/>
            <p:nvPr/>
          </p:nvGrpSpPr>
          <p:grpSpPr>
            <a:xfrm>
              <a:off x="19311229" y="18571638"/>
              <a:ext cx="399221" cy="408578"/>
              <a:chOff x="0" y="-19050"/>
              <a:chExt cx="812800" cy="831850"/>
            </a:xfrm>
          </p:grpSpPr>
          <p:sp>
            <p:nvSpPr>
              <p:cNvPr id="1337" name="Google Shape;133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8" name="Google Shape;1338;p1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39" name="Google Shape;1339;p15"/>
            <p:cNvSpPr/>
            <p:nvPr/>
          </p:nvSpPr>
          <p:spPr>
            <a:xfrm>
              <a:off x="1731727" y="218203"/>
              <a:ext cx="2964328" cy="2830933"/>
            </a:xfrm>
            <a:custGeom>
              <a:rect b="b" l="l" r="r" t="t"/>
              <a:pathLst>
                <a:path extrusionOk="0" h="2830933" w="2964328">
                  <a:moveTo>
                    <a:pt x="0" y="0"/>
                  </a:moveTo>
                  <a:lnTo>
                    <a:pt x="2964328" y="0"/>
                  </a:lnTo>
                  <a:lnTo>
                    <a:pt x="2964328" y="2830933"/>
                  </a:lnTo>
                  <a:lnTo>
                    <a:pt x="0" y="2830933"/>
                  </a:lnTo>
                  <a:lnTo>
                    <a:pt x="0" y="0"/>
                  </a:lnTo>
                  <a:close/>
                </a:path>
              </a:pathLst>
            </a:custGeom>
            <a:blipFill rotWithShape="1">
              <a:blip r:embed="rId3">
                <a:alphaModFix amt="70000"/>
              </a:blip>
              <a:stretch>
                <a:fillRect b="0" l="0" r="0" t="0"/>
              </a:stretch>
            </a:blipFill>
            <a:ln>
              <a:noFill/>
            </a:ln>
          </p:spPr>
        </p:sp>
        <p:sp>
          <p:nvSpPr>
            <p:cNvPr id="1340" name="Google Shape;1340;p15"/>
            <p:cNvSpPr/>
            <p:nvPr/>
          </p:nvSpPr>
          <p:spPr>
            <a:xfrm>
              <a:off x="150445" y="0"/>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70000"/>
              </a:blip>
              <a:stretch>
                <a:fillRect b="0" l="-51634" r="0" t="-79882"/>
              </a:stretch>
            </a:blipFill>
            <a:ln>
              <a:noFill/>
            </a:ln>
          </p:spPr>
        </p:sp>
        <p:sp>
          <p:nvSpPr>
            <p:cNvPr id="1341" name="Google Shape;1341;p15"/>
            <p:cNvSpPr/>
            <p:nvPr/>
          </p:nvSpPr>
          <p:spPr>
            <a:xfrm flipH="1">
              <a:off x="150445" y="4031500"/>
              <a:ext cx="2420741" cy="2311808"/>
            </a:xfrm>
            <a:custGeom>
              <a:rect b="b" l="l" r="r" t="t"/>
              <a:pathLst>
                <a:path extrusionOk="0" h="2311808" w="2420741">
                  <a:moveTo>
                    <a:pt x="2420742" y="0"/>
                  </a:moveTo>
                  <a:lnTo>
                    <a:pt x="0" y="0"/>
                  </a:lnTo>
                  <a:lnTo>
                    <a:pt x="0" y="2311808"/>
                  </a:lnTo>
                  <a:lnTo>
                    <a:pt x="2420742" y="2311808"/>
                  </a:lnTo>
                  <a:lnTo>
                    <a:pt x="2420742" y="0"/>
                  </a:lnTo>
                  <a:close/>
                </a:path>
              </a:pathLst>
            </a:custGeom>
            <a:blipFill rotWithShape="1">
              <a:blip r:embed="rId3">
                <a:alphaModFix amt="70000"/>
              </a:blip>
              <a:stretch>
                <a:fillRect b="0" l="0" r="0" t="0"/>
              </a:stretch>
            </a:blipFill>
            <a:ln>
              <a:noFill/>
            </a:ln>
          </p:spPr>
        </p:sp>
        <p:sp>
          <p:nvSpPr>
            <p:cNvPr id="1342" name="Google Shape;1342;p15"/>
            <p:cNvSpPr/>
            <p:nvPr/>
          </p:nvSpPr>
          <p:spPr>
            <a:xfrm flipH="1">
              <a:off x="150445" y="2061577"/>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sp>
          <p:nvSpPr>
            <p:cNvPr id="1343" name="Google Shape;1343;p15"/>
            <p:cNvSpPr/>
            <p:nvPr/>
          </p:nvSpPr>
          <p:spPr>
            <a:xfrm flipH="1" rot="9431070">
              <a:off x="2810464" y="3369128"/>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grpSp>
          <p:nvGrpSpPr>
            <p:cNvPr id="1344" name="Google Shape;1344;p15"/>
            <p:cNvGrpSpPr/>
            <p:nvPr/>
          </p:nvGrpSpPr>
          <p:grpSpPr>
            <a:xfrm>
              <a:off x="2571187" y="2720914"/>
              <a:ext cx="300891" cy="307943"/>
              <a:chOff x="0" y="-19050"/>
              <a:chExt cx="812800" cy="831850"/>
            </a:xfrm>
          </p:grpSpPr>
          <p:sp>
            <p:nvSpPr>
              <p:cNvPr id="1345" name="Google Shape;1345;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6" name="Google Shape;1346;p1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47" name="Google Shape;1347;p15"/>
            <p:cNvGrpSpPr/>
            <p:nvPr/>
          </p:nvGrpSpPr>
          <p:grpSpPr>
            <a:xfrm>
              <a:off x="0" y="4024448"/>
              <a:ext cx="300891" cy="307943"/>
              <a:chOff x="0" y="-19050"/>
              <a:chExt cx="812800" cy="831850"/>
            </a:xfrm>
          </p:grpSpPr>
          <p:sp>
            <p:nvSpPr>
              <p:cNvPr id="1348" name="Google Shape;134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9" name="Google Shape;1349;p1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50" name="Google Shape;1350;p15"/>
            <p:cNvSpPr/>
            <p:nvPr/>
          </p:nvSpPr>
          <p:spPr>
            <a:xfrm>
              <a:off x="7020910" y="218203"/>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70000"/>
              </a:blip>
              <a:stretch>
                <a:fillRect b="0" l="0" r="0" t="0"/>
              </a:stretch>
            </a:blipFill>
            <a:ln>
              <a:noFill/>
            </a:ln>
          </p:spPr>
        </p:sp>
        <p:sp>
          <p:nvSpPr>
            <p:cNvPr id="1351" name="Google Shape;1351;p15"/>
            <p:cNvSpPr/>
            <p:nvPr/>
          </p:nvSpPr>
          <p:spPr>
            <a:xfrm>
              <a:off x="5439628" y="0"/>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70000"/>
              </a:blip>
              <a:stretch>
                <a:fillRect b="0" l="-51634" r="0" t="-79882"/>
              </a:stretch>
            </a:blipFill>
            <a:ln>
              <a:noFill/>
            </a:ln>
          </p:spPr>
        </p:sp>
        <p:sp>
          <p:nvSpPr>
            <p:cNvPr id="1352" name="Google Shape;1352;p15"/>
            <p:cNvSpPr/>
            <p:nvPr/>
          </p:nvSpPr>
          <p:spPr>
            <a:xfrm flipH="1">
              <a:off x="5439628" y="4031500"/>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70000"/>
              </a:blip>
              <a:stretch>
                <a:fillRect b="0" l="0" r="0" t="0"/>
              </a:stretch>
            </a:blipFill>
            <a:ln>
              <a:noFill/>
            </a:ln>
          </p:spPr>
        </p:sp>
        <p:sp>
          <p:nvSpPr>
            <p:cNvPr id="1353" name="Google Shape;1353;p15"/>
            <p:cNvSpPr/>
            <p:nvPr/>
          </p:nvSpPr>
          <p:spPr>
            <a:xfrm flipH="1">
              <a:off x="5439628" y="2061577"/>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sp>
          <p:nvSpPr>
            <p:cNvPr id="1354" name="Google Shape;1354;p15"/>
            <p:cNvSpPr/>
            <p:nvPr/>
          </p:nvSpPr>
          <p:spPr>
            <a:xfrm flipH="1" rot="9431070">
              <a:off x="8099647" y="3369128"/>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grpSp>
          <p:nvGrpSpPr>
            <p:cNvPr id="1355" name="Google Shape;1355;p15"/>
            <p:cNvGrpSpPr/>
            <p:nvPr/>
          </p:nvGrpSpPr>
          <p:grpSpPr>
            <a:xfrm>
              <a:off x="7860369" y="2720914"/>
              <a:ext cx="300891" cy="307943"/>
              <a:chOff x="0" y="-19050"/>
              <a:chExt cx="812800" cy="831850"/>
            </a:xfrm>
          </p:grpSpPr>
          <p:sp>
            <p:nvSpPr>
              <p:cNvPr id="1356" name="Google Shape;135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7" name="Google Shape;1357;p1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58" name="Google Shape;1358;p15"/>
            <p:cNvGrpSpPr/>
            <p:nvPr/>
          </p:nvGrpSpPr>
          <p:grpSpPr>
            <a:xfrm>
              <a:off x="5289182" y="4024448"/>
              <a:ext cx="300891" cy="307943"/>
              <a:chOff x="0" y="-19050"/>
              <a:chExt cx="812800" cy="831850"/>
            </a:xfrm>
          </p:grpSpPr>
          <p:sp>
            <p:nvSpPr>
              <p:cNvPr id="1359" name="Google Shape;135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0" name="Google Shape;1360;p1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61" name="Google Shape;1361;p15"/>
            <p:cNvSpPr/>
            <p:nvPr/>
          </p:nvSpPr>
          <p:spPr>
            <a:xfrm>
              <a:off x="1731727" y="6785678"/>
              <a:ext cx="2964328" cy="2830933"/>
            </a:xfrm>
            <a:custGeom>
              <a:rect b="b" l="l" r="r" t="t"/>
              <a:pathLst>
                <a:path extrusionOk="0" h="2830933" w="2964328">
                  <a:moveTo>
                    <a:pt x="0" y="0"/>
                  </a:moveTo>
                  <a:lnTo>
                    <a:pt x="2964328" y="0"/>
                  </a:lnTo>
                  <a:lnTo>
                    <a:pt x="2964328" y="2830933"/>
                  </a:lnTo>
                  <a:lnTo>
                    <a:pt x="0" y="2830933"/>
                  </a:lnTo>
                  <a:lnTo>
                    <a:pt x="0" y="0"/>
                  </a:lnTo>
                  <a:close/>
                </a:path>
              </a:pathLst>
            </a:custGeom>
            <a:blipFill rotWithShape="1">
              <a:blip r:embed="rId3">
                <a:alphaModFix amt="70000"/>
              </a:blip>
              <a:stretch>
                <a:fillRect b="0" l="0" r="0" t="0"/>
              </a:stretch>
            </a:blipFill>
            <a:ln>
              <a:noFill/>
            </a:ln>
          </p:spPr>
        </p:sp>
        <p:sp>
          <p:nvSpPr>
            <p:cNvPr id="1362" name="Google Shape;1362;p15"/>
            <p:cNvSpPr/>
            <p:nvPr/>
          </p:nvSpPr>
          <p:spPr>
            <a:xfrm>
              <a:off x="150445" y="6567475"/>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70000"/>
              </a:blip>
              <a:stretch>
                <a:fillRect b="0" l="-51634" r="0" t="-79882"/>
              </a:stretch>
            </a:blipFill>
            <a:ln>
              <a:noFill/>
            </a:ln>
          </p:spPr>
        </p:sp>
        <p:sp>
          <p:nvSpPr>
            <p:cNvPr id="1363" name="Google Shape;1363;p15"/>
            <p:cNvSpPr/>
            <p:nvPr/>
          </p:nvSpPr>
          <p:spPr>
            <a:xfrm flipH="1">
              <a:off x="150445" y="10598975"/>
              <a:ext cx="2420741" cy="2311808"/>
            </a:xfrm>
            <a:custGeom>
              <a:rect b="b" l="l" r="r" t="t"/>
              <a:pathLst>
                <a:path extrusionOk="0" h="2311808" w="2420741">
                  <a:moveTo>
                    <a:pt x="2420742" y="0"/>
                  </a:moveTo>
                  <a:lnTo>
                    <a:pt x="0" y="0"/>
                  </a:lnTo>
                  <a:lnTo>
                    <a:pt x="0" y="2311808"/>
                  </a:lnTo>
                  <a:lnTo>
                    <a:pt x="2420742" y="2311808"/>
                  </a:lnTo>
                  <a:lnTo>
                    <a:pt x="2420742" y="0"/>
                  </a:lnTo>
                  <a:close/>
                </a:path>
              </a:pathLst>
            </a:custGeom>
            <a:blipFill rotWithShape="1">
              <a:blip r:embed="rId3">
                <a:alphaModFix amt="70000"/>
              </a:blip>
              <a:stretch>
                <a:fillRect b="0" l="0" r="0" t="0"/>
              </a:stretch>
            </a:blipFill>
            <a:ln>
              <a:noFill/>
            </a:ln>
          </p:spPr>
        </p:sp>
        <p:sp>
          <p:nvSpPr>
            <p:cNvPr id="1364" name="Google Shape;1364;p15"/>
            <p:cNvSpPr/>
            <p:nvPr/>
          </p:nvSpPr>
          <p:spPr>
            <a:xfrm flipH="1">
              <a:off x="150445" y="8629052"/>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sp>
          <p:nvSpPr>
            <p:cNvPr id="1365" name="Google Shape;1365;p15"/>
            <p:cNvSpPr/>
            <p:nvPr/>
          </p:nvSpPr>
          <p:spPr>
            <a:xfrm flipH="1" rot="9431070">
              <a:off x="2810464" y="9936603"/>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grpSp>
          <p:nvGrpSpPr>
            <p:cNvPr id="1366" name="Google Shape;1366;p15"/>
            <p:cNvGrpSpPr/>
            <p:nvPr/>
          </p:nvGrpSpPr>
          <p:grpSpPr>
            <a:xfrm>
              <a:off x="2571187" y="9288390"/>
              <a:ext cx="300891" cy="307943"/>
              <a:chOff x="0" y="-19050"/>
              <a:chExt cx="812800" cy="831850"/>
            </a:xfrm>
          </p:grpSpPr>
          <p:sp>
            <p:nvSpPr>
              <p:cNvPr id="1367" name="Google Shape;136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8" name="Google Shape;1368;p1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69" name="Google Shape;1369;p15"/>
            <p:cNvGrpSpPr/>
            <p:nvPr/>
          </p:nvGrpSpPr>
          <p:grpSpPr>
            <a:xfrm>
              <a:off x="0" y="10591923"/>
              <a:ext cx="300891" cy="307943"/>
              <a:chOff x="0" y="-19050"/>
              <a:chExt cx="812800" cy="831850"/>
            </a:xfrm>
          </p:grpSpPr>
          <p:sp>
            <p:nvSpPr>
              <p:cNvPr id="1370" name="Google Shape;137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1" name="Google Shape;1371;p1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72" name="Google Shape;1372;p15"/>
            <p:cNvSpPr/>
            <p:nvPr/>
          </p:nvSpPr>
          <p:spPr>
            <a:xfrm>
              <a:off x="7020910" y="6785678"/>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70000"/>
              </a:blip>
              <a:stretch>
                <a:fillRect b="0" l="0" r="0" t="0"/>
              </a:stretch>
            </a:blipFill>
            <a:ln>
              <a:noFill/>
            </a:ln>
          </p:spPr>
        </p:sp>
        <p:sp>
          <p:nvSpPr>
            <p:cNvPr id="1373" name="Google Shape;1373;p15"/>
            <p:cNvSpPr/>
            <p:nvPr/>
          </p:nvSpPr>
          <p:spPr>
            <a:xfrm>
              <a:off x="5439628" y="6567475"/>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70000"/>
              </a:blip>
              <a:stretch>
                <a:fillRect b="0" l="-51634" r="0" t="-79882"/>
              </a:stretch>
            </a:blipFill>
            <a:ln>
              <a:noFill/>
            </a:ln>
          </p:spPr>
        </p:sp>
        <p:sp>
          <p:nvSpPr>
            <p:cNvPr id="1374" name="Google Shape;1374;p15"/>
            <p:cNvSpPr/>
            <p:nvPr/>
          </p:nvSpPr>
          <p:spPr>
            <a:xfrm flipH="1">
              <a:off x="5439628" y="10598975"/>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70000"/>
              </a:blip>
              <a:stretch>
                <a:fillRect b="0" l="0" r="0" t="0"/>
              </a:stretch>
            </a:blipFill>
            <a:ln>
              <a:noFill/>
            </a:ln>
          </p:spPr>
        </p:sp>
        <p:sp>
          <p:nvSpPr>
            <p:cNvPr id="1375" name="Google Shape;1375;p15"/>
            <p:cNvSpPr/>
            <p:nvPr/>
          </p:nvSpPr>
          <p:spPr>
            <a:xfrm flipH="1">
              <a:off x="5439628" y="8629052"/>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sp>
          <p:nvSpPr>
            <p:cNvPr id="1376" name="Google Shape;1376;p15"/>
            <p:cNvSpPr/>
            <p:nvPr/>
          </p:nvSpPr>
          <p:spPr>
            <a:xfrm flipH="1" rot="9431070">
              <a:off x="8099647" y="9936603"/>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grpSp>
          <p:nvGrpSpPr>
            <p:cNvPr id="1377" name="Google Shape;1377;p15"/>
            <p:cNvGrpSpPr/>
            <p:nvPr/>
          </p:nvGrpSpPr>
          <p:grpSpPr>
            <a:xfrm>
              <a:off x="7860369" y="9288390"/>
              <a:ext cx="300891" cy="307943"/>
              <a:chOff x="0" y="-19050"/>
              <a:chExt cx="812800" cy="831850"/>
            </a:xfrm>
          </p:grpSpPr>
          <p:sp>
            <p:nvSpPr>
              <p:cNvPr id="1378" name="Google Shape;137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9" name="Google Shape;1379;p1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80" name="Google Shape;1380;p15"/>
            <p:cNvGrpSpPr/>
            <p:nvPr/>
          </p:nvGrpSpPr>
          <p:grpSpPr>
            <a:xfrm>
              <a:off x="5289182" y="10591923"/>
              <a:ext cx="300891" cy="307943"/>
              <a:chOff x="0" y="-19050"/>
              <a:chExt cx="812800" cy="831850"/>
            </a:xfrm>
          </p:grpSpPr>
          <p:sp>
            <p:nvSpPr>
              <p:cNvPr id="1381" name="Google Shape;1381;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2" name="Google Shape;1382;p1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83" name="Google Shape;1383;p15"/>
            <p:cNvGrpSpPr/>
            <p:nvPr/>
          </p:nvGrpSpPr>
          <p:grpSpPr>
            <a:xfrm>
              <a:off x="3506384" y="5660855"/>
              <a:ext cx="399221" cy="408578"/>
              <a:chOff x="0" y="-19050"/>
              <a:chExt cx="812800" cy="831850"/>
            </a:xfrm>
          </p:grpSpPr>
          <p:sp>
            <p:nvSpPr>
              <p:cNvPr id="1384" name="Google Shape;138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5" name="Google Shape;1385;p1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86" name="Google Shape;1386;p15"/>
            <p:cNvGrpSpPr/>
            <p:nvPr/>
          </p:nvGrpSpPr>
          <p:grpSpPr>
            <a:xfrm>
              <a:off x="8992227" y="5660855"/>
              <a:ext cx="399221" cy="408578"/>
              <a:chOff x="0" y="-19050"/>
              <a:chExt cx="812800" cy="831850"/>
            </a:xfrm>
          </p:grpSpPr>
          <p:sp>
            <p:nvSpPr>
              <p:cNvPr id="1387" name="Google Shape;138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8" name="Google Shape;1388;p1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89" name="Google Shape;1389;p15"/>
            <p:cNvSpPr/>
            <p:nvPr/>
          </p:nvSpPr>
          <p:spPr>
            <a:xfrm>
              <a:off x="12050730" y="218203"/>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70000"/>
              </a:blip>
              <a:stretch>
                <a:fillRect b="0" l="0" r="0" t="0"/>
              </a:stretch>
            </a:blipFill>
            <a:ln>
              <a:noFill/>
            </a:ln>
          </p:spPr>
        </p:sp>
        <p:sp>
          <p:nvSpPr>
            <p:cNvPr id="1390" name="Google Shape;1390;p15"/>
            <p:cNvSpPr/>
            <p:nvPr/>
          </p:nvSpPr>
          <p:spPr>
            <a:xfrm>
              <a:off x="10469448" y="0"/>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70000"/>
              </a:blip>
              <a:stretch>
                <a:fillRect b="0" l="-51634" r="0" t="-79882"/>
              </a:stretch>
            </a:blipFill>
            <a:ln>
              <a:noFill/>
            </a:ln>
          </p:spPr>
        </p:sp>
        <p:sp>
          <p:nvSpPr>
            <p:cNvPr id="1391" name="Google Shape;1391;p15"/>
            <p:cNvSpPr/>
            <p:nvPr/>
          </p:nvSpPr>
          <p:spPr>
            <a:xfrm flipH="1">
              <a:off x="10469448" y="4031500"/>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70000"/>
              </a:blip>
              <a:stretch>
                <a:fillRect b="0" l="0" r="0" t="0"/>
              </a:stretch>
            </a:blipFill>
            <a:ln>
              <a:noFill/>
            </a:ln>
          </p:spPr>
        </p:sp>
        <p:sp>
          <p:nvSpPr>
            <p:cNvPr id="1392" name="Google Shape;1392;p15"/>
            <p:cNvSpPr/>
            <p:nvPr/>
          </p:nvSpPr>
          <p:spPr>
            <a:xfrm flipH="1">
              <a:off x="10469448" y="2061577"/>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sp>
          <p:nvSpPr>
            <p:cNvPr id="1393" name="Google Shape;1393;p15"/>
            <p:cNvSpPr/>
            <p:nvPr/>
          </p:nvSpPr>
          <p:spPr>
            <a:xfrm flipH="1" rot="9431070">
              <a:off x="13129467" y="3369128"/>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grpSp>
          <p:nvGrpSpPr>
            <p:cNvPr id="1394" name="Google Shape;1394;p15"/>
            <p:cNvGrpSpPr/>
            <p:nvPr/>
          </p:nvGrpSpPr>
          <p:grpSpPr>
            <a:xfrm>
              <a:off x="12890189" y="2720914"/>
              <a:ext cx="300891" cy="307943"/>
              <a:chOff x="0" y="-19050"/>
              <a:chExt cx="812800" cy="831850"/>
            </a:xfrm>
          </p:grpSpPr>
          <p:sp>
            <p:nvSpPr>
              <p:cNvPr id="1395" name="Google Shape;1395;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6" name="Google Shape;1396;p1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97" name="Google Shape;1397;p15"/>
            <p:cNvGrpSpPr/>
            <p:nvPr/>
          </p:nvGrpSpPr>
          <p:grpSpPr>
            <a:xfrm>
              <a:off x="10319002" y="4024448"/>
              <a:ext cx="300891" cy="307943"/>
              <a:chOff x="0" y="-19050"/>
              <a:chExt cx="812800" cy="831850"/>
            </a:xfrm>
          </p:grpSpPr>
          <p:sp>
            <p:nvSpPr>
              <p:cNvPr id="1398" name="Google Shape;139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9" name="Google Shape;1399;p1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00" name="Google Shape;1400;p15"/>
            <p:cNvSpPr/>
            <p:nvPr/>
          </p:nvSpPr>
          <p:spPr>
            <a:xfrm>
              <a:off x="17339912" y="218203"/>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70000"/>
              </a:blip>
              <a:stretch>
                <a:fillRect b="0" l="0" r="0" t="0"/>
              </a:stretch>
            </a:blipFill>
            <a:ln>
              <a:noFill/>
            </a:ln>
          </p:spPr>
        </p:sp>
        <p:sp>
          <p:nvSpPr>
            <p:cNvPr id="1401" name="Google Shape;1401;p15"/>
            <p:cNvSpPr/>
            <p:nvPr/>
          </p:nvSpPr>
          <p:spPr>
            <a:xfrm>
              <a:off x="15758630" y="0"/>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70000"/>
              </a:blip>
              <a:stretch>
                <a:fillRect b="0" l="-51634" r="0" t="-79882"/>
              </a:stretch>
            </a:blipFill>
            <a:ln>
              <a:noFill/>
            </a:ln>
          </p:spPr>
        </p:sp>
        <p:sp>
          <p:nvSpPr>
            <p:cNvPr id="1402" name="Google Shape;1402;p15"/>
            <p:cNvSpPr/>
            <p:nvPr/>
          </p:nvSpPr>
          <p:spPr>
            <a:xfrm flipH="1">
              <a:off x="15758630" y="4031500"/>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70000"/>
              </a:blip>
              <a:stretch>
                <a:fillRect b="0" l="0" r="0" t="0"/>
              </a:stretch>
            </a:blipFill>
            <a:ln>
              <a:noFill/>
            </a:ln>
          </p:spPr>
        </p:sp>
        <p:sp>
          <p:nvSpPr>
            <p:cNvPr id="1403" name="Google Shape;1403;p15"/>
            <p:cNvSpPr/>
            <p:nvPr/>
          </p:nvSpPr>
          <p:spPr>
            <a:xfrm flipH="1">
              <a:off x="15758630" y="2061577"/>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sp>
          <p:nvSpPr>
            <p:cNvPr id="1404" name="Google Shape;1404;p15"/>
            <p:cNvSpPr/>
            <p:nvPr/>
          </p:nvSpPr>
          <p:spPr>
            <a:xfrm flipH="1" rot="9431070">
              <a:off x="18418649" y="3369128"/>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grpSp>
          <p:nvGrpSpPr>
            <p:cNvPr id="1405" name="Google Shape;1405;p15"/>
            <p:cNvGrpSpPr/>
            <p:nvPr/>
          </p:nvGrpSpPr>
          <p:grpSpPr>
            <a:xfrm>
              <a:off x="18179371" y="2720914"/>
              <a:ext cx="300891" cy="307943"/>
              <a:chOff x="0" y="-19050"/>
              <a:chExt cx="812800" cy="831850"/>
            </a:xfrm>
          </p:grpSpPr>
          <p:sp>
            <p:nvSpPr>
              <p:cNvPr id="1406" name="Google Shape;140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7" name="Google Shape;1407;p1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08" name="Google Shape;1408;p15"/>
            <p:cNvGrpSpPr/>
            <p:nvPr/>
          </p:nvGrpSpPr>
          <p:grpSpPr>
            <a:xfrm>
              <a:off x="15608185" y="4024448"/>
              <a:ext cx="300891" cy="307943"/>
              <a:chOff x="0" y="-19050"/>
              <a:chExt cx="812800" cy="831850"/>
            </a:xfrm>
          </p:grpSpPr>
          <p:sp>
            <p:nvSpPr>
              <p:cNvPr id="1409" name="Google Shape;140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0" name="Google Shape;1410;p1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11" name="Google Shape;1411;p15"/>
            <p:cNvSpPr/>
            <p:nvPr/>
          </p:nvSpPr>
          <p:spPr>
            <a:xfrm>
              <a:off x="12050730" y="6785678"/>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70000"/>
              </a:blip>
              <a:stretch>
                <a:fillRect b="0" l="0" r="0" t="0"/>
              </a:stretch>
            </a:blipFill>
            <a:ln>
              <a:noFill/>
            </a:ln>
          </p:spPr>
        </p:sp>
        <p:sp>
          <p:nvSpPr>
            <p:cNvPr id="1412" name="Google Shape;1412;p15"/>
            <p:cNvSpPr/>
            <p:nvPr/>
          </p:nvSpPr>
          <p:spPr>
            <a:xfrm>
              <a:off x="10469448" y="6567475"/>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70000"/>
              </a:blip>
              <a:stretch>
                <a:fillRect b="0" l="-51634" r="0" t="-79882"/>
              </a:stretch>
            </a:blipFill>
            <a:ln>
              <a:noFill/>
            </a:ln>
          </p:spPr>
        </p:sp>
        <p:sp>
          <p:nvSpPr>
            <p:cNvPr id="1413" name="Google Shape;1413;p15"/>
            <p:cNvSpPr/>
            <p:nvPr/>
          </p:nvSpPr>
          <p:spPr>
            <a:xfrm flipH="1">
              <a:off x="10469448" y="10598975"/>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70000"/>
              </a:blip>
              <a:stretch>
                <a:fillRect b="0" l="0" r="0" t="0"/>
              </a:stretch>
            </a:blipFill>
            <a:ln>
              <a:noFill/>
            </a:ln>
          </p:spPr>
        </p:sp>
        <p:sp>
          <p:nvSpPr>
            <p:cNvPr id="1414" name="Google Shape;1414;p15"/>
            <p:cNvSpPr/>
            <p:nvPr/>
          </p:nvSpPr>
          <p:spPr>
            <a:xfrm flipH="1">
              <a:off x="10469448" y="8629052"/>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sp>
          <p:nvSpPr>
            <p:cNvPr id="1415" name="Google Shape;1415;p15"/>
            <p:cNvSpPr/>
            <p:nvPr/>
          </p:nvSpPr>
          <p:spPr>
            <a:xfrm flipH="1" rot="9431070">
              <a:off x="13129467" y="9936603"/>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grpSp>
          <p:nvGrpSpPr>
            <p:cNvPr id="1416" name="Google Shape;1416;p15"/>
            <p:cNvGrpSpPr/>
            <p:nvPr/>
          </p:nvGrpSpPr>
          <p:grpSpPr>
            <a:xfrm>
              <a:off x="12890189" y="9288390"/>
              <a:ext cx="300891" cy="307943"/>
              <a:chOff x="0" y="-19050"/>
              <a:chExt cx="812800" cy="831850"/>
            </a:xfrm>
          </p:grpSpPr>
          <p:sp>
            <p:nvSpPr>
              <p:cNvPr id="1417" name="Google Shape;141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8" name="Google Shape;1418;p1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19" name="Google Shape;1419;p15"/>
            <p:cNvGrpSpPr/>
            <p:nvPr/>
          </p:nvGrpSpPr>
          <p:grpSpPr>
            <a:xfrm>
              <a:off x="10319002" y="10591923"/>
              <a:ext cx="300891" cy="307943"/>
              <a:chOff x="0" y="-19050"/>
              <a:chExt cx="812800" cy="831850"/>
            </a:xfrm>
          </p:grpSpPr>
          <p:sp>
            <p:nvSpPr>
              <p:cNvPr id="1420" name="Google Shape;142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1" name="Google Shape;1421;p1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22" name="Google Shape;1422;p15"/>
            <p:cNvSpPr/>
            <p:nvPr/>
          </p:nvSpPr>
          <p:spPr>
            <a:xfrm>
              <a:off x="17339912" y="6785678"/>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70000"/>
              </a:blip>
              <a:stretch>
                <a:fillRect b="0" l="0" r="0" t="0"/>
              </a:stretch>
            </a:blipFill>
            <a:ln>
              <a:noFill/>
            </a:ln>
          </p:spPr>
        </p:sp>
        <p:sp>
          <p:nvSpPr>
            <p:cNvPr id="1423" name="Google Shape;1423;p15"/>
            <p:cNvSpPr/>
            <p:nvPr/>
          </p:nvSpPr>
          <p:spPr>
            <a:xfrm>
              <a:off x="15758630" y="6567475"/>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70000"/>
              </a:blip>
              <a:stretch>
                <a:fillRect b="0" l="-51634" r="0" t="-79882"/>
              </a:stretch>
            </a:blipFill>
            <a:ln>
              <a:noFill/>
            </a:ln>
          </p:spPr>
        </p:sp>
        <p:sp>
          <p:nvSpPr>
            <p:cNvPr id="1424" name="Google Shape;1424;p15"/>
            <p:cNvSpPr/>
            <p:nvPr/>
          </p:nvSpPr>
          <p:spPr>
            <a:xfrm flipH="1">
              <a:off x="15758630" y="10598975"/>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70000"/>
              </a:blip>
              <a:stretch>
                <a:fillRect b="0" l="0" r="0" t="0"/>
              </a:stretch>
            </a:blipFill>
            <a:ln>
              <a:noFill/>
            </a:ln>
          </p:spPr>
        </p:sp>
        <p:sp>
          <p:nvSpPr>
            <p:cNvPr id="1425" name="Google Shape;1425;p15"/>
            <p:cNvSpPr/>
            <p:nvPr/>
          </p:nvSpPr>
          <p:spPr>
            <a:xfrm flipH="1">
              <a:off x="15758630" y="8629052"/>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sp>
          <p:nvSpPr>
            <p:cNvPr id="1426" name="Google Shape;1426;p15"/>
            <p:cNvSpPr/>
            <p:nvPr/>
          </p:nvSpPr>
          <p:spPr>
            <a:xfrm flipH="1" rot="9431070">
              <a:off x="18418649" y="9936603"/>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grpSp>
          <p:nvGrpSpPr>
            <p:cNvPr id="1427" name="Google Shape;1427;p15"/>
            <p:cNvGrpSpPr/>
            <p:nvPr/>
          </p:nvGrpSpPr>
          <p:grpSpPr>
            <a:xfrm>
              <a:off x="18179371" y="9288390"/>
              <a:ext cx="300891" cy="307943"/>
              <a:chOff x="0" y="-19050"/>
              <a:chExt cx="812800" cy="831850"/>
            </a:xfrm>
          </p:grpSpPr>
          <p:sp>
            <p:nvSpPr>
              <p:cNvPr id="1428" name="Google Shape;142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9" name="Google Shape;1429;p1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30" name="Google Shape;1430;p15"/>
            <p:cNvGrpSpPr/>
            <p:nvPr/>
          </p:nvGrpSpPr>
          <p:grpSpPr>
            <a:xfrm>
              <a:off x="15608185" y="10591923"/>
              <a:ext cx="300891" cy="307943"/>
              <a:chOff x="0" y="-19050"/>
              <a:chExt cx="812800" cy="831850"/>
            </a:xfrm>
          </p:grpSpPr>
          <p:sp>
            <p:nvSpPr>
              <p:cNvPr id="1431" name="Google Shape;1431;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2" name="Google Shape;1432;p1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33" name="Google Shape;1433;p15"/>
            <p:cNvGrpSpPr/>
            <p:nvPr/>
          </p:nvGrpSpPr>
          <p:grpSpPr>
            <a:xfrm>
              <a:off x="13825386" y="5660855"/>
              <a:ext cx="399221" cy="408578"/>
              <a:chOff x="0" y="-19050"/>
              <a:chExt cx="812800" cy="831850"/>
            </a:xfrm>
          </p:grpSpPr>
          <p:sp>
            <p:nvSpPr>
              <p:cNvPr id="1434" name="Google Shape;143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5" name="Google Shape;1435;p1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36" name="Google Shape;1436;p15"/>
            <p:cNvGrpSpPr/>
            <p:nvPr/>
          </p:nvGrpSpPr>
          <p:grpSpPr>
            <a:xfrm>
              <a:off x="19311229" y="5660855"/>
              <a:ext cx="399221" cy="408578"/>
              <a:chOff x="0" y="-19050"/>
              <a:chExt cx="812800" cy="831850"/>
            </a:xfrm>
          </p:grpSpPr>
          <p:sp>
            <p:nvSpPr>
              <p:cNvPr id="1437" name="Google Shape;143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8" name="Google Shape;1438;p1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39" name="Google Shape;1439;p15"/>
            <p:cNvGrpSpPr/>
            <p:nvPr/>
          </p:nvGrpSpPr>
          <p:grpSpPr>
            <a:xfrm>
              <a:off x="3655263" y="12387079"/>
              <a:ext cx="511712" cy="523705"/>
              <a:chOff x="0" y="-19050"/>
              <a:chExt cx="812800" cy="831850"/>
            </a:xfrm>
          </p:grpSpPr>
          <p:sp>
            <p:nvSpPr>
              <p:cNvPr id="1440" name="Google Shape;144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1" name="Google Shape;1441;p15"/>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42" name="Google Shape;1442;p15"/>
            <p:cNvGrpSpPr/>
            <p:nvPr/>
          </p:nvGrpSpPr>
          <p:grpSpPr>
            <a:xfrm>
              <a:off x="8943778" y="12387079"/>
              <a:ext cx="511712" cy="523705"/>
              <a:chOff x="0" y="-19050"/>
              <a:chExt cx="812800" cy="831850"/>
            </a:xfrm>
          </p:grpSpPr>
          <p:sp>
            <p:nvSpPr>
              <p:cNvPr id="1443" name="Google Shape;144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4" name="Google Shape;1444;p15"/>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45" name="Google Shape;1445;p15"/>
            <p:cNvGrpSpPr/>
            <p:nvPr/>
          </p:nvGrpSpPr>
          <p:grpSpPr>
            <a:xfrm>
              <a:off x="14232293" y="12387079"/>
              <a:ext cx="511712" cy="523705"/>
              <a:chOff x="0" y="-19050"/>
              <a:chExt cx="812800" cy="831850"/>
            </a:xfrm>
          </p:grpSpPr>
          <p:sp>
            <p:nvSpPr>
              <p:cNvPr id="1446" name="Google Shape;144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7" name="Google Shape;1447;p15"/>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48" name="Google Shape;1448;p15"/>
            <p:cNvGrpSpPr/>
            <p:nvPr/>
          </p:nvGrpSpPr>
          <p:grpSpPr>
            <a:xfrm>
              <a:off x="19520808" y="12387079"/>
              <a:ext cx="511712" cy="523705"/>
              <a:chOff x="0" y="-19050"/>
              <a:chExt cx="812800" cy="831850"/>
            </a:xfrm>
          </p:grpSpPr>
          <p:sp>
            <p:nvSpPr>
              <p:cNvPr id="1449" name="Google Shape;144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0" name="Google Shape;1450;p15"/>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451" name="Google Shape;1451;p15"/>
          <p:cNvGrpSpPr/>
          <p:nvPr/>
        </p:nvGrpSpPr>
        <p:grpSpPr>
          <a:xfrm>
            <a:off x="-6354994" y="-4469986"/>
            <a:ext cx="15478503" cy="19366175"/>
            <a:chOff x="0" y="0"/>
            <a:chExt cx="20638005" cy="25821567"/>
          </a:xfrm>
        </p:grpSpPr>
        <p:sp>
          <p:nvSpPr>
            <p:cNvPr id="1452" name="Google Shape;1452;p15"/>
            <p:cNvSpPr/>
            <p:nvPr/>
          </p:nvSpPr>
          <p:spPr>
            <a:xfrm>
              <a:off x="1731727" y="13128987"/>
              <a:ext cx="2964328" cy="2830933"/>
            </a:xfrm>
            <a:custGeom>
              <a:rect b="b" l="l" r="r" t="t"/>
              <a:pathLst>
                <a:path extrusionOk="0" h="2830933" w="2964328">
                  <a:moveTo>
                    <a:pt x="0" y="0"/>
                  </a:moveTo>
                  <a:lnTo>
                    <a:pt x="2964328" y="0"/>
                  </a:lnTo>
                  <a:lnTo>
                    <a:pt x="2964328" y="2830933"/>
                  </a:lnTo>
                  <a:lnTo>
                    <a:pt x="0" y="2830933"/>
                  </a:lnTo>
                  <a:lnTo>
                    <a:pt x="0" y="0"/>
                  </a:lnTo>
                  <a:close/>
                </a:path>
              </a:pathLst>
            </a:custGeom>
            <a:blipFill rotWithShape="1">
              <a:blip r:embed="rId3">
                <a:alphaModFix amt="70000"/>
              </a:blip>
              <a:stretch>
                <a:fillRect b="0" l="0" r="0" t="0"/>
              </a:stretch>
            </a:blipFill>
            <a:ln>
              <a:noFill/>
            </a:ln>
          </p:spPr>
        </p:sp>
        <p:sp>
          <p:nvSpPr>
            <p:cNvPr id="1453" name="Google Shape;1453;p15"/>
            <p:cNvSpPr/>
            <p:nvPr/>
          </p:nvSpPr>
          <p:spPr>
            <a:xfrm>
              <a:off x="150445" y="12910783"/>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70000"/>
              </a:blip>
              <a:stretch>
                <a:fillRect b="0" l="-51634" r="0" t="-79882"/>
              </a:stretch>
            </a:blipFill>
            <a:ln>
              <a:noFill/>
            </a:ln>
          </p:spPr>
        </p:sp>
        <p:sp>
          <p:nvSpPr>
            <p:cNvPr id="1454" name="Google Shape;1454;p15"/>
            <p:cNvSpPr/>
            <p:nvPr/>
          </p:nvSpPr>
          <p:spPr>
            <a:xfrm flipH="1">
              <a:off x="150445" y="16942284"/>
              <a:ext cx="2420741" cy="2311808"/>
            </a:xfrm>
            <a:custGeom>
              <a:rect b="b" l="l" r="r" t="t"/>
              <a:pathLst>
                <a:path extrusionOk="0" h="2311808" w="2420741">
                  <a:moveTo>
                    <a:pt x="2420742" y="0"/>
                  </a:moveTo>
                  <a:lnTo>
                    <a:pt x="0" y="0"/>
                  </a:lnTo>
                  <a:lnTo>
                    <a:pt x="0" y="2311808"/>
                  </a:lnTo>
                  <a:lnTo>
                    <a:pt x="2420742" y="2311808"/>
                  </a:lnTo>
                  <a:lnTo>
                    <a:pt x="2420742" y="0"/>
                  </a:lnTo>
                  <a:close/>
                </a:path>
              </a:pathLst>
            </a:custGeom>
            <a:blipFill rotWithShape="1">
              <a:blip r:embed="rId3">
                <a:alphaModFix amt="70000"/>
              </a:blip>
              <a:stretch>
                <a:fillRect b="0" l="0" r="0" t="0"/>
              </a:stretch>
            </a:blipFill>
            <a:ln>
              <a:noFill/>
            </a:ln>
          </p:spPr>
        </p:sp>
        <p:sp>
          <p:nvSpPr>
            <p:cNvPr id="1455" name="Google Shape;1455;p15"/>
            <p:cNvSpPr/>
            <p:nvPr/>
          </p:nvSpPr>
          <p:spPr>
            <a:xfrm flipH="1">
              <a:off x="150445" y="14972360"/>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sp>
          <p:nvSpPr>
            <p:cNvPr id="1456" name="Google Shape;1456;p15"/>
            <p:cNvSpPr/>
            <p:nvPr/>
          </p:nvSpPr>
          <p:spPr>
            <a:xfrm flipH="1" rot="9431070">
              <a:off x="2810464" y="16279912"/>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70000"/>
              </a:blip>
              <a:stretch>
                <a:fillRect b="0" l="-51634" r="0" t="-79882"/>
              </a:stretch>
            </a:blipFill>
            <a:ln>
              <a:noFill/>
            </a:ln>
          </p:spPr>
        </p:sp>
        <p:grpSp>
          <p:nvGrpSpPr>
            <p:cNvPr id="1457" name="Google Shape;1457;p15"/>
            <p:cNvGrpSpPr/>
            <p:nvPr/>
          </p:nvGrpSpPr>
          <p:grpSpPr>
            <a:xfrm>
              <a:off x="2571187" y="15631698"/>
              <a:ext cx="300891" cy="307943"/>
              <a:chOff x="0" y="-19050"/>
              <a:chExt cx="812800" cy="831850"/>
            </a:xfrm>
          </p:grpSpPr>
          <p:sp>
            <p:nvSpPr>
              <p:cNvPr id="1458" name="Google Shape;145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9" name="Google Shape;1459;p1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60" name="Google Shape;1460;p15"/>
            <p:cNvGrpSpPr/>
            <p:nvPr/>
          </p:nvGrpSpPr>
          <p:grpSpPr>
            <a:xfrm>
              <a:off x="0" y="16935232"/>
              <a:ext cx="300891" cy="307943"/>
              <a:chOff x="0" y="-19050"/>
              <a:chExt cx="812800" cy="831850"/>
            </a:xfrm>
          </p:grpSpPr>
          <p:sp>
            <p:nvSpPr>
              <p:cNvPr id="1461" name="Google Shape;1461;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2" name="Google Shape;1462;p1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63" name="Google Shape;1463;p15"/>
            <p:cNvSpPr/>
            <p:nvPr/>
          </p:nvSpPr>
          <p:spPr>
            <a:xfrm>
              <a:off x="7020910" y="13128987"/>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70000"/>
              </a:blip>
              <a:stretch>
                <a:fillRect b="0" l="0" r="0" t="0"/>
              </a:stretch>
            </a:blipFill>
            <a:ln>
              <a:noFill/>
            </a:ln>
          </p:spPr>
        </p:sp>
        <p:sp>
          <p:nvSpPr>
            <p:cNvPr id="1464" name="Google Shape;1464;p15"/>
            <p:cNvSpPr/>
            <p:nvPr/>
          </p:nvSpPr>
          <p:spPr>
            <a:xfrm>
              <a:off x="5439628" y="12910783"/>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70000"/>
              </a:blip>
              <a:stretch>
                <a:fillRect b="0" l="-51634" r="0" t="-79882"/>
              </a:stretch>
            </a:blipFill>
            <a:ln>
              <a:noFill/>
            </a:ln>
          </p:spPr>
        </p:sp>
        <p:sp>
          <p:nvSpPr>
            <p:cNvPr id="1465" name="Google Shape;1465;p15"/>
            <p:cNvSpPr/>
            <p:nvPr/>
          </p:nvSpPr>
          <p:spPr>
            <a:xfrm flipH="1">
              <a:off x="5439628" y="16942284"/>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70000"/>
              </a:blip>
              <a:stretch>
                <a:fillRect b="0" l="0" r="0" t="0"/>
              </a:stretch>
            </a:blipFill>
            <a:ln>
              <a:noFill/>
            </a:ln>
          </p:spPr>
        </p:sp>
        <p:sp>
          <p:nvSpPr>
            <p:cNvPr id="1466" name="Google Shape;1466;p15"/>
            <p:cNvSpPr/>
            <p:nvPr/>
          </p:nvSpPr>
          <p:spPr>
            <a:xfrm flipH="1">
              <a:off x="5439628" y="14972360"/>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sp>
          <p:nvSpPr>
            <p:cNvPr id="1467" name="Google Shape;1467;p15"/>
            <p:cNvSpPr/>
            <p:nvPr/>
          </p:nvSpPr>
          <p:spPr>
            <a:xfrm flipH="1" rot="9431070">
              <a:off x="8099647" y="16279912"/>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70000"/>
              </a:blip>
              <a:stretch>
                <a:fillRect b="0" l="-51634" r="0" t="-79882"/>
              </a:stretch>
            </a:blipFill>
            <a:ln>
              <a:noFill/>
            </a:ln>
          </p:spPr>
        </p:sp>
        <p:grpSp>
          <p:nvGrpSpPr>
            <p:cNvPr id="1468" name="Google Shape;1468;p15"/>
            <p:cNvGrpSpPr/>
            <p:nvPr/>
          </p:nvGrpSpPr>
          <p:grpSpPr>
            <a:xfrm>
              <a:off x="7860369" y="15631698"/>
              <a:ext cx="300891" cy="307943"/>
              <a:chOff x="0" y="-19050"/>
              <a:chExt cx="812800" cy="831850"/>
            </a:xfrm>
          </p:grpSpPr>
          <p:sp>
            <p:nvSpPr>
              <p:cNvPr id="1469" name="Google Shape;146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0" name="Google Shape;1470;p1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71" name="Google Shape;1471;p15"/>
            <p:cNvGrpSpPr/>
            <p:nvPr/>
          </p:nvGrpSpPr>
          <p:grpSpPr>
            <a:xfrm>
              <a:off x="5289182" y="16935232"/>
              <a:ext cx="300891" cy="307943"/>
              <a:chOff x="0" y="-19050"/>
              <a:chExt cx="812800" cy="831850"/>
            </a:xfrm>
          </p:grpSpPr>
          <p:sp>
            <p:nvSpPr>
              <p:cNvPr id="1472" name="Google Shape;147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3" name="Google Shape;1473;p1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74" name="Google Shape;1474;p15"/>
            <p:cNvSpPr/>
            <p:nvPr/>
          </p:nvSpPr>
          <p:spPr>
            <a:xfrm>
              <a:off x="1731727" y="19696462"/>
              <a:ext cx="2964328" cy="2830933"/>
            </a:xfrm>
            <a:custGeom>
              <a:rect b="b" l="l" r="r" t="t"/>
              <a:pathLst>
                <a:path extrusionOk="0" h="2830933" w="2964328">
                  <a:moveTo>
                    <a:pt x="0" y="0"/>
                  </a:moveTo>
                  <a:lnTo>
                    <a:pt x="2964328" y="0"/>
                  </a:lnTo>
                  <a:lnTo>
                    <a:pt x="2964328" y="2830933"/>
                  </a:lnTo>
                  <a:lnTo>
                    <a:pt x="0" y="2830933"/>
                  </a:lnTo>
                  <a:lnTo>
                    <a:pt x="0" y="0"/>
                  </a:lnTo>
                  <a:close/>
                </a:path>
              </a:pathLst>
            </a:custGeom>
            <a:blipFill rotWithShape="1">
              <a:blip r:embed="rId3">
                <a:alphaModFix amt="70000"/>
              </a:blip>
              <a:stretch>
                <a:fillRect b="0" l="0" r="0" t="0"/>
              </a:stretch>
            </a:blipFill>
            <a:ln>
              <a:noFill/>
            </a:ln>
          </p:spPr>
        </p:sp>
        <p:sp>
          <p:nvSpPr>
            <p:cNvPr id="1475" name="Google Shape;1475;p15"/>
            <p:cNvSpPr/>
            <p:nvPr/>
          </p:nvSpPr>
          <p:spPr>
            <a:xfrm>
              <a:off x="150445" y="19478259"/>
              <a:ext cx="1980078" cy="1633670"/>
            </a:xfrm>
            <a:custGeom>
              <a:rect b="b" l="l" r="r" t="t"/>
              <a:pathLst>
                <a:path extrusionOk="0" h="1633670" w="1980078">
                  <a:moveTo>
                    <a:pt x="0" y="0"/>
                  </a:moveTo>
                  <a:lnTo>
                    <a:pt x="1980078" y="0"/>
                  </a:lnTo>
                  <a:lnTo>
                    <a:pt x="1980078" y="1633669"/>
                  </a:lnTo>
                  <a:lnTo>
                    <a:pt x="0" y="1633669"/>
                  </a:lnTo>
                  <a:lnTo>
                    <a:pt x="0" y="0"/>
                  </a:lnTo>
                  <a:close/>
                </a:path>
              </a:pathLst>
            </a:custGeom>
            <a:blipFill rotWithShape="1">
              <a:blip r:embed="rId4">
                <a:alphaModFix amt="70000"/>
              </a:blip>
              <a:stretch>
                <a:fillRect b="0" l="-51634" r="0" t="-79882"/>
              </a:stretch>
            </a:blipFill>
            <a:ln>
              <a:noFill/>
            </a:ln>
          </p:spPr>
        </p:sp>
        <p:sp>
          <p:nvSpPr>
            <p:cNvPr id="1476" name="Google Shape;1476;p15"/>
            <p:cNvSpPr/>
            <p:nvPr/>
          </p:nvSpPr>
          <p:spPr>
            <a:xfrm flipH="1">
              <a:off x="150445" y="23509759"/>
              <a:ext cx="2420741" cy="2311808"/>
            </a:xfrm>
            <a:custGeom>
              <a:rect b="b" l="l" r="r" t="t"/>
              <a:pathLst>
                <a:path extrusionOk="0" h="2311808" w="2420741">
                  <a:moveTo>
                    <a:pt x="2420742" y="0"/>
                  </a:moveTo>
                  <a:lnTo>
                    <a:pt x="0" y="0"/>
                  </a:lnTo>
                  <a:lnTo>
                    <a:pt x="0" y="2311808"/>
                  </a:lnTo>
                  <a:lnTo>
                    <a:pt x="2420742" y="2311808"/>
                  </a:lnTo>
                  <a:lnTo>
                    <a:pt x="2420742" y="0"/>
                  </a:lnTo>
                  <a:close/>
                </a:path>
              </a:pathLst>
            </a:custGeom>
            <a:blipFill rotWithShape="1">
              <a:blip r:embed="rId3">
                <a:alphaModFix amt="70000"/>
              </a:blip>
              <a:stretch>
                <a:fillRect b="0" l="0" r="0" t="0"/>
              </a:stretch>
            </a:blipFill>
            <a:ln>
              <a:noFill/>
            </a:ln>
          </p:spPr>
        </p:sp>
        <p:sp>
          <p:nvSpPr>
            <p:cNvPr id="1477" name="Google Shape;1477;p15"/>
            <p:cNvSpPr/>
            <p:nvPr/>
          </p:nvSpPr>
          <p:spPr>
            <a:xfrm flipH="1">
              <a:off x="150445" y="21539835"/>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sp>
          <p:nvSpPr>
            <p:cNvPr id="1478" name="Google Shape;1478;p15"/>
            <p:cNvSpPr/>
            <p:nvPr/>
          </p:nvSpPr>
          <p:spPr>
            <a:xfrm flipH="1" rot="9431070">
              <a:off x="2810464" y="22847387"/>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70000"/>
              </a:blip>
              <a:stretch>
                <a:fillRect b="0" l="-51634" r="0" t="-79882"/>
              </a:stretch>
            </a:blipFill>
            <a:ln>
              <a:noFill/>
            </a:ln>
          </p:spPr>
        </p:sp>
        <p:grpSp>
          <p:nvGrpSpPr>
            <p:cNvPr id="1479" name="Google Shape;1479;p15"/>
            <p:cNvGrpSpPr/>
            <p:nvPr/>
          </p:nvGrpSpPr>
          <p:grpSpPr>
            <a:xfrm>
              <a:off x="2571187" y="22199173"/>
              <a:ext cx="300891" cy="307943"/>
              <a:chOff x="0" y="-19050"/>
              <a:chExt cx="812800" cy="831850"/>
            </a:xfrm>
          </p:grpSpPr>
          <p:sp>
            <p:nvSpPr>
              <p:cNvPr id="1480" name="Google Shape;148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1" name="Google Shape;1481;p1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82" name="Google Shape;1482;p15"/>
            <p:cNvGrpSpPr/>
            <p:nvPr/>
          </p:nvGrpSpPr>
          <p:grpSpPr>
            <a:xfrm>
              <a:off x="0" y="23502707"/>
              <a:ext cx="300891" cy="307943"/>
              <a:chOff x="0" y="-19050"/>
              <a:chExt cx="812800" cy="831850"/>
            </a:xfrm>
          </p:grpSpPr>
          <p:sp>
            <p:nvSpPr>
              <p:cNvPr id="1483" name="Google Shape;148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4" name="Google Shape;1484;p1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85" name="Google Shape;1485;p15"/>
            <p:cNvSpPr/>
            <p:nvPr/>
          </p:nvSpPr>
          <p:spPr>
            <a:xfrm>
              <a:off x="7020910" y="19696462"/>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70000"/>
              </a:blip>
              <a:stretch>
                <a:fillRect b="0" l="0" r="0" t="0"/>
              </a:stretch>
            </a:blipFill>
            <a:ln>
              <a:noFill/>
            </a:ln>
          </p:spPr>
        </p:sp>
        <p:sp>
          <p:nvSpPr>
            <p:cNvPr id="1486" name="Google Shape;1486;p15"/>
            <p:cNvSpPr/>
            <p:nvPr/>
          </p:nvSpPr>
          <p:spPr>
            <a:xfrm>
              <a:off x="5439628" y="19478259"/>
              <a:ext cx="1980078" cy="1633670"/>
            </a:xfrm>
            <a:custGeom>
              <a:rect b="b" l="l" r="r" t="t"/>
              <a:pathLst>
                <a:path extrusionOk="0" h="1633670" w="1980078">
                  <a:moveTo>
                    <a:pt x="0" y="0"/>
                  </a:moveTo>
                  <a:lnTo>
                    <a:pt x="1980078" y="0"/>
                  </a:lnTo>
                  <a:lnTo>
                    <a:pt x="1980078" y="1633669"/>
                  </a:lnTo>
                  <a:lnTo>
                    <a:pt x="0" y="1633669"/>
                  </a:lnTo>
                  <a:lnTo>
                    <a:pt x="0" y="0"/>
                  </a:lnTo>
                  <a:close/>
                </a:path>
              </a:pathLst>
            </a:custGeom>
            <a:blipFill rotWithShape="1">
              <a:blip r:embed="rId4">
                <a:alphaModFix amt="70000"/>
              </a:blip>
              <a:stretch>
                <a:fillRect b="0" l="-51634" r="0" t="-79882"/>
              </a:stretch>
            </a:blipFill>
            <a:ln>
              <a:noFill/>
            </a:ln>
          </p:spPr>
        </p:sp>
        <p:sp>
          <p:nvSpPr>
            <p:cNvPr id="1487" name="Google Shape;1487;p15"/>
            <p:cNvSpPr/>
            <p:nvPr/>
          </p:nvSpPr>
          <p:spPr>
            <a:xfrm flipH="1">
              <a:off x="5439628" y="23509759"/>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70000"/>
              </a:blip>
              <a:stretch>
                <a:fillRect b="0" l="0" r="0" t="0"/>
              </a:stretch>
            </a:blipFill>
            <a:ln>
              <a:noFill/>
            </a:ln>
          </p:spPr>
        </p:sp>
        <p:sp>
          <p:nvSpPr>
            <p:cNvPr id="1488" name="Google Shape;1488;p15"/>
            <p:cNvSpPr/>
            <p:nvPr/>
          </p:nvSpPr>
          <p:spPr>
            <a:xfrm flipH="1">
              <a:off x="5439628" y="21539835"/>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sp>
          <p:nvSpPr>
            <p:cNvPr id="1489" name="Google Shape;1489;p15"/>
            <p:cNvSpPr/>
            <p:nvPr/>
          </p:nvSpPr>
          <p:spPr>
            <a:xfrm flipH="1" rot="9431070">
              <a:off x="8099647" y="22847387"/>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70000"/>
              </a:blip>
              <a:stretch>
                <a:fillRect b="0" l="-51634" r="0" t="-79882"/>
              </a:stretch>
            </a:blipFill>
            <a:ln>
              <a:noFill/>
            </a:ln>
          </p:spPr>
        </p:sp>
        <p:grpSp>
          <p:nvGrpSpPr>
            <p:cNvPr id="1490" name="Google Shape;1490;p15"/>
            <p:cNvGrpSpPr/>
            <p:nvPr/>
          </p:nvGrpSpPr>
          <p:grpSpPr>
            <a:xfrm>
              <a:off x="7860369" y="22199173"/>
              <a:ext cx="300891" cy="307943"/>
              <a:chOff x="0" y="-19050"/>
              <a:chExt cx="812800" cy="831850"/>
            </a:xfrm>
          </p:grpSpPr>
          <p:sp>
            <p:nvSpPr>
              <p:cNvPr id="1491" name="Google Shape;1491;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2" name="Google Shape;1492;p1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93" name="Google Shape;1493;p15"/>
            <p:cNvGrpSpPr/>
            <p:nvPr/>
          </p:nvGrpSpPr>
          <p:grpSpPr>
            <a:xfrm>
              <a:off x="5289182" y="23502707"/>
              <a:ext cx="300891" cy="307943"/>
              <a:chOff x="0" y="-19050"/>
              <a:chExt cx="812800" cy="831850"/>
            </a:xfrm>
          </p:grpSpPr>
          <p:sp>
            <p:nvSpPr>
              <p:cNvPr id="1494" name="Google Shape;149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5" name="Google Shape;1495;p1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96" name="Google Shape;1496;p15"/>
            <p:cNvGrpSpPr/>
            <p:nvPr/>
          </p:nvGrpSpPr>
          <p:grpSpPr>
            <a:xfrm>
              <a:off x="3506384" y="18571638"/>
              <a:ext cx="399221" cy="408578"/>
              <a:chOff x="0" y="-19050"/>
              <a:chExt cx="812800" cy="831850"/>
            </a:xfrm>
          </p:grpSpPr>
          <p:sp>
            <p:nvSpPr>
              <p:cNvPr id="1497" name="Google Shape;149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8" name="Google Shape;1498;p1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99" name="Google Shape;1499;p15"/>
            <p:cNvGrpSpPr/>
            <p:nvPr/>
          </p:nvGrpSpPr>
          <p:grpSpPr>
            <a:xfrm>
              <a:off x="8992227" y="18571638"/>
              <a:ext cx="399221" cy="408578"/>
              <a:chOff x="0" y="-19050"/>
              <a:chExt cx="812800" cy="831850"/>
            </a:xfrm>
          </p:grpSpPr>
          <p:sp>
            <p:nvSpPr>
              <p:cNvPr id="1500" name="Google Shape;150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1" name="Google Shape;1501;p1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02" name="Google Shape;1502;p15"/>
            <p:cNvSpPr/>
            <p:nvPr/>
          </p:nvSpPr>
          <p:spPr>
            <a:xfrm>
              <a:off x="12050730" y="13128987"/>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70000"/>
              </a:blip>
              <a:stretch>
                <a:fillRect b="0" l="0" r="0" t="0"/>
              </a:stretch>
            </a:blipFill>
            <a:ln>
              <a:noFill/>
            </a:ln>
          </p:spPr>
        </p:sp>
        <p:sp>
          <p:nvSpPr>
            <p:cNvPr id="1503" name="Google Shape;1503;p15"/>
            <p:cNvSpPr/>
            <p:nvPr/>
          </p:nvSpPr>
          <p:spPr>
            <a:xfrm>
              <a:off x="10469448" y="12910783"/>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70000"/>
              </a:blip>
              <a:stretch>
                <a:fillRect b="0" l="-51634" r="0" t="-79882"/>
              </a:stretch>
            </a:blipFill>
            <a:ln>
              <a:noFill/>
            </a:ln>
          </p:spPr>
        </p:sp>
        <p:sp>
          <p:nvSpPr>
            <p:cNvPr id="1504" name="Google Shape;1504;p15"/>
            <p:cNvSpPr/>
            <p:nvPr/>
          </p:nvSpPr>
          <p:spPr>
            <a:xfrm flipH="1">
              <a:off x="10469448" y="16942284"/>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70000"/>
              </a:blip>
              <a:stretch>
                <a:fillRect b="0" l="0" r="0" t="0"/>
              </a:stretch>
            </a:blipFill>
            <a:ln>
              <a:noFill/>
            </a:ln>
          </p:spPr>
        </p:sp>
        <p:sp>
          <p:nvSpPr>
            <p:cNvPr id="1505" name="Google Shape;1505;p15"/>
            <p:cNvSpPr/>
            <p:nvPr/>
          </p:nvSpPr>
          <p:spPr>
            <a:xfrm flipH="1">
              <a:off x="10469448" y="14972360"/>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sp>
          <p:nvSpPr>
            <p:cNvPr id="1506" name="Google Shape;1506;p15"/>
            <p:cNvSpPr/>
            <p:nvPr/>
          </p:nvSpPr>
          <p:spPr>
            <a:xfrm flipH="1" rot="9431070">
              <a:off x="13129467" y="16279912"/>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70000"/>
              </a:blip>
              <a:stretch>
                <a:fillRect b="0" l="-51634" r="0" t="-79882"/>
              </a:stretch>
            </a:blipFill>
            <a:ln>
              <a:noFill/>
            </a:ln>
          </p:spPr>
        </p:sp>
        <p:grpSp>
          <p:nvGrpSpPr>
            <p:cNvPr id="1507" name="Google Shape;1507;p15"/>
            <p:cNvGrpSpPr/>
            <p:nvPr/>
          </p:nvGrpSpPr>
          <p:grpSpPr>
            <a:xfrm>
              <a:off x="12890189" y="15631698"/>
              <a:ext cx="300891" cy="307943"/>
              <a:chOff x="0" y="-19050"/>
              <a:chExt cx="812800" cy="831850"/>
            </a:xfrm>
          </p:grpSpPr>
          <p:sp>
            <p:nvSpPr>
              <p:cNvPr id="1508" name="Google Shape;150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9" name="Google Shape;1509;p1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10" name="Google Shape;1510;p15"/>
            <p:cNvGrpSpPr/>
            <p:nvPr/>
          </p:nvGrpSpPr>
          <p:grpSpPr>
            <a:xfrm>
              <a:off x="10319002" y="16935232"/>
              <a:ext cx="300891" cy="307943"/>
              <a:chOff x="0" y="-19050"/>
              <a:chExt cx="812800" cy="831850"/>
            </a:xfrm>
          </p:grpSpPr>
          <p:sp>
            <p:nvSpPr>
              <p:cNvPr id="1511" name="Google Shape;1511;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2" name="Google Shape;1512;p1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13" name="Google Shape;1513;p15"/>
            <p:cNvSpPr/>
            <p:nvPr/>
          </p:nvSpPr>
          <p:spPr>
            <a:xfrm>
              <a:off x="17339912" y="13128987"/>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70000"/>
              </a:blip>
              <a:stretch>
                <a:fillRect b="0" l="0" r="0" t="0"/>
              </a:stretch>
            </a:blipFill>
            <a:ln>
              <a:noFill/>
            </a:ln>
          </p:spPr>
        </p:sp>
        <p:sp>
          <p:nvSpPr>
            <p:cNvPr id="1514" name="Google Shape;1514;p15"/>
            <p:cNvSpPr/>
            <p:nvPr/>
          </p:nvSpPr>
          <p:spPr>
            <a:xfrm>
              <a:off x="15758630" y="12910783"/>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70000"/>
              </a:blip>
              <a:stretch>
                <a:fillRect b="0" l="-51634" r="0" t="-79882"/>
              </a:stretch>
            </a:blipFill>
            <a:ln>
              <a:noFill/>
            </a:ln>
          </p:spPr>
        </p:sp>
        <p:sp>
          <p:nvSpPr>
            <p:cNvPr id="1515" name="Google Shape;1515;p15"/>
            <p:cNvSpPr/>
            <p:nvPr/>
          </p:nvSpPr>
          <p:spPr>
            <a:xfrm flipH="1">
              <a:off x="15758630" y="16942284"/>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70000"/>
              </a:blip>
              <a:stretch>
                <a:fillRect b="0" l="0" r="0" t="0"/>
              </a:stretch>
            </a:blipFill>
            <a:ln>
              <a:noFill/>
            </a:ln>
          </p:spPr>
        </p:sp>
        <p:sp>
          <p:nvSpPr>
            <p:cNvPr id="1516" name="Google Shape;1516;p15"/>
            <p:cNvSpPr/>
            <p:nvPr/>
          </p:nvSpPr>
          <p:spPr>
            <a:xfrm flipH="1">
              <a:off x="15758630" y="14972360"/>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sp>
          <p:nvSpPr>
            <p:cNvPr id="1517" name="Google Shape;1517;p15"/>
            <p:cNvSpPr/>
            <p:nvPr/>
          </p:nvSpPr>
          <p:spPr>
            <a:xfrm flipH="1" rot="9431070">
              <a:off x="18418649" y="16279912"/>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70000"/>
              </a:blip>
              <a:stretch>
                <a:fillRect b="0" l="-51634" r="0" t="-79882"/>
              </a:stretch>
            </a:blipFill>
            <a:ln>
              <a:noFill/>
            </a:ln>
          </p:spPr>
        </p:sp>
        <p:grpSp>
          <p:nvGrpSpPr>
            <p:cNvPr id="1518" name="Google Shape;1518;p15"/>
            <p:cNvGrpSpPr/>
            <p:nvPr/>
          </p:nvGrpSpPr>
          <p:grpSpPr>
            <a:xfrm>
              <a:off x="18179371" y="15631698"/>
              <a:ext cx="300891" cy="307943"/>
              <a:chOff x="0" y="-19050"/>
              <a:chExt cx="812800" cy="831850"/>
            </a:xfrm>
          </p:grpSpPr>
          <p:sp>
            <p:nvSpPr>
              <p:cNvPr id="1519" name="Google Shape;151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0" name="Google Shape;1520;p1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21" name="Google Shape;1521;p15"/>
            <p:cNvGrpSpPr/>
            <p:nvPr/>
          </p:nvGrpSpPr>
          <p:grpSpPr>
            <a:xfrm>
              <a:off x="15608185" y="16935232"/>
              <a:ext cx="300891" cy="307943"/>
              <a:chOff x="0" y="-19050"/>
              <a:chExt cx="812800" cy="831850"/>
            </a:xfrm>
          </p:grpSpPr>
          <p:sp>
            <p:nvSpPr>
              <p:cNvPr id="1522" name="Google Shape;152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3" name="Google Shape;1523;p1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24" name="Google Shape;1524;p15"/>
            <p:cNvSpPr/>
            <p:nvPr/>
          </p:nvSpPr>
          <p:spPr>
            <a:xfrm>
              <a:off x="12050730" y="19696462"/>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70000"/>
              </a:blip>
              <a:stretch>
                <a:fillRect b="0" l="0" r="0" t="0"/>
              </a:stretch>
            </a:blipFill>
            <a:ln>
              <a:noFill/>
            </a:ln>
          </p:spPr>
        </p:sp>
        <p:sp>
          <p:nvSpPr>
            <p:cNvPr id="1525" name="Google Shape;1525;p15"/>
            <p:cNvSpPr/>
            <p:nvPr/>
          </p:nvSpPr>
          <p:spPr>
            <a:xfrm>
              <a:off x="10469448" y="19478259"/>
              <a:ext cx="1980078" cy="1633670"/>
            </a:xfrm>
            <a:custGeom>
              <a:rect b="b" l="l" r="r" t="t"/>
              <a:pathLst>
                <a:path extrusionOk="0" h="1633670" w="1980078">
                  <a:moveTo>
                    <a:pt x="0" y="0"/>
                  </a:moveTo>
                  <a:lnTo>
                    <a:pt x="1980078" y="0"/>
                  </a:lnTo>
                  <a:lnTo>
                    <a:pt x="1980078" y="1633669"/>
                  </a:lnTo>
                  <a:lnTo>
                    <a:pt x="0" y="1633669"/>
                  </a:lnTo>
                  <a:lnTo>
                    <a:pt x="0" y="0"/>
                  </a:lnTo>
                  <a:close/>
                </a:path>
              </a:pathLst>
            </a:custGeom>
            <a:blipFill rotWithShape="1">
              <a:blip r:embed="rId4">
                <a:alphaModFix amt="70000"/>
              </a:blip>
              <a:stretch>
                <a:fillRect b="0" l="-51634" r="0" t="-79882"/>
              </a:stretch>
            </a:blipFill>
            <a:ln>
              <a:noFill/>
            </a:ln>
          </p:spPr>
        </p:sp>
        <p:sp>
          <p:nvSpPr>
            <p:cNvPr id="1526" name="Google Shape;1526;p15"/>
            <p:cNvSpPr/>
            <p:nvPr/>
          </p:nvSpPr>
          <p:spPr>
            <a:xfrm flipH="1">
              <a:off x="10469448" y="23509759"/>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70000"/>
              </a:blip>
              <a:stretch>
                <a:fillRect b="0" l="0" r="0" t="0"/>
              </a:stretch>
            </a:blipFill>
            <a:ln>
              <a:noFill/>
            </a:ln>
          </p:spPr>
        </p:sp>
        <p:sp>
          <p:nvSpPr>
            <p:cNvPr id="1527" name="Google Shape;1527;p15"/>
            <p:cNvSpPr/>
            <p:nvPr/>
          </p:nvSpPr>
          <p:spPr>
            <a:xfrm flipH="1">
              <a:off x="10469448" y="21539835"/>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sp>
          <p:nvSpPr>
            <p:cNvPr id="1528" name="Google Shape;1528;p15"/>
            <p:cNvSpPr/>
            <p:nvPr/>
          </p:nvSpPr>
          <p:spPr>
            <a:xfrm flipH="1" rot="9431070">
              <a:off x="13129467" y="22847387"/>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70000"/>
              </a:blip>
              <a:stretch>
                <a:fillRect b="0" l="-51634" r="0" t="-79882"/>
              </a:stretch>
            </a:blipFill>
            <a:ln>
              <a:noFill/>
            </a:ln>
          </p:spPr>
        </p:sp>
        <p:grpSp>
          <p:nvGrpSpPr>
            <p:cNvPr id="1529" name="Google Shape;1529;p15"/>
            <p:cNvGrpSpPr/>
            <p:nvPr/>
          </p:nvGrpSpPr>
          <p:grpSpPr>
            <a:xfrm>
              <a:off x="12890189" y="22199173"/>
              <a:ext cx="300891" cy="307943"/>
              <a:chOff x="0" y="-19050"/>
              <a:chExt cx="812800" cy="831850"/>
            </a:xfrm>
          </p:grpSpPr>
          <p:sp>
            <p:nvSpPr>
              <p:cNvPr id="1530" name="Google Shape;153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1" name="Google Shape;1531;p1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32" name="Google Shape;1532;p15"/>
            <p:cNvGrpSpPr/>
            <p:nvPr/>
          </p:nvGrpSpPr>
          <p:grpSpPr>
            <a:xfrm>
              <a:off x="10319002" y="23502707"/>
              <a:ext cx="300891" cy="307943"/>
              <a:chOff x="0" y="-19050"/>
              <a:chExt cx="812800" cy="831850"/>
            </a:xfrm>
          </p:grpSpPr>
          <p:sp>
            <p:nvSpPr>
              <p:cNvPr id="1533" name="Google Shape;153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4" name="Google Shape;1534;p1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35" name="Google Shape;1535;p15"/>
            <p:cNvSpPr/>
            <p:nvPr/>
          </p:nvSpPr>
          <p:spPr>
            <a:xfrm>
              <a:off x="17339912" y="19696462"/>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70000"/>
              </a:blip>
              <a:stretch>
                <a:fillRect b="0" l="0" r="0" t="0"/>
              </a:stretch>
            </a:blipFill>
            <a:ln>
              <a:noFill/>
            </a:ln>
          </p:spPr>
        </p:sp>
        <p:sp>
          <p:nvSpPr>
            <p:cNvPr id="1536" name="Google Shape;1536;p15"/>
            <p:cNvSpPr/>
            <p:nvPr/>
          </p:nvSpPr>
          <p:spPr>
            <a:xfrm>
              <a:off x="15758630" y="19478259"/>
              <a:ext cx="1980078" cy="1633670"/>
            </a:xfrm>
            <a:custGeom>
              <a:rect b="b" l="l" r="r" t="t"/>
              <a:pathLst>
                <a:path extrusionOk="0" h="1633670" w="1980078">
                  <a:moveTo>
                    <a:pt x="0" y="0"/>
                  </a:moveTo>
                  <a:lnTo>
                    <a:pt x="1980078" y="0"/>
                  </a:lnTo>
                  <a:lnTo>
                    <a:pt x="1980078" y="1633669"/>
                  </a:lnTo>
                  <a:lnTo>
                    <a:pt x="0" y="1633669"/>
                  </a:lnTo>
                  <a:lnTo>
                    <a:pt x="0" y="0"/>
                  </a:lnTo>
                  <a:close/>
                </a:path>
              </a:pathLst>
            </a:custGeom>
            <a:blipFill rotWithShape="1">
              <a:blip r:embed="rId4">
                <a:alphaModFix amt="70000"/>
              </a:blip>
              <a:stretch>
                <a:fillRect b="0" l="-51634" r="0" t="-79882"/>
              </a:stretch>
            </a:blipFill>
            <a:ln>
              <a:noFill/>
            </a:ln>
          </p:spPr>
        </p:sp>
        <p:sp>
          <p:nvSpPr>
            <p:cNvPr id="1537" name="Google Shape;1537;p15"/>
            <p:cNvSpPr/>
            <p:nvPr/>
          </p:nvSpPr>
          <p:spPr>
            <a:xfrm flipH="1">
              <a:off x="15758630" y="23509759"/>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70000"/>
              </a:blip>
              <a:stretch>
                <a:fillRect b="0" l="0" r="0" t="0"/>
              </a:stretch>
            </a:blipFill>
            <a:ln>
              <a:noFill/>
            </a:ln>
          </p:spPr>
        </p:sp>
        <p:sp>
          <p:nvSpPr>
            <p:cNvPr id="1538" name="Google Shape;1538;p15"/>
            <p:cNvSpPr/>
            <p:nvPr/>
          </p:nvSpPr>
          <p:spPr>
            <a:xfrm flipH="1">
              <a:off x="15758630" y="21539835"/>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sp>
          <p:nvSpPr>
            <p:cNvPr id="1539" name="Google Shape;1539;p15"/>
            <p:cNvSpPr/>
            <p:nvPr/>
          </p:nvSpPr>
          <p:spPr>
            <a:xfrm flipH="1" rot="9431070">
              <a:off x="18418649" y="22847387"/>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70000"/>
              </a:blip>
              <a:stretch>
                <a:fillRect b="0" l="-51634" r="0" t="-79882"/>
              </a:stretch>
            </a:blipFill>
            <a:ln>
              <a:noFill/>
            </a:ln>
          </p:spPr>
        </p:sp>
        <p:grpSp>
          <p:nvGrpSpPr>
            <p:cNvPr id="1540" name="Google Shape;1540;p15"/>
            <p:cNvGrpSpPr/>
            <p:nvPr/>
          </p:nvGrpSpPr>
          <p:grpSpPr>
            <a:xfrm>
              <a:off x="18179371" y="22199173"/>
              <a:ext cx="300891" cy="307943"/>
              <a:chOff x="0" y="-19050"/>
              <a:chExt cx="812800" cy="831850"/>
            </a:xfrm>
          </p:grpSpPr>
          <p:sp>
            <p:nvSpPr>
              <p:cNvPr id="1541" name="Google Shape;1541;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2" name="Google Shape;1542;p1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43" name="Google Shape;1543;p15"/>
            <p:cNvGrpSpPr/>
            <p:nvPr/>
          </p:nvGrpSpPr>
          <p:grpSpPr>
            <a:xfrm>
              <a:off x="15608185" y="23502707"/>
              <a:ext cx="300891" cy="307943"/>
              <a:chOff x="0" y="-19050"/>
              <a:chExt cx="812800" cy="831850"/>
            </a:xfrm>
          </p:grpSpPr>
          <p:sp>
            <p:nvSpPr>
              <p:cNvPr id="1544" name="Google Shape;154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5" name="Google Shape;1545;p1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46" name="Google Shape;1546;p15"/>
            <p:cNvGrpSpPr/>
            <p:nvPr/>
          </p:nvGrpSpPr>
          <p:grpSpPr>
            <a:xfrm>
              <a:off x="13825386" y="18571638"/>
              <a:ext cx="399221" cy="408578"/>
              <a:chOff x="0" y="-19050"/>
              <a:chExt cx="812800" cy="831850"/>
            </a:xfrm>
          </p:grpSpPr>
          <p:sp>
            <p:nvSpPr>
              <p:cNvPr id="1547" name="Google Shape;154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8" name="Google Shape;1548;p1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49" name="Google Shape;1549;p15"/>
            <p:cNvGrpSpPr/>
            <p:nvPr/>
          </p:nvGrpSpPr>
          <p:grpSpPr>
            <a:xfrm>
              <a:off x="19311229" y="18571638"/>
              <a:ext cx="399221" cy="408578"/>
              <a:chOff x="0" y="-19050"/>
              <a:chExt cx="812800" cy="831850"/>
            </a:xfrm>
          </p:grpSpPr>
          <p:sp>
            <p:nvSpPr>
              <p:cNvPr id="1550" name="Google Shape;155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1" name="Google Shape;1551;p1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52" name="Google Shape;1552;p15"/>
            <p:cNvSpPr/>
            <p:nvPr/>
          </p:nvSpPr>
          <p:spPr>
            <a:xfrm>
              <a:off x="1731727" y="218203"/>
              <a:ext cx="2964328" cy="2830933"/>
            </a:xfrm>
            <a:custGeom>
              <a:rect b="b" l="l" r="r" t="t"/>
              <a:pathLst>
                <a:path extrusionOk="0" h="2830933" w="2964328">
                  <a:moveTo>
                    <a:pt x="0" y="0"/>
                  </a:moveTo>
                  <a:lnTo>
                    <a:pt x="2964328" y="0"/>
                  </a:lnTo>
                  <a:lnTo>
                    <a:pt x="2964328" y="2830933"/>
                  </a:lnTo>
                  <a:lnTo>
                    <a:pt x="0" y="2830933"/>
                  </a:lnTo>
                  <a:lnTo>
                    <a:pt x="0" y="0"/>
                  </a:lnTo>
                  <a:close/>
                </a:path>
              </a:pathLst>
            </a:custGeom>
            <a:blipFill rotWithShape="1">
              <a:blip r:embed="rId3">
                <a:alphaModFix amt="70000"/>
              </a:blip>
              <a:stretch>
                <a:fillRect b="0" l="0" r="0" t="0"/>
              </a:stretch>
            </a:blipFill>
            <a:ln>
              <a:noFill/>
            </a:ln>
          </p:spPr>
        </p:sp>
        <p:sp>
          <p:nvSpPr>
            <p:cNvPr id="1553" name="Google Shape;1553;p15"/>
            <p:cNvSpPr/>
            <p:nvPr/>
          </p:nvSpPr>
          <p:spPr>
            <a:xfrm>
              <a:off x="150445" y="0"/>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70000"/>
              </a:blip>
              <a:stretch>
                <a:fillRect b="0" l="-51634" r="0" t="-79882"/>
              </a:stretch>
            </a:blipFill>
            <a:ln>
              <a:noFill/>
            </a:ln>
          </p:spPr>
        </p:sp>
        <p:sp>
          <p:nvSpPr>
            <p:cNvPr id="1554" name="Google Shape;1554;p15"/>
            <p:cNvSpPr/>
            <p:nvPr/>
          </p:nvSpPr>
          <p:spPr>
            <a:xfrm flipH="1">
              <a:off x="150445" y="4031500"/>
              <a:ext cx="2420741" cy="2311808"/>
            </a:xfrm>
            <a:custGeom>
              <a:rect b="b" l="l" r="r" t="t"/>
              <a:pathLst>
                <a:path extrusionOk="0" h="2311808" w="2420741">
                  <a:moveTo>
                    <a:pt x="2420742" y="0"/>
                  </a:moveTo>
                  <a:lnTo>
                    <a:pt x="0" y="0"/>
                  </a:lnTo>
                  <a:lnTo>
                    <a:pt x="0" y="2311808"/>
                  </a:lnTo>
                  <a:lnTo>
                    <a:pt x="2420742" y="2311808"/>
                  </a:lnTo>
                  <a:lnTo>
                    <a:pt x="2420742" y="0"/>
                  </a:lnTo>
                  <a:close/>
                </a:path>
              </a:pathLst>
            </a:custGeom>
            <a:blipFill rotWithShape="1">
              <a:blip r:embed="rId3">
                <a:alphaModFix amt="70000"/>
              </a:blip>
              <a:stretch>
                <a:fillRect b="0" l="0" r="0" t="0"/>
              </a:stretch>
            </a:blipFill>
            <a:ln>
              <a:noFill/>
            </a:ln>
          </p:spPr>
        </p:sp>
        <p:sp>
          <p:nvSpPr>
            <p:cNvPr id="1555" name="Google Shape;1555;p15"/>
            <p:cNvSpPr/>
            <p:nvPr/>
          </p:nvSpPr>
          <p:spPr>
            <a:xfrm flipH="1">
              <a:off x="150445" y="2061577"/>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sp>
          <p:nvSpPr>
            <p:cNvPr id="1556" name="Google Shape;1556;p15"/>
            <p:cNvSpPr/>
            <p:nvPr/>
          </p:nvSpPr>
          <p:spPr>
            <a:xfrm flipH="1" rot="9431070">
              <a:off x="2810464" y="3369128"/>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grpSp>
          <p:nvGrpSpPr>
            <p:cNvPr id="1557" name="Google Shape;1557;p15"/>
            <p:cNvGrpSpPr/>
            <p:nvPr/>
          </p:nvGrpSpPr>
          <p:grpSpPr>
            <a:xfrm>
              <a:off x="2571187" y="2720914"/>
              <a:ext cx="300891" cy="307943"/>
              <a:chOff x="0" y="-19050"/>
              <a:chExt cx="812800" cy="831850"/>
            </a:xfrm>
          </p:grpSpPr>
          <p:sp>
            <p:nvSpPr>
              <p:cNvPr id="1558" name="Google Shape;155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9" name="Google Shape;1559;p1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60" name="Google Shape;1560;p15"/>
            <p:cNvGrpSpPr/>
            <p:nvPr/>
          </p:nvGrpSpPr>
          <p:grpSpPr>
            <a:xfrm>
              <a:off x="0" y="4024448"/>
              <a:ext cx="300891" cy="307943"/>
              <a:chOff x="0" y="-19050"/>
              <a:chExt cx="812800" cy="831850"/>
            </a:xfrm>
          </p:grpSpPr>
          <p:sp>
            <p:nvSpPr>
              <p:cNvPr id="1561" name="Google Shape;1561;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2" name="Google Shape;1562;p1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63" name="Google Shape;1563;p15"/>
            <p:cNvSpPr/>
            <p:nvPr/>
          </p:nvSpPr>
          <p:spPr>
            <a:xfrm>
              <a:off x="7020910" y="218203"/>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70000"/>
              </a:blip>
              <a:stretch>
                <a:fillRect b="0" l="0" r="0" t="0"/>
              </a:stretch>
            </a:blipFill>
            <a:ln>
              <a:noFill/>
            </a:ln>
          </p:spPr>
        </p:sp>
        <p:sp>
          <p:nvSpPr>
            <p:cNvPr id="1564" name="Google Shape;1564;p15"/>
            <p:cNvSpPr/>
            <p:nvPr/>
          </p:nvSpPr>
          <p:spPr>
            <a:xfrm>
              <a:off x="5439628" y="0"/>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70000"/>
              </a:blip>
              <a:stretch>
                <a:fillRect b="0" l="-51634" r="0" t="-79882"/>
              </a:stretch>
            </a:blipFill>
            <a:ln>
              <a:noFill/>
            </a:ln>
          </p:spPr>
        </p:sp>
        <p:sp>
          <p:nvSpPr>
            <p:cNvPr id="1565" name="Google Shape;1565;p15"/>
            <p:cNvSpPr/>
            <p:nvPr/>
          </p:nvSpPr>
          <p:spPr>
            <a:xfrm flipH="1">
              <a:off x="5439628" y="4031500"/>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70000"/>
              </a:blip>
              <a:stretch>
                <a:fillRect b="0" l="0" r="0" t="0"/>
              </a:stretch>
            </a:blipFill>
            <a:ln>
              <a:noFill/>
            </a:ln>
          </p:spPr>
        </p:sp>
        <p:sp>
          <p:nvSpPr>
            <p:cNvPr id="1566" name="Google Shape;1566;p15"/>
            <p:cNvSpPr/>
            <p:nvPr/>
          </p:nvSpPr>
          <p:spPr>
            <a:xfrm flipH="1">
              <a:off x="5439628" y="2061577"/>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sp>
          <p:nvSpPr>
            <p:cNvPr id="1567" name="Google Shape;1567;p15"/>
            <p:cNvSpPr/>
            <p:nvPr/>
          </p:nvSpPr>
          <p:spPr>
            <a:xfrm flipH="1" rot="9431070">
              <a:off x="8099647" y="3369128"/>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grpSp>
          <p:nvGrpSpPr>
            <p:cNvPr id="1568" name="Google Shape;1568;p15"/>
            <p:cNvGrpSpPr/>
            <p:nvPr/>
          </p:nvGrpSpPr>
          <p:grpSpPr>
            <a:xfrm>
              <a:off x="7860369" y="2720914"/>
              <a:ext cx="300891" cy="307943"/>
              <a:chOff x="0" y="-19050"/>
              <a:chExt cx="812800" cy="831850"/>
            </a:xfrm>
          </p:grpSpPr>
          <p:sp>
            <p:nvSpPr>
              <p:cNvPr id="1569" name="Google Shape;156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0" name="Google Shape;1570;p1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71" name="Google Shape;1571;p15"/>
            <p:cNvGrpSpPr/>
            <p:nvPr/>
          </p:nvGrpSpPr>
          <p:grpSpPr>
            <a:xfrm>
              <a:off x="5289182" y="4024448"/>
              <a:ext cx="300891" cy="307943"/>
              <a:chOff x="0" y="-19050"/>
              <a:chExt cx="812800" cy="831850"/>
            </a:xfrm>
          </p:grpSpPr>
          <p:sp>
            <p:nvSpPr>
              <p:cNvPr id="1572" name="Google Shape;157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3" name="Google Shape;1573;p1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74" name="Google Shape;1574;p15"/>
            <p:cNvSpPr/>
            <p:nvPr/>
          </p:nvSpPr>
          <p:spPr>
            <a:xfrm>
              <a:off x="1731727" y="6785678"/>
              <a:ext cx="2964328" cy="2830933"/>
            </a:xfrm>
            <a:custGeom>
              <a:rect b="b" l="l" r="r" t="t"/>
              <a:pathLst>
                <a:path extrusionOk="0" h="2830933" w="2964328">
                  <a:moveTo>
                    <a:pt x="0" y="0"/>
                  </a:moveTo>
                  <a:lnTo>
                    <a:pt x="2964328" y="0"/>
                  </a:lnTo>
                  <a:lnTo>
                    <a:pt x="2964328" y="2830933"/>
                  </a:lnTo>
                  <a:lnTo>
                    <a:pt x="0" y="2830933"/>
                  </a:lnTo>
                  <a:lnTo>
                    <a:pt x="0" y="0"/>
                  </a:lnTo>
                  <a:close/>
                </a:path>
              </a:pathLst>
            </a:custGeom>
            <a:blipFill rotWithShape="1">
              <a:blip r:embed="rId3">
                <a:alphaModFix amt="70000"/>
              </a:blip>
              <a:stretch>
                <a:fillRect b="0" l="0" r="0" t="0"/>
              </a:stretch>
            </a:blipFill>
            <a:ln>
              <a:noFill/>
            </a:ln>
          </p:spPr>
        </p:sp>
        <p:sp>
          <p:nvSpPr>
            <p:cNvPr id="1575" name="Google Shape;1575;p15"/>
            <p:cNvSpPr/>
            <p:nvPr/>
          </p:nvSpPr>
          <p:spPr>
            <a:xfrm>
              <a:off x="150445" y="6567475"/>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70000"/>
              </a:blip>
              <a:stretch>
                <a:fillRect b="0" l="-51634" r="0" t="-79882"/>
              </a:stretch>
            </a:blipFill>
            <a:ln>
              <a:noFill/>
            </a:ln>
          </p:spPr>
        </p:sp>
        <p:sp>
          <p:nvSpPr>
            <p:cNvPr id="1576" name="Google Shape;1576;p15"/>
            <p:cNvSpPr/>
            <p:nvPr/>
          </p:nvSpPr>
          <p:spPr>
            <a:xfrm flipH="1">
              <a:off x="150445" y="10598975"/>
              <a:ext cx="2420741" cy="2311808"/>
            </a:xfrm>
            <a:custGeom>
              <a:rect b="b" l="l" r="r" t="t"/>
              <a:pathLst>
                <a:path extrusionOk="0" h="2311808" w="2420741">
                  <a:moveTo>
                    <a:pt x="2420742" y="0"/>
                  </a:moveTo>
                  <a:lnTo>
                    <a:pt x="0" y="0"/>
                  </a:lnTo>
                  <a:lnTo>
                    <a:pt x="0" y="2311808"/>
                  </a:lnTo>
                  <a:lnTo>
                    <a:pt x="2420742" y="2311808"/>
                  </a:lnTo>
                  <a:lnTo>
                    <a:pt x="2420742" y="0"/>
                  </a:lnTo>
                  <a:close/>
                </a:path>
              </a:pathLst>
            </a:custGeom>
            <a:blipFill rotWithShape="1">
              <a:blip r:embed="rId3">
                <a:alphaModFix amt="70000"/>
              </a:blip>
              <a:stretch>
                <a:fillRect b="0" l="0" r="0" t="0"/>
              </a:stretch>
            </a:blipFill>
            <a:ln>
              <a:noFill/>
            </a:ln>
          </p:spPr>
        </p:sp>
        <p:sp>
          <p:nvSpPr>
            <p:cNvPr id="1577" name="Google Shape;1577;p15"/>
            <p:cNvSpPr/>
            <p:nvPr/>
          </p:nvSpPr>
          <p:spPr>
            <a:xfrm flipH="1">
              <a:off x="150445" y="8629052"/>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sp>
          <p:nvSpPr>
            <p:cNvPr id="1578" name="Google Shape;1578;p15"/>
            <p:cNvSpPr/>
            <p:nvPr/>
          </p:nvSpPr>
          <p:spPr>
            <a:xfrm flipH="1" rot="9431070">
              <a:off x="2810464" y="9936603"/>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grpSp>
          <p:nvGrpSpPr>
            <p:cNvPr id="1579" name="Google Shape;1579;p15"/>
            <p:cNvGrpSpPr/>
            <p:nvPr/>
          </p:nvGrpSpPr>
          <p:grpSpPr>
            <a:xfrm>
              <a:off x="2571187" y="9288390"/>
              <a:ext cx="300891" cy="307943"/>
              <a:chOff x="0" y="-19050"/>
              <a:chExt cx="812800" cy="831850"/>
            </a:xfrm>
          </p:grpSpPr>
          <p:sp>
            <p:nvSpPr>
              <p:cNvPr id="1580" name="Google Shape;158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1" name="Google Shape;1581;p1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82" name="Google Shape;1582;p15"/>
            <p:cNvGrpSpPr/>
            <p:nvPr/>
          </p:nvGrpSpPr>
          <p:grpSpPr>
            <a:xfrm>
              <a:off x="0" y="10591923"/>
              <a:ext cx="300891" cy="307943"/>
              <a:chOff x="0" y="-19050"/>
              <a:chExt cx="812800" cy="831850"/>
            </a:xfrm>
          </p:grpSpPr>
          <p:sp>
            <p:nvSpPr>
              <p:cNvPr id="1583" name="Google Shape;158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4" name="Google Shape;1584;p1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85" name="Google Shape;1585;p15"/>
            <p:cNvSpPr/>
            <p:nvPr/>
          </p:nvSpPr>
          <p:spPr>
            <a:xfrm>
              <a:off x="7020910" y="6785678"/>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70000"/>
              </a:blip>
              <a:stretch>
                <a:fillRect b="0" l="0" r="0" t="0"/>
              </a:stretch>
            </a:blipFill>
            <a:ln>
              <a:noFill/>
            </a:ln>
          </p:spPr>
        </p:sp>
        <p:sp>
          <p:nvSpPr>
            <p:cNvPr id="1586" name="Google Shape;1586;p15"/>
            <p:cNvSpPr/>
            <p:nvPr/>
          </p:nvSpPr>
          <p:spPr>
            <a:xfrm>
              <a:off x="5439628" y="6567475"/>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70000"/>
              </a:blip>
              <a:stretch>
                <a:fillRect b="0" l="-51634" r="0" t="-79882"/>
              </a:stretch>
            </a:blipFill>
            <a:ln>
              <a:noFill/>
            </a:ln>
          </p:spPr>
        </p:sp>
        <p:sp>
          <p:nvSpPr>
            <p:cNvPr id="1587" name="Google Shape;1587;p15"/>
            <p:cNvSpPr/>
            <p:nvPr/>
          </p:nvSpPr>
          <p:spPr>
            <a:xfrm flipH="1">
              <a:off x="5439628" y="10598975"/>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70000"/>
              </a:blip>
              <a:stretch>
                <a:fillRect b="0" l="0" r="0" t="0"/>
              </a:stretch>
            </a:blipFill>
            <a:ln>
              <a:noFill/>
            </a:ln>
          </p:spPr>
        </p:sp>
        <p:sp>
          <p:nvSpPr>
            <p:cNvPr id="1588" name="Google Shape;1588;p15"/>
            <p:cNvSpPr/>
            <p:nvPr/>
          </p:nvSpPr>
          <p:spPr>
            <a:xfrm flipH="1">
              <a:off x="5439628" y="8629052"/>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sp>
          <p:nvSpPr>
            <p:cNvPr id="1589" name="Google Shape;1589;p15"/>
            <p:cNvSpPr/>
            <p:nvPr/>
          </p:nvSpPr>
          <p:spPr>
            <a:xfrm flipH="1" rot="9431070">
              <a:off x="8099647" y="9936603"/>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grpSp>
          <p:nvGrpSpPr>
            <p:cNvPr id="1590" name="Google Shape;1590;p15"/>
            <p:cNvGrpSpPr/>
            <p:nvPr/>
          </p:nvGrpSpPr>
          <p:grpSpPr>
            <a:xfrm>
              <a:off x="7860369" y="9288390"/>
              <a:ext cx="300891" cy="307943"/>
              <a:chOff x="0" y="-19050"/>
              <a:chExt cx="812800" cy="831850"/>
            </a:xfrm>
          </p:grpSpPr>
          <p:sp>
            <p:nvSpPr>
              <p:cNvPr id="1591" name="Google Shape;1591;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2" name="Google Shape;1592;p1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93" name="Google Shape;1593;p15"/>
            <p:cNvGrpSpPr/>
            <p:nvPr/>
          </p:nvGrpSpPr>
          <p:grpSpPr>
            <a:xfrm>
              <a:off x="5289182" y="10591923"/>
              <a:ext cx="300891" cy="307943"/>
              <a:chOff x="0" y="-19050"/>
              <a:chExt cx="812800" cy="831850"/>
            </a:xfrm>
          </p:grpSpPr>
          <p:sp>
            <p:nvSpPr>
              <p:cNvPr id="1594" name="Google Shape;159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5" name="Google Shape;1595;p1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96" name="Google Shape;1596;p15"/>
            <p:cNvGrpSpPr/>
            <p:nvPr/>
          </p:nvGrpSpPr>
          <p:grpSpPr>
            <a:xfrm>
              <a:off x="3506384" y="5660855"/>
              <a:ext cx="399221" cy="408578"/>
              <a:chOff x="0" y="-19050"/>
              <a:chExt cx="812800" cy="831850"/>
            </a:xfrm>
          </p:grpSpPr>
          <p:sp>
            <p:nvSpPr>
              <p:cNvPr id="1597" name="Google Shape;159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8" name="Google Shape;1598;p1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99" name="Google Shape;1599;p15"/>
            <p:cNvGrpSpPr/>
            <p:nvPr/>
          </p:nvGrpSpPr>
          <p:grpSpPr>
            <a:xfrm>
              <a:off x="8992227" y="5660855"/>
              <a:ext cx="399221" cy="408578"/>
              <a:chOff x="0" y="-19050"/>
              <a:chExt cx="812800" cy="831850"/>
            </a:xfrm>
          </p:grpSpPr>
          <p:sp>
            <p:nvSpPr>
              <p:cNvPr id="1600" name="Google Shape;160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1" name="Google Shape;1601;p1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02" name="Google Shape;1602;p15"/>
            <p:cNvSpPr/>
            <p:nvPr/>
          </p:nvSpPr>
          <p:spPr>
            <a:xfrm>
              <a:off x="12050730" y="218203"/>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70000"/>
              </a:blip>
              <a:stretch>
                <a:fillRect b="0" l="0" r="0" t="0"/>
              </a:stretch>
            </a:blipFill>
            <a:ln>
              <a:noFill/>
            </a:ln>
          </p:spPr>
        </p:sp>
        <p:sp>
          <p:nvSpPr>
            <p:cNvPr id="1603" name="Google Shape;1603;p15"/>
            <p:cNvSpPr/>
            <p:nvPr/>
          </p:nvSpPr>
          <p:spPr>
            <a:xfrm>
              <a:off x="10469448" y="0"/>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70000"/>
              </a:blip>
              <a:stretch>
                <a:fillRect b="0" l="-51634" r="0" t="-79882"/>
              </a:stretch>
            </a:blipFill>
            <a:ln>
              <a:noFill/>
            </a:ln>
          </p:spPr>
        </p:sp>
        <p:sp>
          <p:nvSpPr>
            <p:cNvPr id="1604" name="Google Shape;1604;p15"/>
            <p:cNvSpPr/>
            <p:nvPr/>
          </p:nvSpPr>
          <p:spPr>
            <a:xfrm flipH="1">
              <a:off x="10469448" y="4031500"/>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70000"/>
              </a:blip>
              <a:stretch>
                <a:fillRect b="0" l="0" r="0" t="0"/>
              </a:stretch>
            </a:blipFill>
            <a:ln>
              <a:noFill/>
            </a:ln>
          </p:spPr>
        </p:sp>
        <p:sp>
          <p:nvSpPr>
            <p:cNvPr id="1605" name="Google Shape;1605;p15"/>
            <p:cNvSpPr/>
            <p:nvPr/>
          </p:nvSpPr>
          <p:spPr>
            <a:xfrm flipH="1">
              <a:off x="10469448" y="2061577"/>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sp>
          <p:nvSpPr>
            <p:cNvPr id="1606" name="Google Shape;1606;p15"/>
            <p:cNvSpPr/>
            <p:nvPr/>
          </p:nvSpPr>
          <p:spPr>
            <a:xfrm flipH="1" rot="9431070">
              <a:off x="13129467" y="3369128"/>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grpSp>
          <p:nvGrpSpPr>
            <p:cNvPr id="1607" name="Google Shape;1607;p15"/>
            <p:cNvGrpSpPr/>
            <p:nvPr/>
          </p:nvGrpSpPr>
          <p:grpSpPr>
            <a:xfrm>
              <a:off x="12890189" y="2720914"/>
              <a:ext cx="300891" cy="307943"/>
              <a:chOff x="0" y="-19050"/>
              <a:chExt cx="812800" cy="831850"/>
            </a:xfrm>
          </p:grpSpPr>
          <p:sp>
            <p:nvSpPr>
              <p:cNvPr id="1608" name="Google Shape;160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9" name="Google Shape;1609;p1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10" name="Google Shape;1610;p15"/>
            <p:cNvGrpSpPr/>
            <p:nvPr/>
          </p:nvGrpSpPr>
          <p:grpSpPr>
            <a:xfrm>
              <a:off x="10319002" y="4024448"/>
              <a:ext cx="300891" cy="307943"/>
              <a:chOff x="0" y="-19050"/>
              <a:chExt cx="812800" cy="831850"/>
            </a:xfrm>
          </p:grpSpPr>
          <p:sp>
            <p:nvSpPr>
              <p:cNvPr id="1611" name="Google Shape;1611;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2" name="Google Shape;1612;p1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13" name="Google Shape;1613;p15"/>
            <p:cNvSpPr/>
            <p:nvPr/>
          </p:nvSpPr>
          <p:spPr>
            <a:xfrm>
              <a:off x="17339912" y="218203"/>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70000"/>
              </a:blip>
              <a:stretch>
                <a:fillRect b="0" l="0" r="0" t="0"/>
              </a:stretch>
            </a:blipFill>
            <a:ln>
              <a:noFill/>
            </a:ln>
          </p:spPr>
        </p:sp>
        <p:sp>
          <p:nvSpPr>
            <p:cNvPr id="1614" name="Google Shape;1614;p15"/>
            <p:cNvSpPr/>
            <p:nvPr/>
          </p:nvSpPr>
          <p:spPr>
            <a:xfrm>
              <a:off x="15758630" y="0"/>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70000"/>
              </a:blip>
              <a:stretch>
                <a:fillRect b="0" l="-51634" r="0" t="-79882"/>
              </a:stretch>
            </a:blipFill>
            <a:ln>
              <a:noFill/>
            </a:ln>
          </p:spPr>
        </p:sp>
        <p:sp>
          <p:nvSpPr>
            <p:cNvPr id="1615" name="Google Shape;1615;p15"/>
            <p:cNvSpPr/>
            <p:nvPr/>
          </p:nvSpPr>
          <p:spPr>
            <a:xfrm flipH="1">
              <a:off x="15758630" y="4031500"/>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70000"/>
              </a:blip>
              <a:stretch>
                <a:fillRect b="0" l="0" r="0" t="0"/>
              </a:stretch>
            </a:blipFill>
            <a:ln>
              <a:noFill/>
            </a:ln>
          </p:spPr>
        </p:sp>
        <p:sp>
          <p:nvSpPr>
            <p:cNvPr id="1616" name="Google Shape;1616;p15"/>
            <p:cNvSpPr/>
            <p:nvPr/>
          </p:nvSpPr>
          <p:spPr>
            <a:xfrm flipH="1">
              <a:off x="15758630" y="2061577"/>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sp>
          <p:nvSpPr>
            <p:cNvPr id="1617" name="Google Shape;1617;p15"/>
            <p:cNvSpPr/>
            <p:nvPr/>
          </p:nvSpPr>
          <p:spPr>
            <a:xfrm flipH="1" rot="9431070">
              <a:off x="18418649" y="3369128"/>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grpSp>
          <p:nvGrpSpPr>
            <p:cNvPr id="1618" name="Google Shape;1618;p15"/>
            <p:cNvGrpSpPr/>
            <p:nvPr/>
          </p:nvGrpSpPr>
          <p:grpSpPr>
            <a:xfrm>
              <a:off x="18179371" y="2720914"/>
              <a:ext cx="300891" cy="307943"/>
              <a:chOff x="0" y="-19050"/>
              <a:chExt cx="812800" cy="831850"/>
            </a:xfrm>
          </p:grpSpPr>
          <p:sp>
            <p:nvSpPr>
              <p:cNvPr id="1619" name="Google Shape;161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0" name="Google Shape;1620;p1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21" name="Google Shape;1621;p15"/>
            <p:cNvGrpSpPr/>
            <p:nvPr/>
          </p:nvGrpSpPr>
          <p:grpSpPr>
            <a:xfrm>
              <a:off x="15608185" y="4024448"/>
              <a:ext cx="300891" cy="307943"/>
              <a:chOff x="0" y="-19050"/>
              <a:chExt cx="812800" cy="831850"/>
            </a:xfrm>
          </p:grpSpPr>
          <p:sp>
            <p:nvSpPr>
              <p:cNvPr id="1622" name="Google Shape;162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3" name="Google Shape;1623;p1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24" name="Google Shape;1624;p15"/>
            <p:cNvSpPr/>
            <p:nvPr/>
          </p:nvSpPr>
          <p:spPr>
            <a:xfrm>
              <a:off x="12050730" y="6785678"/>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70000"/>
              </a:blip>
              <a:stretch>
                <a:fillRect b="0" l="0" r="0" t="0"/>
              </a:stretch>
            </a:blipFill>
            <a:ln>
              <a:noFill/>
            </a:ln>
          </p:spPr>
        </p:sp>
        <p:sp>
          <p:nvSpPr>
            <p:cNvPr id="1625" name="Google Shape;1625;p15"/>
            <p:cNvSpPr/>
            <p:nvPr/>
          </p:nvSpPr>
          <p:spPr>
            <a:xfrm>
              <a:off x="10469448" y="6567475"/>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70000"/>
              </a:blip>
              <a:stretch>
                <a:fillRect b="0" l="-51634" r="0" t="-79882"/>
              </a:stretch>
            </a:blipFill>
            <a:ln>
              <a:noFill/>
            </a:ln>
          </p:spPr>
        </p:sp>
        <p:sp>
          <p:nvSpPr>
            <p:cNvPr id="1626" name="Google Shape;1626;p15"/>
            <p:cNvSpPr/>
            <p:nvPr/>
          </p:nvSpPr>
          <p:spPr>
            <a:xfrm flipH="1">
              <a:off x="10469448" y="10598975"/>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70000"/>
              </a:blip>
              <a:stretch>
                <a:fillRect b="0" l="0" r="0" t="0"/>
              </a:stretch>
            </a:blipFill>
            <a:ln>
              <a:noFill/>
            </a:ln>
          </p:spPr>
        </p:sp>
        <p:sp>
          <p:nvSpPr>
            <p:cNvPr id="1627" name="Google Shape;1627;p15"/>
            <p:cNvSpPr/>
            <p:nvPr/>
          </p:nvSpPr>
          <p:spPr>
            <a:xfrm flipH="1">
              <a:off x="10469448" y="8629052"/>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sp>
          <p:nvSpPr>
            <p:cNvPr id="1628" name="Google Shape;1628;p15"/>
            <p:cNvSpPr/>
            <p:nvPr/>
          </p:nvSpPr>
          <p:spPr>
            <a:xfrm flipH="1" rot="9431070">
              <a:off x="13129467" y="9936603"/>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grpSp>
          <p:nvGrpSpPr>
            <p:cNvPr id="1629" name="Google Shape;1629;p15"/>
            <p:cNvGrpSpPr/>
            <p:nvPr/>
          </p:nvGrpSpPr>
          <p:grpSpPr>
            <a:xfrm>
              <a:off x="12890189" y="9288390"/>
              <a:ext cx="300891" cy="307943"/>
              <a:chOff x="0" y="-19050"/>
              <a:chExt cx="812800" cy="831850"/>
            </a:xfrm>
          </p:grpSpPr>
          <p:sp>
            <p:nvSpPr>
              <p:cNvPr id="1630" name="Google Shape;163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1" name="Google Shape;1631;p1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32" name="Google Shape;1632;p15"/>
            <p:cNvGrpSpPr/>
            <p:nvPr/>
          </p:nvGrpSpPr>
          <p:grpSpPr>
            <a:xfrm>
              <a:off x="10319002" y="10591923"/>
              <a:ext cx="300891" cy="307943"/>
              <a:chOff x="0" y="-19050"/>
              <a:chExt cx="812800" cy="831850"/>
            </a:xfrm>
          </p:grpSpPr>
          <p:sp>
            <p:nvSpPr>
              <p:cNvPr id="1633" name="Google Shape;163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4" name="Google Shape;1634;p1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35" name="Google Shape;1635;p15"/>
            <p:cNvSpPr/>
            <p:nvPr/>
          </p:nvSpPr>
          <p:spPr>
            <a:xfrm>
              <a:off x="17339912" y="6785678"/>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70000"/>
              </a:blip>
              <a:stretch>
                <a:fillRect b="0" l="0" r="0" t="0"/>
              </a:stretch>
            </a:blipFill>
            <a:ln>
              <a:noFill/>
            </a:ln>
          </p:spPr>
        </p:sp>
        <p:sp>
          <p:nvSpPr>
            <p:cNvPr id="1636" name="Google Shape;1636;p15"/>
            <p:cNvSpPr/>
            <p:nvPr/>
          </p:nvSpPr>
          <p:spPr>
            <a:xfrm>
              <a:off x="15758630" y="6567475"/>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70000"/>
              </a:blip>
              <a:stretch>
                <a:fillRect b="0" l="-51634" r="0" t="-79882"/>
              </a:stretch>
            </a:blipFill>
            <a:ln>
              <a:noFill/>
            </a:ln>
          </p:spPr>
        </p:sp>
        <p:sp>
          <p:nvSpPr>
            <p:cNvPr id="1637" name="Google Shape;1637;p15"/>
            <p:cNvSpPr/>
            <p:nvPr/>
          </p:nvSpPr>
          <p:spPr>
            <a:xfrm flipH="1">
              <a:off x="15758630" y="10598975"/>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70000"/>
              </a:blip>
              <a:stretch>
                <a:fillRect b="0" l="0" r="0" t="0"/>
              </a:stretch>
            </a:blipFill>
            <a:ln>
              <a:noFill/>
            </a:ln>
          </p:spPr>
        </p:sp>
        <p:sp>
          <p:nvSpPr>
            <p:cNvPr id="1638" name="Google Shape;1638;p15"/>
            <p:cNvSpPr/>
            <p:nvPr/>
          </p:nvSpPr>
          <p:spPr>
            <a:xfrm flipH="1">
              <a:off x="15758630" y="8629052"/>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sp>
          <p:nvSpPr>
            <p:cNvPr id="1639" name="Google Shape;1639;p15"/>
            <p:cNvSpPr/>
            <p:nvPr/>
          </p:nvSpPr>
          <p:spPr>
            <a:xfrm flipH="1" rot="9431070">
              <a:off x="18418649" y="9936603"/>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70000"/>
              </a:blip>
              <a:stretch>
                <a:fillRect b="0" l="-51634" r="0" t="-79882"/>
              </a:stretch>
            </a:blipFill>
            <a:ln>
              <a:noFill/>
            </a:ln>
          </p:spPr>
        </p:sp>
        <p:grpSp>
          <p:nvGrpSpPr>
            <p:cNvPr id="1640" name="Google Shape;1640;p15"/>
            <p:cNvGrpSpPr/>
            <p:nvPr/>
          </p:nvGrpSpPr>
          <p:grpSpPr>
            <a:xfrm>
              <a:off x="18179371" y="9288390"/>
              <a:ext cx="300891" cy="307943"/>
              <a:chOff x="0" y="-19050"/>
              <a:chExt cx="812800" cy="831850"/>
            </a:xfrm>
          </p:grpSpPr>
          <p:sp>
            <p:nvSpPr>
              <p:cNvPr id="1641" name="Google Shape;1641;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2" name="Google Shape;1642;p1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43" name="Google Shape;1643;p15"/>
            <p:cNvGrpSpPr/>
            <p:nvPr/>
          </p:nvGrpSpPr>
          <p:grpSpPr>
            <a:xfrm>
              <a:off x="15608185" y="10591923"/>
              <a:ext cx="300891" cy="307943"/>
              <a:chOff x="0" y="-19050"/>
              <a:chExt cx="812800" cy="831850"/>
            </a:xfrm>
          </p:grpSpPr>
          <p:sp>
            <p:nvSpPr>
              <p:cNvPr id="1644" name="Google Shape;164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5" name="Google Shape;1645;p1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46" name="Google Shape;1646;p15"/>
            <p:cNvGrpSpPr/>
            <p:nvPr/>
          </p:nvGrpSpPr>
          <p:grpSpPr>
            <a:xfrm>
              <a:off x="13825386" y="5660855"/>
              <a:ext cx="399221" cy="408578"/>
              <a:chOff x="0" y="-19050"/>
              <a:chExt cx="812800" cy="831850"/>
            </a:xfrm>
          </p:grpSpPr>
          <p:sp>
            <p:nvSpPr>
              <p:cNvPr id="1647" name="Google Shape;164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8" name="Google Shape;1648;p1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49" name="Google Shape;1649;p15"/>
            <p:cNvGrpSpPr/>
            <p:nvPr/>
          </p:nvGrpSpPr>
          <p:grpSpPr>
            <a:xfrm>
              <a:off x="19311229" y="5660855"/>
              <a:ext cx="399221" cy="408578"/>
              <a:chOff x="0" y="-19050"/>
              <a:chExt cx="812800" cy="831850"/>
            </a:xfrm>
          </p:grpSpPr>
          <p:sp>
            <p:nvSpPr>
              <p:cNvPr id="1650" name="Google Shape;165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1" name="Google Shape;1651;p15"/>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52" name="Google Shape;1652;p15"/>
            <p:cNvGrpSpPr/>
            <p:nvPr/>
          </p:nvGrpSpPr>
          <p:grpSpPr>
            <a:xfrm>
              <a:off x="3655263" y="12387079"/>
              <a:ext cx="511712" cy="523705"/>
              <a:chOff x="0" y="-19050"/>
              <a:chExt cx="812800" cy="831850"/>
            </a:xfrm>
          </p:grpSpPr>
          <p:sp>
            <p:nvSpPr>
              <p:cNvPr id="1653" name="Google Shape;165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4" name="Google Shape;1654;p15"/>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55" name="Google Shape;1655;p15"/>
            <p:cNvGrpSpPr/>
            <p:nvPr/>
          </p:nvGrpSpPr>
          <p:grpSpPr>
            <a:xfrm>
              <a:off x="8943778" y="12387079"/>
              <a:ext cx="511712" cy="523705"/>
              <a:chOff x="0" y="-19050"/>
              <a:chExt cx="812800" cy="831850"/>
            </a:xfrm>
          </p:grpSpPr>
          <p:sp>
            <p:nvSpPr>
              <p:cNvPr id="1656" name="Google Shape;165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7" name="Google Shape;1657;p15"/>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58" name="Google Shape;1658;p15"/>
            <p:cNvGrpSpPr/>
            <p:nvPr/>
          </p:nvGrpSpPr>
          <p:grpSpPr>
            <a:xfrm>
              <a:off x="14232293" y="12387079"/>
              <a:ext cx="511712" cy="523705"/>
              <a:chOff x="0" y="-19050"/>
              <a:chExt cx="812800" cy="831850"/>
            </a:xfrm>
          </p:grpSpPr>
          <p:sp>
            <p:nvSpPr>
              <p:cNvPr id="1659" name="Google Shape;165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0" name="Google Shape;1660;p15"/>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61" name="Google Shape;1661;p15"/>
            <p:cNvGrpSpPr/>
            <p:nvPr/>
          </p:nvGrpSpPr>
          <p:grpSpPr>
            <a:xfrm>
              <a:off x="19520808" y="12387079"/>
              <a:ext cx="511712" cy="523705"/>
              <a:chOff x="0" y="-19050"/>
              <a:chExt cx="812800" cy="831850"/>
            </a:xfrm>
          </p:grpSpPr>
          <p:sp>
            <p:nvSpPr>
              <p:cNvPr id="1662" name="Google Shape;166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3" name="Google Shape;1663;p15"/>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664" name="Google Shape;1664;p15"/>
          <p:cNvGrpSpPr/>
          <p:nvPr/>
        </p:nvGrpSpPr>
        <p:grpSpPr>
          <a:xfrm>
            <a:off x="1042624" y="1223969"/>
            <a:ext cx="5226573" cy="7782210"/>
            <a:chOff x="0" y="-95250"/>
            <a:chExt cx="1376546" cy="2049636"/>
          </a:xfrm>
        </p:grpSpPr>
        <p:sp>
          <p:nvSpPr>
            <p:cNvPr id="1665" name="Google Shape;1665;p15"/>
            <p:cNvSpPr/>
            <p:nvPr/>
          </p:nvSpPr>
          <p:spPr>
            <a:xfrm>
              <a:off x="0" y="0"/>
              <a:ext cx="1376546" cy="1954386"/>
            </a:xfrm>
            <a:custGeom>
              <a:rect b="b" l="l" r="r" t="t"/>
              <a:pathLst>
                <a:path extrusionOk="0" h="1954386" w="1376546">
                  <a:moveTo>
                    <a:pt x="0" y="0"/>
                  </a:moveTo>
                  <a:lnTo>
                    <a:pt x="1376546" y="0"/>
                  </a:lnTo>
                  <a:lnTo>
                    <a:pt x="1376546" y="1954386"/>
                  </a:lnTo>
                  <a:lnTo>
                    <a:pt x="0" y="1954386"/>
                  </a:lnTo>
                  <a:close/>
                </a:path>
              </a:pathLst>
            </a:custGeom>
            <a:solidFill>
              <a:srgbClr val="000000"/>
            </a:solidFill>
            <a:ln>
              <a:noFill/>
            </a:ln>
          </p:spPr>
        </p:sp>
        <p:sp>
          <p:nvSpPr>
            <p:cNvPr id="1666" name="Google Shape;1666;p15"/>
            <p:cNvSpPr txBox="1"/>
            <p:nvPr/>
          </p:nvSpPr>
          <p:spPr>
            <a:xfrm>
              <a:off x="0" y="-95250"/>
              <a:ext cx="1376546" cy="204963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67" name="Google Shape;1667;p15"/>
          <p:cNvGrpSpPr/>
          <p:nvPr/>
        </p:nvGrpSpPr>
        <p:grpSpPr>
          <a:xfrm>
            <a:off x="890224" y="1071569"/>
            <a:ext cx="5226573" cy="7782210"/>
            <a:chOff x="0" y="-95250"/>
            <a:chExt cx="1376546" cy="2049636"/>
          </a:xfrm>
        </p:grpSpPr>
        <p:sp>
          <p:nvSpPr>
            <p:cNvPr id="1668" name="Google Shape;1668;p15"/>
            <p:cNvSpPr/>
            <p:nvPr/>
          </p:nvSpPr>
          <p:spPr>
            <a:xfrm>
              <a:off x="0" y="0"/>
              <a:ext cx="1376546" cy="1954386"/>
            </a:xfrm>
            <a:custGeom>
              <a:rect b="b" l="l" r="r" t="t"/>
              <a:pathLst>
                <a:path extrusionOk="0" h="1954386" w="1376546">
                  <a:moveTo>
                    <a:pt x="0" y="0"/>
                  </a:moveTo>
                  <a:lnTo>
                    <a:pt x="1376546" y="0"/>
                  </a:lnTo>
                  <a:lnTo>
                    <a:pt x="1376546" y="1954386"/>
                  </a:lnTo>
                  <a:lnTo>
                    <a:pt x="0" y="1954386"/>
                  </a:lnTo>
                  <a:close/>
                </a:path>
              </a:pathLst>
            </a:custGeom>
            <a:solidFill>
              <a:srgbClr val="FFA49C"/>
            </a:solidFill>
            <a:ln>
              <a:noFill/>
            </a:ln>
          </p:spPr>
        </p:sp>
        <p:sp>
          <p:nvSpPr>
            <p:cNvPr id="1669" name="Google Shape;1669;p15"/>
            <p:cNvSpPr txBox="1"/>
            <p:nvPr/>
          </p:nvSpPr>
          <p:spPr>
            <a:xfrm>
              <a:off x="0" y="-95250"/>
              <a:ext cx="1376546" cy="204963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70" name="Google Shape;1670;p15"/>
          <p:cNvGrpSpPr/>
          <p:nvPr/>
        </p:nvGrpSpPr>
        <p:grpSpPr>
          <a:xfrm>
            <a:off x="6683114" y="1223969"/>
            <a:ext cx="5226573" cy="7782210"/>
            <a:chOff x="0" y="-95250"/>
            <a:chExt cx="1376546" cy="2049636"/>
          </a:xfrm>
        </p:grpSpPr>
        <p:sp>
          <p:nvSpPr>
            <p:cNvPr id="1671" name="Google Shape;1671;p15"/>
            <p:cNvSpPr/>
            <p:nvPr/>
          </p:nvSpPr>
          <p:spPr>
            <a:xfrm>
              <a:off x="0" y="0"/>
              <a:ext cx="1376546" cy="1954386"/>
            </a:xfrm>
            <a:custGeom>
              <a:rect b="b" l="l" r="r" t="t"/>
              <a:pathLst>
                <a:path extrusionOk="0" h="1954386" w="1376546">
                  <a:moveTo>
                    <a:pt x="0" y="0"/>
                  </a:moveTo>
                  <a:lnTo>
                    <a:pt x="1376546" y="0"/>
                  </a:lnTo>
                  <a:lnTo>
                    <a:pt x="1376546" y="1954386"/>
                  </a:lnTo>
                  <a:lnTo>
                    <a:pt x="0" y="1954386"/>
                  </a:lnTo>
                  <a:close/>
                </a:path>
              </a:pathLst>
            </a:custGeom>
            <a:solidFill>
              <a:srgbClr val="000000"/>
            </a:solidFill>
            <a:ln>
              <a:noFill/>
            </a:ln>
          </p:spPr>
        </p:sp>
        <p:sp>
          <p:nvSpPr>
            <p:cNvPr id="1672" name="Google Shape;1672;p15"/>
            <p:cNvSpPr txBox="1"/>
            <p:nvPr/>
          </p:nvSpPr>
          <p:spPr>
            <a:xfrm>
              <a:off x="0" y="-95250"/>
              <a:ext cx="1376546" cy="204963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73" name="Google Shape;1673;p15"/>
          <p:cNvGrpSpPr/>
          <p:nvPr/>
        </p:nvGrpSpPr>
        <p:grpSpPr>
          <a:xfrm>
            <a:off x="6530714" y="1071569"/>
            <a:ext cx="5226573" cy="7782210"/>
            <a:chOff x="0" y="-95250"/>
            <a:chExt cx="1376546" cy="2049636"/>
          </a:xfrm>
        </p:grpSpPr>
        <p:sp>
          <p:nvSpPr>
            <p:cNvPr id="1674" name="Google Shape;1674;p15"/>
            <p:cNvSpPr/>
            <p:nvPr/>
          </p:nvSpPr>
          <p:spPr>
            <a:xfrm>
              <a:off x="0" y="0"/>
              <a:ext cx="1376546" cy="1954386"/>
            </a:xfrm>
            <a:custGeom>
              <a:rect b="b" l="l" r="r" t="t"/>
              <a:pathLst>
                <a:path extrusionOk="0" h="1954386" w="1376546">
                  <a:moveTo>
                    <a:pt x="0" y="0"/>
                  </a:moveTo>
                  <a:lnTo>
                    <a:pt x="1376546" y="0"/>
                  </a:lnTo>
                  <a:lnTo>
                    <a:pt x="1376546" y="1954386"/>
                  </a:lnTo>
                  <a:lnTo>
                    <a:pt x="0" y="1954386"/>
                  </a:lnTo>
                  <a:close/>
                </a:path>
              </a:pathLst>
            </a:custGeom>
            <a:solidFill>
              <a:srgbClr val="6DCCD4"/>
            </a:solidFill>
            <a:ln>
              <a:noFill/>
            </a:ln>
          </p:spPr>
        </p:sp>
        <p:sp>
          <p:nvSpPr>
            <p:cNvPr id="1675" name="Google Shape;1675;p15"/>
            <p:cNvSpPr txBox="1"/>
            <p:nvPr/>
          </p:nvSpPr>
          <p:spPr>
            <a:xfrm>
              <a:off x="0" y="-95250"/>
              <a:ext cx="1376546" cy="204963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76" name="Google Shape;1676;p15"/>
          <p:cNvGrpSpPr/>
          <p:nvPr/>
        </p:nvGrpSpPr>
        <p:grpSpPr>
          <a:xfrm>
            <a:off x="12323603" y="1223969"/>
            <a:ext cx="5226573" cy="7782210"/>
            <a:chOff x="0" y="-95250"/>
            <a:chExt cx="1376546" cy="2049636"/>
          </a:xfrm>
        </p:grpSpPr>
        <p:sp>
          <p:nvSpPr>
            <p:cNvPr id="1677" name="Google Shape;1677;p15"/>
            <p:cNvSpPr/>
            <p:nvPr/>
          </p:nvSpPr>
          <p:spPr>
            <a:xfrm>
              <a:off x="0" y="0"/>
              <a:ext cx="1376546" cy="1954386"/>
            </a:xfrm>
            <a:custGeom>
              <a:rect b="b" l="l" r="r" t="t"/>
              <a:pathLst>
                <a:path extrusionOk="0" h="1954386" w="1376546">
                  <a:moveTo>
                    <a:pt x="0" y="0"/>
                  </a:moveTo>
                  <a:lnTo>
                    <a:pt x="1376546" y="0"/>
                  </a:lnTo>
                  <a:lnTo>
                    <a:pt x="1376546" y="1954386"/>
                  </a:lnTo>
                  <a:lnTo>
                    <a:pt x="0" y="1954386"/>
                  </a:lnTo>
                  <a:close/>
                </a:path>
              </a:pathLst>
            </a:custGeom>
            <a:solidFill>
              <a:srgbClr val="000000"/>
            </a:solidFill>
            <a:ln>
              <a:noFill/>
            </a:ln>
          </p:spPr>
        </p:sp>
        <p:sp>
          <p:nvSpPr>
            <p:cNvPr id="1678" name="Google Shape;1678;p15"/>
            <p:cNvSpPr txBox="1"/>
            <p:nvPr/>
          </p:nvSpPr>
          <p:spPr>
            <a:xfrm>
              <a:off x="0" y="-95250"/>
              <a:ext cx="1376546" cy="204963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79" name="Google Shape;1679;p15"/>
          <p:cNvGrpSpPr/>
          <p:nvPr/>
        </p:nvGrpSpPr>
        <p:grpSpPr>
          <a:xfrm>
            <a:off x="12171203" y="1071569"/>
            <a:ext cx="5226573" cy="7782210"/>
            <a:chOff x="0" y="-95250"/>
            <a:chExt cx="1376546" cy="2049636"/>
          </a:xfrm>
        </p:grpSpPr>
        <p:sp>
          <p:nvSpPr>
            <p:cNvPr id="1680" name="Google Shape;1680;p15"/>
            <p:cNvSpPr/>
            <p:nvPr/>
          </p:nvSpPr>
          <p:spPr>
            <a:xfrm>
              <a:off x="0" y="0"/>
              <a:ext cx="1376546" cy="1954386"/>
            </a:xfrm>
            <a:custGeom>
              <a:rect b="b" l="l" r="r" t="t"/>
              <a:pathLst>
                <a:path extrusionOk="0" h="1954386" w="1376546">
                  <a:moveTo>
                    <a:pt x="0" y="0"/>
                  </a:moveTo>
                  <a:lnTo>
                    <a:pt x="1376546" y="0"/>
                  </a:lnTo>
                  <a:lnTo>
                    <a:pt x="1376546" y="1954386"/>
                  </a:lnTo>
                  <a:lnTo>
                    <a:pt x="0" y="1954386"/>
                  </a:lnTo>
                  <a:close/>
                </a:path>
              </a:pathLst>
            </a:custGeom>
            <a:solidFill>
              <a:srgbClr val="FFE17E"/>
            </a:solidFill>
            <a:ln>
              <a:noFill/>
            </a:ln>
          </p:spPr>
        </p:sp>
        <p:sp>
          <p:nvSpPr>
            <p:cNvPr id="1681" name="Google Shape;1681;p15"/>
            <p:cNvSpPr txBox="1"/>
            <p:nvPr/>
          </p:nvSpPr>
          <p:spPr>
            <a:xfrm>
              <a:off x="0" y="-95250"/>
              <a:ext cx="1376546" cy="204963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82" name="Google Shape;1682;p15"/>
          <p:cNvSpPr/>
          <p:nvPr/>
        </p:nvSpPr>
        <p:spPr>
          <a:xfrm>
            <a:off x="13844644" y="4053974"/>
            <a:ext cx="3414656" cy="3260996"/>
          </a:xfrm>
          <a:custGeom>
            <a:rect b="b" l="l" r="r" t="t"/>
            <a:pathLst>
              <a:path extrusionOk="0" h="3260996" w="3414656">
                <a:moveTo>
                  <a:pt x="0" y="0"/>
                </a:moveTo>
                <a:lnTo>
                  <a:pt x="3414656" y="0"/>
                </a:lnTo>
                <a:lnTo>
                  <a:pt x="3414656" y="3260996"/>
                </a:lnTo>
                <a:lnTo>
                  <a:pt x="0" y="3260996"/>
                </a:lnTo>
                <a:lnTo>
                  <a:pt x="0" y="0"/>
                </a:lnTo>
                <a:close/>
              </a:path>
            </a:pathLst>
          </a:custGeom>
          <a:blipFill rotWithShape="1">
            <a:blip r:embed="rId5">
              <a:alphaModFix/>
            </a:blip>
            <a:stretch>
              <a:fillRect b="0" l="0" r="0" t="0"/>
            </a:stretch>
          </a:blipFill>
          <a:ln>
            <a:noFill/>
          </a:ln>
        </p:spPr>
      </p:sp>
      <p:grpSp>
        <p:nvGrpSpPr>
          <p:cNvPr id="1683" name="Google Shape;1683;p15"/>
          <p:cNvGrpSpPr/>
          <p:nvPr/>
        </p:nvGrpSpPr>
        <p:grpSpPr>
          <a:xfrm rot="-1841937">
            <a:off x="3835033" y="6695830"/>
            <a:ext cx="1788931" cy="1580517"/>
            <a:chOff x="0" y="0"/>
            <a:chExt cx="812800" cy="718107"/>
          </a:xfrm>
        </p:grpSpPr>
        <p:sp>
          <p:nvSpPr>
            <p:cNvPr id="1684" name="Google Shape;1684;p15"/>
            <p:cNvSpPr/>
            <p:nvPr/>
          </p:nvSpPr>
          <p:spPr>
            <a:xfrm>
              <a:off x="0" y="0"/>
              <a:ext cx="812800" cy="718107"/>
            </a:xfrm>
            <a:custGeom>
              <a:rect b="b" l="l" r="r" t="t"/>
              <a:pathLst>
                <a:path extrusionOk="0" h="718107" w="812800">
                  <a:moveTo>
                    <a:pt x="406400" y="0"/>
                  </a:moveTo>
                  <a:lnTo>
                    <a:pt x="812800" y="718107"/>
                  </a:lnTo>
                  <a:lnTo>
                    <a:pt x="0" y="718107"/>
                  </a:lnTo>
                  <a:lnTo>
                    <a:pt x="406400" y="0"/>
                  </a:lnTo>
                  <a:close/>
                </a:path>
              </a:pathLst>
            </a:custGeom>
            <a:solidFill>
              <a:srgbClr val="000000">
                <a:alpha val="0"/>
              </a:srgbClr>
            </a:solidFill>
            <a:ln cap="sq" cmpd="sng" w="142875">
              <a:solidFill>
                <a:srgbClr val="FFF5E2">
                  <a:alpha val="29803"/>
                </a:srgbClr>
              </a:solidFill>
              <a:prstDash val="solid"/>
              <a:miter lim="8000"/>
              <a:headEnd len="sm" w="sm" type="none"/>
              <a:tailEnd len="sm" w="sm" type="none"/>
            </a:ln>
          </p:spPr>
        </p:sp>
        <p:sp>
          <p:nvSpPr>
            <p:cNvPr id="1685" name="Google Shape;1685;p15"/>
            <p:cNvSpPr txBox="1"/>
            <p:nvPr/>
          </p:nvSpPr>
          <p:spPr>
            <a:xfrm>
              <a:off x="127000" y="238157"/>
              <a:ext cx="558800" cy="42865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86" name="Google Shape;1686;p15"/>
          <p:cNvSpPr txBox="1"/>
          <p:nvPr/>
        </p:nvSpPr>
        <p:spPr>
          <a:xfrm>
            <a:off x="6895398" y="6349927"/>
            <a:ext cx="3306074" cy="49339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000000"/>
                </a:solidFill>
                <a:latin typeface="Exo 2"/>
                <a:ea typeface="Exo 2"/>
                <a:cs typeface="Exo 2"/>
                <a:sym typeface="Exo 2"/>
              </a:rPr>
              <a:t>OUR PROJECTS</a:t>
            </a:r>
            <a:endParaRPr/>
          </a:p>
        </p:txBody>
      </p:sp>
      <p:sp>
        <p:nvSpPr>
          <p:cNvPr id="1687" name="Google Shape;1687;p15"/>
          <p:cNvSpPr txBox="1"/>
          <p:nvPr/>
        </p:nvSpPr>
        <p:spPr>
          <a:xfrm>
            <a:off x="1284344" y="6349927"/>
            <a:ext cx="3306074" cy="482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000000"/>
                </a:solidFill>
                <a:latin typeface="Exo 2"/>
                <a:ea typeface="Exo 2"/>
                <a:cs typeface="Exo 2"/>
                <a:sym typeface="Exo 2"/>
              </a:rPr>
              <a:t>INTRODUCTION</a:t>
            </a:r>
            <a:endParaRPr/>
          </a:p>
        </p:txBody>
      </p:sp>
      <p:sp>
        <p:nvSpPr>
          <p:cNvPr id="1688" name="Google Shape;1688;p15"/>
          <p:cNvSpPr txBox="1"/>
          <p:nvPr/>
        </p:nvSpPr>
        <p:spPr>
          <a:xfrm>
            <a:off x="1284344" y="7111927"/>
            <a:ext cx="3306000" cy="761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00" u="none" cap="none" strike="noStrike">
                <a:solidFill>
                  <a:srgbClr val="000000"/>
                </a:solidFill>
                <a:latin typeface="Alegreya Sans Medium"/>
                <a:ea typeface="Alegreya Sans Medium"/>
                <a:cs typeface="Alegreya Sans Medium"/>
                <a:sym typeface="Alegreya Sans Medium"/>
              </a:rPr>
              <a:t>Elaborate on what you want to discuss. </a:t>
            </a:r>
            <a:endParaRPr/>
          </a:p>
        </p:txBody>
      </p:sp>
      <p:sp>
        <p:nvSpPr>
          <p:cNvPr id="1689" name="Google Shape;1689;p15"/>
          <p:cNvSpPr txBox="1"/>
          <p:nvPr/>
        </p:nvSpPr>
        <p:spPr>
          <a:xfrm>
            <a:off x="12538336" y="6349927"/>
            <a:ext cx="3794478" cy="49339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000000"/>
                </a:solidFill>
                <a:latin typeface="Exo 2"/>
                <a:ea typeface="Exo 2"/>
                <a:cs typeface="Exo 2"/>
                <a:sym typeface="Exo 2"/>
              </a:rPr>
              <a:t>ABOUT US</a:t>
            </a:r>
            <a:endParaRPr/>
          </a:p>
        </p:txBody>
      </p:sp>
      <p:sp>
        <p:nvSpPr>
          <p:cNvPr id="1690" name="Google Shape;1690;p15"/>
          <p:cNvSpPr txBox="1"/>
          <p:nvPr/>
        </p:nvSpPr>
        <p:spPr>
          <a:xfrm>
            <a:off x="6895398" y="7111927"/>
            <a:ext cx="3306000" cy="761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00" u="none" cap="none" strike="noStrike">
                <a:solidFill>
                  <a:srgbClr val="000000"/>
                </a:solidFill>
                <a:latin typeface="Alegreya Sans"/>
                <a:ea typeface="Alegreya Sans"/>
                <a:cs typeface="Alegreya Sans"/>
                <a:sym typeface="Alegreya Sans"/>
              </a:rPr>
              <a:t>Elaborate on what you want to discuss. </a:t>
            </a:r>
            <a:endParaRPr/>
          </a:p>
        </p:txBody>
      </p:sp>
      <p:sp>
        <p:nvSpPr>
          <p:cNvPr id="1691" name="Google Shape;1691;p15"/>
          <p:cNvSpPr txBox="1"/>
          <p:nvPr/>
        </p:nvSpPr>
        <p:spPr>
          <a:xfrm>
            <a:off x="12506452" y="7111927"/>
            <a:ext cx="3306000" cy="761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00" u="none" cap="none" strike="noStrike">
                <a:solidFill>
                  <a:srgbClr val="000000"/>
                </a:solidFill>
                <a:latin typeface="Alegreya Sans"/>
                <a:ea typeface="Alegreya Sans"/>
                <a:cs typeface="Alegreya Sans"/>
                <a:sym typeface="Alegreya Sans"/>
              </a:rPr>
              <a:t>Elaborate on what you want to discuss. </a:t>
            </a:r>
            <a:endParaRPr/>
          </a:p>
        </p:txBody>
      </p:sp>
      <p:pic>
        <p:nvPicPr>
          <p:cNvPr id="1692" name="Google Shape;1692;p15"/>
          <p:cNvPicPr preferRelativeResize="0"/>
          <p:nvPr/>
        </p:nvPicPr>
        <p:blipFill>
          <a:blip r:embed="rId6">
            <a:alphaModFix/>
          </a:blip>
          <a:stretch>
            <a:fillRect/>
          </a:stretch>
        </p:blipFill>
        <p:spPr>
          <a:xfrm>
            <a:off x="1370458" y="2146895"/>
            <a:ext cx="4095500" cy="3806830"/>
          </a:xfrm>
          <a:prstGeom prst="rect">
            <a:avLst/>
          </a:prstGeom>
          <a:noFill/>
          <a:ln>
            <a:noFill/>
          </a:ln>
        </p:spPr>
      </p:pic>
      <p:grpSp>
        <p:nvGrpSpPr>
          <p:cNvPr id="1693" name="Google Shape;1693;p15"/>
          <p:cNvGrpSpPr/>
          <p:nvPr/>
        </p:nvGrpSpPr>
        <p:grpSpPr>
          <a:xfrm>
            <a:off x="-1062414" y="-894988"/>
            <a:ext cx="2124828" cy="4945293"/>
            <a:chOff x="0" y="0"/>
            <a:chExt cx="2833104" cy="6593723"/>
          </a:xfrm>
        </p:grpSpPr>
        <p:grpSp>
          <p:nvGrpSpPr>
            <p:cNvPr id="1694" name="Google Shape;1694;p15"/>
            <p:cNvGrpSpPr/>
            <p:nvPr/>
          </p:nvGrpSpPr>
          <p:grpSpPr>
            <a:xfrm>
              <a:off x="254451" y="0"/>
              <a:ext cx="156362" cy="156362"/>
              <a:chOff x="0" y="0"/>
              <a:chExt cx="812800" cy="812800"/>
            </a:xfrm>
          </p:grpSpPr>
          <p:sp>
            <p:nvSpPr>
              <p:cNvPr id="1695" name="Google Shape;1695;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6" name="Google Shape;1696;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97" name="Google Shape;1697;p15"/>
            <p:cNvGrpSpPr/>
            <p:nvPr/>
          </p:nvGrpSpPr>
          <p:grpSpPr>
            <a:xfrm>
              <a:off x="739434" y="0"/>
              <a:ext cx="156362" cy="156362"/>
              <a:chOff x="0" y="0"/>
              <a:chExt cx="812800" cy="812800"/>
            </a:xfrm>
          </p:grpSpPr>
          <p:sp>
            <p:nvSpPr>
              <p:cNvPr id="1698" name="Google Shape;169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9" name="Google Shape;1699;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00" name="Google Shape;1700;p15"/>
            <p:cNvGrpSpPr/>
            <p:nvPr/>
          </p:nvGrpSpPr>
          <p:grpSpPr>
            <a:xfrm>
              <a:off x="1224417" y="0"/>
              <a:ext cx="156362" cy="156362"/>
              <a:chOff x="0" y="0"/>
              <a:chExt cx="812800" cy="812800"/>
            </a:xfrm>
          </p:grpSpPr>
          <p:sp>
            <p:nvSpPr>
              <p:cNvPr id="1701" name="Google Shape;1701;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2" name="Google Shape;1702;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03" name="Google Shape;1703;p15"/>
            <p:cNvGrpSpPr/>
            <p:nvPr/>
          </p:nvGrpSpPr>
          <p:grpSpPr>
            <a:xfrm>
              <a:off x="0" y="265279"/>
              <a:ext cx="156362" cy="156362"/>
              <a:chOff x="0" y="0"/>
              <a:chExt cx="812800" cy="812800"/>
            </a:xfrm>
          </p:grpSpPr>
          <p:sp>
            <p:nvSpPr>
              <p:cNvPr id="1704" name="Google Shape;170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5" name="Google Shape;1705;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06" name="Google Shape;1706;p15"/>
            <p:cNvGrpSpPr/>
            <p:nvPr/>
          </p:nvGrpSpPr>
          <p:grpSpPr>
            <a:xfrm>
              <a:off x="484983" y="265279"/>
              <a:ext cx="156362" cy="156362"/>
              <a:chOff x="0" y="0"/>
              <a:chExt cx="812800" cy="812800"/>
            </a:xfrm>
          </p:grpSpPr>
          <p:sp>
            <p:nvSpPr>
              <p:cNvPr id="1707" name="Google Shape;170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8" name="Google Shape;1708;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09" name="Google Shape;1709;p15"/>
            <p:cNvGrpSpPr/>
            <p:nvPr/>
          </p:nvGrpSpPr>
          <p:grpSpPr>
            <a:xfrm>
              <a:off x="969966" y="265279"/>
              <a:ext cx="156362" cy="156362"/>
              <a:chOff x="0" y="0"/>
              <a:chExt cx="812800" cy="812800"/>
            </a:xfrm>
          </p:grpSpPr>
          <p:sp>
            <p:nvSpPr>
              <p:cNvPr id="1710" name="Google Shape;171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1" name="Google Shape;1711;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12" name="Google Shape;1712;p15"/>
            <p:cNvGrpSpPr/>
            <p:nvPr/>
          </p:nvGrpSpPr>
          <p:grpSpPr>
            <a:xfrm>
              <a:off x="254451" y="559304"/>
              <a:ext cx="156362" cy="156362"/>
              <a:chOff x="0" y="0"/>
              <a:chExt cx="812800" cy="812800"/>
            </a:xfrm>
          </p:grpSpPr>
          <p:sp>
            <p:nvSpPr>
              <p:cNvPr id="1713" name="Google Shape;171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4" name="Google Shape;1714;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15" name="Google Shape;1715;p15"/>
            <p:cNvGrpSpPr/>
            <p:nvPr/>
          </p:nvGrpSpPr>
          <p:grpSpPr>
            <a:xfrm>
              <a:off x="739434" y="559304"/>
              <a:ext cx="156362" cy="156362"/>
              <a:chOff x="0" y="0"/>
              <a:chExt cx="812800" cy="812800"/>
            </a:xfrm>
          </p:grpSpPr>
          <p:sp>
            <p:nvSpPr>
              <p:cNvPr id="1716" name="Google Shape;171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7" name="Google Shape;1717;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18" name="Google Shape;1718;p15"/>
            <p:cNvGrpSpPr/>
            <p:nvPr/>
          </p:nvGrpSpPr>
          <p:grpSpPr>
            <a:xfrm>
              <a:off x="1224417" y="559304"/>
              <a:ext cx="156362" cy="156362"/>
              <a:chOff x="0" y="0"/>
              <a:chExt cx="812800" cy="812800"/>
            </a:xfrm>
          </p:grpSpPr>
          <p:sp>
            <p:nvSpPr>
              <p:cNvPr id="1719" name="Google Shape;171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0" name="Google Shape;1720;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21" name="Google Shape;1721;p15"/>
            <p:cNvGrpSpPr/>
            <p:nvPr/>
          </p:nvGrpSpPr>
          <p:grpSpPr>
            <a:xfrm>
              <a:off x="0" y="824583"/>
              <a:ext cx="156362" cy="156362"/>
              <a:chOff x="0" y="0"/>
              <a:chExt cx="812800" cy="812800"/>
            </a:xfrm>
          </p:grpSpPr>
          <p:sp>
            <p:nvSpPr>
              <p:cNvPr id="1722" name="Google Shape;172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3" name="Google Shape;1723;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24" name="Google Shape;1724;p15"/>
            <p:cNvGrpSpPr/>
            <p:nvPr/>
          </p:nvGrpSpPr>
          <p:grpSpPr>
            <a:xfrm>
              <a:off x="484983" y="824583"/>
              <a:ext cx="156362" cy="156362"/>
              <a:chOff x="0" y="0"/>
              <a:chExt cx="812800" cy="812800"/>
            </a:xfrm>
          </p:grpSpPr>
          <p:sp>
            <p:nvSpPr>
              <p:cNvPr id="1725" name="Google Shape;1725;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6" name="Google Shape;1726;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27" name="Google Shape;1727;p15"/>
            <p:cNvGrpSpPr/>
            <p:nvPr/>
          </p:nvGrpSpPr>
          <p:grpSpPr>
            <a:xfrm>
              <a:off x="969966" y="824583"/>
              <a:ext cx="156362" cy="156362"/>
              <a:chOff x="0" y="0"/>
              <a:chExt cx="812800" cy="812800"/>
            </a:xfrm>
          </p:grpSpPr>
          <p:sp>
            <p:nvSpPr>
              <p:cNvPr id="1728" name="Google Shape;172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9" name="Google Shape;1729;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30" name="Google Shape;1730;p15"/>
            <p:cNvGrpSpPr/>
            <p:nvPr/>
          </p:nvGrpSpPr>
          <p:grpSpPr>
            <a:xfrm>
              <a:off x="254451" y="1118608"/>
              <a:ext cx="156362" cy="156362"/>
              <a:chOff x="0" y="0"/>
              <a:chExt cx="812800" cy="812800"/>
            </a:xfrm>
          </p:grpSpPr>
          <p:sp>
            <p:nvSpPr>
              <p:cNvPr id="1731" name="Google Shape;1731;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2" name="Google Shape;1732;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33" name="Google Shape;1733;p15"/>
            <p:cNvGrpSpPr/>
            <p:nvPr/>
          </p:nvGrpSpPr>
          <p:grpSpPr>
            <a:xfrm>
              <a:off x="739434" y="1118608"/>
              <a:ext cx="156362" cy="156362"/>
              <a:chOff x="0" y="0"/>
              <a:chExt cx="812800" cy="812800"/>
            </a:xfrm>
          </p:grpSpPr>
          <p:sp>
            <p:nvSpPr>
              <p:cNvPr id="1734" name="Google Shape;173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5" name="Google Shape;1735;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36" name="Google Shape;1736;p15"/>
            <p:cNvGrpSpPr/>
            <p:nvPr/>
          </p:nvGrpSpPr>
          <p:grpSpPr>
            <a:xfrm>
              <a:off x="1224417" y="1118608"/>
              <a:ext cx="156362" cy="156362"/>
              <a:chOff x="0" y="0"/>
              <a:chExt cx="812800" cy="812800"/>
            </a:xfrm>
          </p:grpSpPr>
          <p:sp>
            <p:nvSpPr>
              <p:cNvPr id="1737" name="Google Shape;173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8" name="Google Shape;1738;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39" name="Google Shape;1739;p15"/>
            <p:cNvGrpSpPr/>
            <p:nvPr/>
          </p:nvGrpSpPr>
          <p:grpSpPr>
            <a:xfrm>
              <a:off x="0" y="1383887"/>
              <a:ext cx="156362" cy="156362"/>
              <a:chOff x="0" y="0"/>
              <a:chExt cx="812800" cy="812800"/>
            </a:xfrm>
          </p:grpSpPr>
          <p:sp>
            <p:nvSpPr>
              <p:cNvPr id="1740" name="Google Shape;174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1" name="Google Shape;1741;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42" name="Google Shape;1742;p15"/>
            <p:cNvGrpSpPr/>
            <p:nvPr/>
          </p:nvGrpSpPr>
          <p:grpSpPr>
            <a:xfrm>
              <a:off x="484983" y="1383887"/>
              <a:ext cx="156362" cy="156362"/>
              <a:chOff x="0" y="0"/>
              <a:chExt cx="812800" cy="812800"/>
            </a:xfrm>
          </p:grpSpPr>
          <p:sp>
            <p:nvSpPr>
              <p:cNvPr id="1743" name="Google Shape;174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4" name="Google Shape;1744;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45" name="Google Shape;1745;p15"/>
            <p:cNvGrpSpPr/>
            <p:nvPr/>
          </p:nvGrpSpPr>
          <p:grpSpPr>
            <a:xfrm>
              <a:off x="969966" y="1383887"/>
              <a:ext cx="156362" cy="156362"/>
              <a:chOff x="0" y="0"/>
              <a:chExt cx="812800" cy="812800"/>
            </a:xfrm>
          </p:grpSpPr>
          <p:sp>
            <p:nvSpPr>
              <p:cNvPr id="1746" name="Google Shape;174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7" name="Google Shape;1747;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48" name="Google Shape;1748;p15"/>
            <p:cNvGrpSpPr/>
            <p:nvPr/>
          </p:nvGrpSpPr>
          <p:grpSpPr>
            <a:xfrm>
              <a:off x="254451" y="1677912"/>
              <a:ext cx="156362" cy="156362"/>
              <a:chOff x="0" y="0"/>
              <a:chExt cx="812800" cy="812800"/>
            </a:xfrm>
          </p:grpSpPr>
          <p:sp>
            <p:nvSpPr>
              <p:cNvPr id="1749" name="Google Shape;174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0" name="Google Shape;1750;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51" name="Google Shape;1751;p15"/>
            <p:cNvGrpSpPr/>
            <p:nvPr/>
          </p:nvGrpSpPr>
          <p:grpSpPr>
            <a:xfrm>
              <a:off x="739434" y="1677912"/>
              <a:ext cx="156362" cy="156362"/>
              <a:chOff x="0" y="0"/>
              <a:chExt cx="812800" cy="812800"/>
            </a:xfrm>
          </p:grpSpPr>
          <p:sp>
            <p:nvSpPr>
              <p:cNvPr id="1752" name="Google Shape;175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3" name="Google Shape;1753;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54" name="Google Shape;1754;p15"/>
            <p:cNvGrpSpPr/>
            <p:nvPr/>
          </p:nvGrpSpPr>
          <p:grpSpPr>
            <a:xfrm>
              <a:off x="1224417" y="1677912"/>
              <a:ext cx="156362" cy="156362"/>
              <a:chOff x="0" y="0"/>
              <a:chExt cx="812800" cy="812800"/>
            </a:xfrm>
          </p:grpSpPr>
          <p:sp>
            <p:nvSpPr>
              <p:cNvPr id="1755" name="Google Shape;1755;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6" name="Google Shape;1756;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57" name="Google Shape;1757;p15"/>
            <p:cNvGrpSpPr/>
            <p:nvPr/>
          </p:nvGrpSpPr>
          <p:grpSpPr>
            <a:xfrm>
              <a:off x="0" y="1943191"/>
              <a:ext cx="156362" cy="156362"/>
              <a:chOff x="0" y="0"/>
              <a:chExt cx="812800" cy="812800"/>
            </a:xfrm>
          </p:grpSpPr>
          <p:sp>
            <p:nvSpPr>
              <p:cNvPr id="1758" name="Google Shape;175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9" name="Google Shape;1759;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60" name="Google Shape;1760;p15"/>
            <p:cNvGrpSpPr/>
            <p:nvPr/>
          </p:nvGrpSpPr>
          <p:grpSpPr>
            <a:xfrm>
              <a:off x="484983" y="1943191"/>
              <a:ext cx="156362" cy="156362"/>
              <a:chOff x="0" y="0"/>
              <a:chExt cx="812800" cy="812800"/>
            </a:xfrm>
          </p:grpSpPr>
          <p:sp>
            <p:nvSpPr>
              <p:cNvPr id="1761" name="Google Shape;1761;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2" name="Google Shape;1762;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63" name="Google Shape;1763;p15"/>
            <p:cNvGrpSpPr/>
            <p:nvPr/>
          </p:nvGrpSpPr>
          <p:grpSpPr>
            <a:xfrm>
              <a:off x="969966" y="1943191"/>
              <a:ext cx="156362" cy="156362"/>
              <a:chOff x="0" y="0"/>
              <a:chExt cx="812800" cy="812800"/>
            </a:xfrm>
          </p:grpSpPr>
          <p:sp>
            <p:nvSpPr>
              <p:cNvPr id="1764" name="Google Shape;176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5" name="Google Shape;1765;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66" name="Google Shape;1766;p15"/>
            <p:cNvGrpSpPr/>
            <p:nvPr/>
          </p:nvGrpSpPr>
          <p:grpSpPr>
            <a:xfrm>
              <a:off x="254451" y="2237216"/>
              <a:ext cx="156362" cy="156362"/>
              <a:chOff x="0" y="0"/>
              <a:chExt cx="812800" cy="812800"/>
            </a:xfrm>
          </p:grpSpPr>
          <p:sp>
            <p:nvSpPr>
              <p:cNvPr id="1767" name="Google Shape;176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8" name="Google Shape;1768;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69" name="Google Shape;1769;p15"/>
            <p:cNvGrpSpPr/>
            <p:nvPr/>
          </p:nvGrpSpPr>
          <p:grpSpPr>
            <a:xfrm>
              <a:off x="739434" y="2237216"/>
              <a:ext cx="156362" cy="156362"/>
              <a:chOff x="0" y="0"/>
              <a:chExt cx="812800" cy="812800"/>
            </a:xfrm>
          </p:grpSpPr>
          <p:sp>
            <p:nvSpPr>
              <p:cNvPr id="1770" name="Google Shape;177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1" name="Google Shape;1771;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72" name="Google Shape;1772;p15"/>
            <p:cNvGrpSpPr/>
            <p:nvPr/>
          </p:nvGrpSpPr>
          <p:grpSpPr>
            <a:xfrm>
              <a:off x="1224417" y="2237216"/>
              <a:ext cx="156362" cy="156362"/>
              <a:chOff x="0" y="0"/>
              <a:chExt cx="812800" cy="812800"/>
            </a:xfrm>
          </p:grpSpPr>
          <p:sp>
            <p:nvSpPr>
              <p:cNvPr id="1773" name="Google Shape;177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4" name="Google Shape;1774;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75" name="Google Shape;1775;p15"/>
            <p:cNvGrpSpPr/>
            <p:nvPr/>
          </p:nvGrpSpPr>
          <p:grpSpPr>
            <a:xfrm>
              <a:off x="0" y="2502496"/>
              <a:ext cx="156362" cy="156362"/>
              <a:chOff x="0" y="0"/>
              <a:chExt cx="812800" cy="812800"/>
            </a:xfrm>
          </p:grpSpPr>
          <p:sp>
            <p:nvSpPr>
              <p:cNvPr id="1776" name="Google Shape;177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7" name="Google Shape;1777;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78" name="Google Shape;1778;p15"/>
            <p:cNvGrpSpPr/>
            <p:nvPr/>
          </p:nvGrpSpPr>
          <p:grpSpPr>
            <a:xfrm>
              <a:off x="484983" y="2502496"/>
              <a:ext cx="156362" cy="156362"/>
              <a:chOff x="0" y="0"/>
              <a:chExt cx="812800" cy="812800"/>
            </a:xfrm>
          </p:grpSpPr>
          <p:sp>
            <p:nvSpPr>
              <p:cNvPr id="1779" name="Google Shape;177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0" name="Google Shape;1780;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81" name="Google Shape;1781;p15"/>
            <p:cNvGrpSpPr/>
            <p:nvPr/>
          </p:nvGrpSpPr>
          <p:grpSpPr>
            <a:xfrm>
              <a:off x="969966" y="2502496"/>
              <a:ext cx="156362" cy="156362"/>
              <a:chOff x="0" y="0"/>
              <a:chExt cx="812800" cy="812800"/>
            </a:xfrm>
          </p:grpSpPr>
          <p:sp>
            <p:nvSpPr>
              <p:cNvPr id="1782" name="Google Shape;178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3" name="Google Shape;1783;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84" name="Google Shape;1784;p15"/>
            <p:cNvGrpSpPr/>
            <p:nvPr/>
          </p:nvGrpSpPr>
          <p:grpSpPr>
            <a:xfrm>
              <a:off x="254451" y="2796520"/>
              <a:ext cx="156362" cy="156362"/>
              <a:chOff x="0" y="0"/>
              <a:chExt cx="812800" cy="812800"/>
            </a:xfrm>
          </p:grpSpPr>
          <p:sp>
            <p:nvSpPr>
              <p:cNvPr id="1785" name="Google Shape;1785;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6" name="Google Shape;1786;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87" name="Google Shape;1787;p15"/>
            <p:cNvGrpSpPr/>
            <p:nvPr/>
          </p:nvGrpSpPr>
          <p:grpSpPr>
            <a:xfrm>
              <a:off x="739434" y="2796520"/>
              <a:ext cx="156362" cy="156362"/>
              <a:chOff x="0" y="0"/>
              <a:chExt cx="812800" cy="812800"/>
            </a:xfrm>
          </p:grpSpPr>
          <p:sp>
            <p:nvSpPr>
              <p:cNvPr id="1788" name="Google Shape;178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9" name="Google Shape;1789;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90" name="Google Shape;1790;p15"/>
            <p:cNvGrpSpPr/>
            <p:nvPr/>
          </p:nvGrpSpPr>
          <p:grpSpPr>
            <a:xfrm>
              <a:off x="1224417" y="2796520"/>
              <a:ext cx="156362" cy="156362"/>
              <a:chOff x="0" y="0"/>
              <a:chExt cx="812800" cy="812800"/>
            </a:xfrm>
          </p:grpSpPr>
          <p:sp>
            <p:nvSpPr>
              <p:cNvPr id="1791" name="Google Shape;1791;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2" name="Google Shape;1792;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93" name="Google Shape;1793;p15"/>
            <p:cNvGrpSpPr/>
            <p:nvPr/>
          </p:nvGrpSpPr>
          <p:grpSpPr>
            <a:xfrm>
              <a:off x="0" y="3061800"/>
              <a:ext cx="156362" cy="156362"/>
              <a:chOff x="0" y="0"/>
              <a:chExt cx="812800" cy="812800"/>
            </a:xfrm>
          </p:grpSpPr>
          <p:sp>
            <p:nvSpPr>
              <p:cNvPr id="1794" name="Google Shape;179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5" name="Google Shape;1795;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96" name="Google Shape;1796;p15"/>
            <p:cNvGrpSpPr/>
            <p:nvPr/>
          </p:nvGrpSpPr>
          <p:grpSpPr>
            <a:xfrm>
              <a:off x="484983" y="3061800"/>
              <a:ext cx="156362" cy="156362"/>
              <a:chOff x="0" y="0"/>
              <a:chExt cx="812800" cy="812800"/>
            </a:xfrm>
          </p:grpSpPr>
          <p:sp>
            <p:nvSpPr>
              <p:cNvPr id="1797" name="Google Shape;179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8" name="Google Shape;1798;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99" name="Google Shape;1799;p15"/>
            <p:cNvGrpSpPr/>
            <p:nvPr/>
          </p:nvGrpSpPr>
          <p:grpSpPr>
            <a:xfrm>
              <a:off x="969966" y="3061800"/>
              <a:ext cx="156362" cy="156362"/>
              <a:chOff x="0" y="0"/>
              <a:chExt cx="812800" cy="812800"/>
            </a:xfrm>
          </p:grpSpPr>
          <p:sp>
            <p:nvSpPr>
              <p:cNvPr id="1800" name="Google Shape;180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1" name="Google Shape;1801;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02" name="Google Shape;1802;p15"/>
            <p:cNvGrpSpPr/>
            <p:nvPr/>
          </p:nvGrpSpPr>
          <p:grpSpPr>
            <a:xfrm>
              <a:off x="254451" y="3375562"/>
              <a:ext cx="156362" cy="156362"/>
              <a:chOff x="0" y="0"/>
              <a:chExt cx="812800" cy="812800"/>
            </a:xfrm>
          </p:grpSpPr>
          <p:sp>
            <p:nvSpPr>
              <p:cNvPr id="1803" name="Google Shape;180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4" name="Google Shape;1804;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05" name="Google Shape;1805;p15"/>
            <p:cNvGrpSpPr/>
            <p:nvPr/>
          </p:nvGrpSpPr>
          <p:grpSpPr>
            <a:xfrm>
              <a:off x="739434" y="3375562"/>
              <a:ext cx="156362" cy="156362"/>
              <a:chOff x="0" y="0"/>
              <a:chExt cx="812800" cy="812800"/>
            </a:xfrm>
          </p:grpSpPr>
          <p:sp>
            <p:nvSpPr>
              <p:cNvPr id="1806" name="Google Shape;180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7" name="Google Shape;1807;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08" name="Google Shape;1808;p15"/>
            <p:cNvGrpSpPr/>
            <p:nvPr/>
          </p:nvGrpSpPr>
          <p:grpSpPr>
            <a:xfrm>
              <a:off x="1224417" y="3375562"/>
              <a:ext cx="156362" cy="156362"/>
              <a:chOff x="0" y="0"/>
              <a:chExt cx="812800" cy="812800"/>
            </a:xfrm>
          </p:grpSpPr>
          <p:sp>
            <p:nvSpPr>
              <p:cNvPr id="1809" name="Google Shape;180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0" name="Google Shape;1810;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11" name="Google Shape;1811;p15"/>
            <p:cNvGrpSpPr/>
            <p:nvPr/>
          </p:nvGrpSpPr>
          <p:grpSpPr>
            <a:xfrm>
              <a:off x="0" y="3640841"/>
              <a:ext cx="156362" cy="156362"/>
              <a:chOff x="0" y="0"/>
              <a:chExt cx="812800" cy="812800"/>
            </a:xfrm>
          </p:grpSpPr>
          <p:sp>
            <p:nvSpPr>
              <p:cNvPr id="1812" name="Google Shape;181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3" name="Google Shape;1813;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14" name="Google Shape;1814;p15"/>
            <p:cNvGrpSpPr/>
            <p:nvPr/>
          </p:nvGrpSpPr>
          <p:grpSpPr>
            <a:xfrm>
              <a:off x="484983" y="3640841"/>
              <a:ext cx="156362" cy="156362"/>
              <a:chOff x="0" y="0"/>
              <a:chExt cx="812800" cy="812800"/>
            </a:xfrm>
          </p:grpSpPr>
          <p:sp>
            <p:nvSpPr>
              <p:cNvPr id="1815" name="Google Shape;1815;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6" name="Google Shape;1816;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17" name="Google Shape;1817;p15"/>
            <p:cNvGrpSpPr/>
            <p:nvPr/>
          </p:nvGrpSpPr>
          <p:grpSpPr>
            <a:xfrm>
              <a:off x="969966" y="3640841"/>
              <a:ext cx="156362" cy="156362"/>
              <a:chOff x="0" y="0"/>
              <a:chExt cx="812800" cy="812800"/>
            </a:xfrm>
          </p:grpSpPr>
          <p:sp>
            <p:nvSpPr>
              <p:cNvPr id="1818" name="Google Shape;181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9" name="Google Shape;1819;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20" name="Google Shape;1820;p15"/>
            <p:cNvGrpSpPr/>
            <p:nvPr/>
          </p:nvGrpSpPr>
          <p:grpSpPr>
            <a:xfrm>
              <a:off x="254451" y="3934866"/>
              <a:ext cx="156362" cy="156362"/>
              <a:chOff x="0" y="0"/>
              <a:chExt cx="812800" cy="812800"/>
            </a:xfrm>
          </p:grpSpPr>
          <p:sp>
            <p:nvSpPr>
              <p:cNvPr id="1821" name="Google Shape;1821;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2" name="Google Shape;1822;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23" name="Google Shape;1823;p15"/>
            <p:cNvGrpSpPr/>
            <p:nvPr/>
          </p:nvGrpSpPr>
          <p:grpSpPr>
            <a:xfrm>
              <a:off x="739434" y="3934866"/>
              <a:ext cx="156362" cy="156362"/>
              <a:chOff x="0" y="0"/>
              <a:chExt cx="812800" cy="812800"/>
            </a:xfrm>
          </p:grpSpPr>
          <p:sp>
            <p:nvSpPr>
              <p:cNvPr id="1824" name="Google Shape;182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5" name="Google Shape;1825;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26" name="Google Shape;1826;p15"/>
            <p:cNvGrpSpPr/>
            <p:nvPr/>
          </p:nvGrpSpPr>
          <p:grpSpPr>
            <a:xfrm>
              <a:off x="1224417" y="3934866"/>
              <a:ext cx="156362" cy="156362"/>
              <a:chOff x="0" y="0"/>
              <a:chExt cx="812800" cy="812800"/>
            </a:xfrm>
          </p:grpSpPr>
          <p:sp>
            <p:nvSpPr>
              <p:cNvPr id="1827" name="Google Shape;182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8" name="Google Shape;1828;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29" name="Google Shape;1829;p15"/>
            <p:cNvGrpSpPr/>
            <p:nvPr/>
          </p:nvGrpSpPr>
          <p:grpSpPr>
            <a:xfrm>
              <a:off x="0" y="4200145"/>
              <a:ext cx="156362" cy="156362"/>
              <a:chOff x="0" y="0"/>
              <a:chExt cx="812800" cy="812800"/>
            </a:xfrm>
          </p:grpSpPr>
          <p:sp>
            <p:nvSpPr>
              <p:cNvPr id="1830" name="Google Shape;183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1" name="Google Shape;1831;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32" name="Google Shape;1832;p15"/>
            <p:cNvGrpSpPr/>
            <p:nvPr/>
          </p:nvGrpSpPr>
          <p:grpSpPr>
            <a:xfrm>
              <a:off x="484983" y="4200145"/>
              <a:ext cx="156362" cy="156362"/>
              <a:chOff x="0" y="0"/>
              <a:chExt cx="812800" cy="812800"/>
            </a:xfrm>
          </p:grpSpPr>
          <p:sp>
            <p:nvSpPr>
              <p:cNvPr id="1833" name="Google Shape;183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4" name="Google Shape;1834;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35" name="Google Shape;1835;p15"/>
            <p:cNvGrpSpPr/>
            <p:nvPr/>
          </p:nvGrpSpPr>
          <p:grpSpPr>
            <a:xfrm>
              <a:off x="969966" y="4200145"/>
              <a:ext cx="156362" cy="156362"/>
              <a:chOff x="0" y="0"/>
              <a:chExt cx="812800" cy="812800"/>
            </a:xfrm>
          </p:grpSpPr>
          <p:sp>
            <p:nvSpPr>
              <p:cNvPr id="1836" name="Google Shape;183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7" name="Google Shape;1837;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38" name="Google Shape;1838;p15"/>
            <p:cNvGrpSpPr/>
            <p:nvPr/>
          </p:nvGrpSpPr>
          <p:grpSpPr>
            <a:xfrm>
              <a:off x="254451" y="4494170"/>
              <a:ext cx="156362" cy="156362"/>
              <a:chOff x="0" y="0"/>
              <a:chExt cx="812800" cy="812800"/>
            </a:xfrm>
          </p:grpSpPr>
          <p:sp>
            <p:nvSpPr>
              <p:cNvPr id="1839" name="Google Shape;183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0" name="Google Shape;1840;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41" name="Google Shape;1841;p15"/>
            <p:cNvGrpSpPr/>
            <p:nvPr/>
          </p:nvGrpSpPr>
          <p:grpSpPr>
            <a:xfrm>
              <a:off x="739434" y="4494170"/>
              <a:ext cx="156362" cy="156362"/>
              <a:chOff x="0" y="0"/>
              <a:chExt cx="812800" cy="812800"/>
            </a:xfrm>
          </p:grpSpPr>
          <p:sp>
            <p:nvSpPr>
              <p:cNvPr id="1842" name="Google Shape;184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3" name="Google Shape;1843;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44" name="Google Shape;1844;p15"/>
            <p:cNvGrpSpPr/>
            <p:nvPr/>
          </p:nvGrpSpPr>
          <p:grpSpPr>
            <a:xfrm>
              <a:off x="1224417" y="4494170"/>
              <a:ext cx="156362" cy="156362"/>
              <a:chOff x="0" y="0"/>
              <a:chExt cx="812800" cy="812800"/>
            </a:xfrm>
          </p:grpSpPr>
          <p:sp>
            <p:nvSpPr>
              <p:cNvPr id="1845" name="Google Shape;1845;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6" name="Google Shape;1846;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47" name="Google Shape;1847;p15"/>
            <p:cNvGrpSpPr/>
            <p:nvPr/>
          </p:nvGrpSpPr>
          <p:grpSpPr>
            <a:xfrm>
              <a:off x="0" y="4759449"/>
              <a:ext cx="156362" cy="156362"/>
              <a:chOff x="0" y="0"/>
              <a:chExt cx="812800" cy="812800"/>
            </a:xfrm>
          </p:grpSpPr>
          <p:sp>
            <p:nvSpPr>
              <p:cNvPr id="1848" name="Google Shape;184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9" name="Google Shape;1849;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50" name="Google Shape;1850;p15"/>
            <p:cNvGrpSpPr/>
            <p:nvPr/>
          </p:nvGrpSpPr>
          <p:grpSpPr>
            <a:xfrm>
              <a:off x="484983" y="4759449"/>
              <a:ext cx="156362" cy="156362"/>
              <a:chOff x="0" y="0"/>
              <a:chExt cx="812800" cy="812800"/>
            </a:xfrm>
          </p:grpSpPr>
          <p:sp>
            <p:nvSpPr>
              <p:cNvPr id="1851" name="Google Shape;1851;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2" name="Google Shape;1852;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53" name="Google Shape;1853;p15"/>
            <p:cNvGrpSpPr/>
            <p:nvPr/>
          </p:nvGrpSpPr>
          <p:grpSpPr>
            <a:xfrm>
              <a:off x="969966" y="4759449"/>
              <a:ext cx="156362" cy="156362"/>
              <a:chOff x="0" y="0"/>
              <a:chExt cx="812800" cy="812800"/>
            </a:xfrm>
          </p:grpSpPr>
          <p:sp>
            <p:nvSpPr>
              <p:cNvPr id="1854" name="Google Shape;185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5" name="Google Shape;1855;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56" name="Google Shape;1856;p15"/>
            <p:cNvGrpSpPr/>
            <p:nvPr/>
          </p:nvGrpSpPr>
          <p:grpSpPr>
            <a:xfrm>
              <a:off x="254451" y="5053474"/>
              <a:ext cx="156362" cy="156362"/>
              <a:chOff x="0" y="0"/>
              <a:chExt cx="812800" cy="812800"/>
            </a:xfrm>
          </p:grpSpPr>
          <p:sp>
            <p:nvSpPr>
              <p:cNvPr id="1857" name="Google Shape;185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8" name="Google Shape;1858;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59" name="Google Shape;1859;p15"/>
            <p:cNvGrpSpPr/>
            <p:nvPr/>
          </p:nvGrpSpPr>
          <p:grpSpPr>
            <a:xfrm>
              <a:off x="739434" y="5053474"/>
              <a:ext cx="156362" cy="156362"/>
              <a:chOff x="0" y="0"/>
              <a:chExt cx="812800" cy="812800"/>
            </a:xfrm>
          </p:grpSpPr>
          <p:sp>
            <p:nvSpPr>
              <p:cNvPr id="1860" name="Google Shape;186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1" name="Google Shape;1861;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62" name="Google Shape;1862;p15"/>
            <p:cNvGrpSpPr/>
            <p:nvPr/>
          </p:nvGrpSpPr>
          <p:grpSpPr>
            <a:xfrm>
              <a:off x="1224417" y="5053474"/>
              <a:ext cx="156362" cy="156362"/>
              <a:chOff x="0" y="0"/>
              <a:chExt cx="812800" cy="812800"/>
            </a:xfrm>
          </p:grpSpPr>
          <p:sp>
            <p:nvSpPr>
              <p:cNvPr id="1863" name="Google Shape;186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4" name="Google Shape;1864;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65" name="Google Shape;1865;p15"/>
            <p:cNvGrpSpPr/>
            <p:nvPr/>
          </p:nvGrpSpPr>
          <p:grpSpPr>
            <a:xfrm>
              <a:off x="0" y="5318753"/>
              <a:ext cx="156362" cy="156362"/>
              <a:chOff x="0" y="0"/>
              <a:chExt cx="812800" cy="812800"/>
            </a:xfrm>
          </p:grpSpPr>
          <p:sp>
            <p:nvSpPr>
              <p:cNvPr id="1866" name="Google Shape;186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7" name="Google Shape;1867;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68" name="Google Shape;1868;p15"/>
            <p:cNvGrpSpPr/>
            <p:nvPr/>
          </p:nvGrpSpPr>
          <p:grpSpPr>
            <a:xfrm>
              <a:off x="484983" y="5318753"/>
              <a:ext cx="156362" cy="156362"/>
              <a:chOff x="0" y="0"/>
              <a:chExt cx="812800" cy="812800"/>
            </a:xfrm>
          </p:grpSpPr>
          <p:sp>
            <p:nvSpPr>
              <p:cNvPr id="1869" name="Google Shape;186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0" name="Google Shape;1870;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71" name="Google Shape;1871;p15"/>
            <p:cNvGrpSpPr/>
            <p:nvPr/>
          </p:nvGrpSpPr>
          <p:grpSpPr>
            <a:xfrm>
              <a:off x="969966" y="5318753"/>
              <a:ext cx="156362" cy="156362"/>
              <a:chOff x="0" y="0"/>
              <a:chExt cx="812800" cy="812800"/>
            </a:xfrm>
          </p:grpSpPr>
          <p:sp>
            <p:nvSpPr>
              <p:cNvPr id="1872" name="Google Shape;187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3" name="Google Shape;1873;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74" name="Google Shape;1874;p15"/>
            <p:cNvGrpSpPr/>
            <p:nvPr/>
          </p:nvGrpSpPr>
          <p:grpSpPr>
            <a:xfrm>
              <a:off x="254451" y="5612778"/>
              <a:ext cx="156362" cy="156362"/>
              <a:chOff x="0" y="0"/>
              <a:chExt cx="812800" cy="812800"/>
            </a:xfrm>
          </p:grpSpPr>
          <p:sp>
            <p:nvSpPr>
              <p:cNvPr id="1875" name="Google Shape;1875;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6" name="Google Shape;1876;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77" name="Google Shape;1877;p15"/>
            <p:cNvGrpSpPr/>
            <p:nvPr/>
          </p:nvGrpSpPr>
          <p:grpSpPr>
            <a:xfrm>
              <a:off x="739434" y="5612778"/>
              <a:ext cx="156362" cy="156362"/>
              <a:chOff x="0" y="0"/>
              <a:chExt cx="812800" cy="812800"/>
            </a:xfrm>
          </p:grpSpPr>
          <p:sp>
            <p:nvSpPr>
              <p:cNvPr id="1878" name="Google Shape;187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9" name="Google Shape;1879;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80" name="Google Shape;1880;p15"/>
            <p:cNvGrpSpPr/>
            <p:nvPr/>
          </p:nvGrpSpPr>
          <p:grpSpPr>
            <a:xfrm>
              <a:off x="1224417" y="5612778"/>
              <a:ext cx="156362" cy="156362"/>
              <a:chOff x="0" y="0"/>
              <a:chExt cx="812800" cy="812800"/>
            </a:xfrm>
          </p:grpSpPr>
          <p:sp>
            <p:nvSpPr>
              <p:cNvPr id="1881" name="Google Shape;1881;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2" name="Google Shape;1882;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83" name="Google Shape;1883;p15"/>
            <p:cNvGrpSpPr/>
            <p:nvPr/>
          </p:nvGrpSpPr>
          <p:grpSpPr>
            <a:xfrm>
              <a:off x="0" y="5878057"/>
              <a:ext cx="156362" cy="156362"/>
              <a:chOff x="0" y="0"/>
              <a:chExt cx="812800" cy="812800"/>
            </a:xfrm>
          </p:grpSpPr>
          <p:sp>
            <p:nvSpPr>
              <p:cNvPr id="1884" name="Google Shape;188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5" name="Google Shape;1885;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86" name="Google Shape;1886;p15"/>
            <p:cNvGrpSpPr/>
            <p:nvPr/>
          </p:nvGrpSpPr>
          <p:grpSpPr>
            <a:xfrm>
              <a:off x="484983" y="5878057"/>
              <a:ext cx="156362" cy="156362"/>
              <a:chOff x="0" y="0"/>
              <a:chExt cx="812800" cy="812800"/>
            </a:xfrm>
          </p:grpSpPr>
          <p:sp>
            <p:nvSpPr>
              <p:cNvPr id="1887" name="Google Shape;188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8" name="Google Shape;1888;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89" name="Google Shape;1889;p15"/>
            <p:cNvGrpSpPr/>
            <p:nvPr/>
          </p:nvGrpSpPr>
          <p:grpSpPr>
            <a:xfrm>
              <a:off x="969966" y="5878057"/>
              <a:ext cx="156362" cy="156362"/>
              <a:chOff x="0" y="0"/>
              <a:chExt cx="812800" cy="812800"/>
            </a:xfrm>
          </p:grpSpPr>
          <p:sp>
            <p:nvSpPr>
              <p:cNvPr id="1890" name="Google Shape;189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1" name="Google Shape;1891;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92" name="Google Shape;1892;p15"/>
            <p:cNvGrpSpPr/>
            <p:nvPr/>
          </p:nvGrpSpPr>
          <p:grpSpPr>
            <a:xfrm>
              <a:off x="254451" y="6172082"/>
              <a:ext cx="156362" cy="156362"/>
              <a:chOff x="0" y="0"/>
              <a:chExt cx="812800" cy="812800"/>
            </a:xfrm>
          </p:grpSpPr>
          <p:sp>
            <p:nvSpPr>
              <p:cNvPr id="1893" name="Google Shape;189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4" name="Google Shape;1894;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95" name="Google Shape;1895;p15"/>
            <p:cNvGrpSpPr/>
            <p:nvPr/>
          </p:nvGrpSpPr>
          <p:grpSpPr>
            <a:xfrm>
              <a:off x="739434" y="6172082"/>
              <a:ext cx="156362" cy="156362"/>
              <a:chOff x="0" y="0"/>
              <a:chExt cx="812800" cy="812800"/>
            </a:xfrm>
          </p:grpSpPr>
          <p:sp>
            <p:nvSpPr>
              <p:cNvPr id="1896" name="Google Shape;189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7" name="Google Shape;1897;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98" name="Google Shape;1898;p15"/>
            <p:cNvGrpSpPr/>
            <p:nvPr/>
          </p:nvGrpSpPr>
          <p:grpSpPr>
            <a:xfrm>
              <a:off x="1224417" y="6172082"/>
              <a:ext cx="156362" cy="156362"/>
              <a:chOff x="0" y="0"/>
              <a:chExt cx="812800" cy="812800"/>
            </a:xfrm>
          </p:grpSpPr>
          <p:sp>
            <p:nvSpPr>
              <p:cNvPr id="1899" name="Google Shape;189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0" name="Google Shape;1900;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01" name="Google Shape;1901;p15"/>
            <p:cNvGrpSpPr/>
            <p:nvPr/>
          </p:nvGrpSpPr>
          <p:grpSpPr>
            <a:xfrm>
              <a:off x="0" y="6437361"/>
              <a:ext cx="156362" cy="156362"/>
              <a:chOff x="0" y="0"/>
              <a:chExt cx="812800" cy="812800"/>
            </a:xfrm>
          </p:grpSpPr>
          <p:sp>
            <p:nvSpPr>
              <p:cNvPr id="1902" name="Google Shape;190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3" name="Google Shape;1903;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04" name="Google Shape;1904;p15"/>
            <p:cNvGrpSpPr/>
            <p:nvPr/>
          </p:nvGrpSpPr>
          <p:grpSpPr>
            <a:xfrm>
              <a:off x="484983" y="6437361"/>
              <a:ext cx="156362" cy="156362"/>
              <a:chOff x="0" y="0"/>
              <a:chExt cx="812800" cy="812800"/>
            </a:xfrm>
          </p:grpSpPr>
          <p:sp>
            <p:nvSpPr>
              <p:cNvPr id="1905" name="Google Shape;1905;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6" name="Google Shape;1906;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07" name="Google Shape;1907;p15"/>
            <p:cNvGrpSpPr/>
            <p:nvPr/>
          </p:nvGrpSpPr>
          <p:grpSpPr>
            <a:xfrm>
              <a:off x="969966" y="6437361"/>
              <a:ext cx="156362" cy="156362"/>
              <a:chOff x="0" y="0"/>
              <a:chExt cx="812800" cy="812800"/>
            </a:xfrm>
          </p:grpSpPr>
          <p:sp>
            <p:nvSpPr>
              <p:cNvPr id="1908" name="Google Shape;190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9" name="Google Shape;1909;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10" name="Google Shape;1910;p15"/>
            <p:cNvGrpSpPr/>
            <p:nvPr/>
          </p:nvGrpSpPr>
          <p:grpSpPr>
            <a:xfrm>
              <a:off x="1706775" y="0"/>
              <a:ext cx="156362" cy="156362"/>
              <a:chOff x="0" y="0"/>
              <a:chExt cx="812800" cy="812800"/>
            </a:xfrm>
          </p:grpSpPr>
          <p:sp>
            <p:nvSpPr>
              <p:cNvPr id="1911" name="Google Shape;1911;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2" name="Google Shape;1912;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13" name="Google Shape;1913;p15"/>
            <p:cNvGrpSpPr/>
            <p:nvPr/>
          </p:nvGrpSpPr>
          <p:grpSpPr>
            <a:xfrm>
              <a:off x="2191758" y="0"/>
              <a:ext cx="156362" cy="156362"/>
              <a:chOff x="0" y="0"/>
              <a:chExt cx="812800" cy="812800"/>
            </a:xfrm>
          </p:grpSpPr>
          <p:sp>
            <p:nvSpPr>
              <p:cNvPr id="1914" name="Google Shape;191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5" name="Google Shape;1915;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16" name="Google Shape;1916;p15"/>
            <p:cNvGrpSpPr/>
            <p:nvPr/>
          </p:nvGrpSpPr>
          <p:grpSpPr>
            <a:xfrm>
              <a:off x="2676742" y="0"/>
              <a:ext cx="156362" cy="156362"/>
              <a:chOff x="0" y="0"/>
              <a:chExt cx="812800" cy="812800"/>
            </a:xfrm>
          </p:grpSpPr>
          <p:sp>
            <p:nvSpPr>
              <p:cNvPr id="1917" name="Google Shape;191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8" name="Google Shape;1918;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19" name="Google Shape;1919;p15"/>
            <p:cNvGrpSpPr/>
            <p:nvPr/>
          </p:nvGrpSpPr>
          <p:grpSpPr>
            <a:xfrm>
              <a:off x="1452325" y="265279"/>
              <a:ext cx="156362" cy="156362"/>
              <a:chOff x="0" y="0"/>
              <a:chExt cx="812800" cy="812800"/>
            </a:xfrm>
          </p:grpSpPr>
          <p:sp>
            <p:nvSpPr>
              <p:cNvPr id="1920" name="Google Shape;192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1" name="Google Shape;1921;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22" name="Google Shape;1922;p15"/>
            <p:cNvGrpSpPr/>
            <p:nvPr/>
          </p:nvGrpSpPr>
          <p:grpSpPr>
            <a:xfrm>
              <a:off x="1937308" y="265279"/>
              <a:ext cx="156362" cy="156362"/>
              <a:chOff x="0" y="0"/>
              <a:chExt cx="812800" cy="812800"/>
            </a:xfrm>
          </p:grpSpPr>
          <p:sp>
            <p:nvSpPr>
              <p:cNvPr id="1923" name="Google Shape;192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4" name="Google Shape;1924;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25" name="Google Shape;1925;p15"/>
            <p:cNvGrpSpPr/>
            <p:nvPr/>
          </p:nvGrpSpPr>
          <p:grpSpPr>
            <a:xfrm>
              <a:off x="2422291" y="265279"/>
              <a:ext cx="156362" cy="156362"/>
              <a:chOff x="0" y="0"/>
              <a:chExt cx="812800" cy="812800"/>
            </a:xfrm>
          </p:grpSpPr>
          <p:sp>
            <p:nvSpPr>
              <p:cNvPr id="1926" name="Google Shape;192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7" name="Google Shape;1927;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28" name="Google Shape;1928;p15"/>
            <p:cNvGrpSpPr/>
            <p:nvPr/>
          </p:nvGrpSpPr>
          <p:grpSpPr>
            <a:xfrm>
              <a:off x="1706775" y="559304"/>
              <a:ext cx="156362" cy="156362"/>
              <a:chOff x="0" y="0"/>
              <a:chExt cx="812800" cy="812800"/>
            </a:xfrm>
          </p:grpSpPr>
          <p:sp>
            <p:nvSpPr>
              <p:cNvPr id="1929" name="Google Shape;192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0" name="Google Shape;1930;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31" name="Google Shape;1931;p15"/>
            <p:cNvGrpSpPr/>
            <p:nvPr/>
          </p:nvGrpSpPr>
          <p:grpSpPr>
            <a:xfrm>
              <a:off x="2191758" y="559304"/>
              <a:ext cx="156362" cy="156362"/>
              <a:chOff x="0" y="0"/>
              <a:chExt cx="812800" cy="812800"/>
            </a:xfrm>
          </p:grpSpPr>
          <p:sp>
            <p:nvSpPr>
              <p:cNvPr id="1932" name="Google Shape;193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3" name="Google Shape;1933;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34" name="Google Shape;1934;p15"/>
            <p:cNvGrpSpPr/>
            <p:nvPr/>
          </p:nvGrpSpPr>
          <p:grpSpPr>
            <a:xfrm>
              <a:off x="2676742" y="559304"/>
              <a:ext cx="156362" cy="156362"/>
              <a:chOff x="0" y="0"/>
              <a:chExt cx="812800" cy="812800"/>
            </a:xfrm>
          </p:grpSpPr>
          <p:sp>
            <p:nvSpPr>
              <p:cNvPr id="1935" name="Google Shape;1935;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6" name="Google Shape;1936;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37" name="Google Shape;1937;p15"/>
            <p:cNvGrpSpPr/>
            <p:nvPr/>
          </p:nvGrpSpPr>
          <p:grpSpPr>
            <a:xfrm>
              <a:off x="1452325" y="824583"/>
              <a:ext cx="156362" cy="156362"/>
              <a:chOff x="0" y="0"/>
              <a:chExt cx="812800" cy="812800"/>
            </a:xfrm>
          </p:grpSpPr>
          <p:sp>
            <p:nvSpPr>
              <p:cNvPr id="1938" name="Google Shape;193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9" name="Google Shape;1939;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40" name="Google Shape;1940;p15"/>
            <p:cNvGrpSpPr/>
            <p:nvPr/>
          </p:nvGrpSpPr>
          <p:grpSpPr>
            <a:xfrm>
              <a:off x="1937308" y="824583"/>
              <a:ext cx="156362" cy="156362"/>
              <a:chOff x="0" y="0"/>
              <a:chExt cx="812800" cy="812800"/>
            </a:xfrm>
          </p:grpSpPr>
          <p:sp>
            <p:nvSpPr>
              <p:cNvPr id="1941" name="Google Shape;1941;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2" name="Google Shape;1942;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43" name="Google Shape;1943;p15"/>
            <p:cNvGrpSpPr/>
            <p:nvPr/>
          </p:nvGrpSpPr>
          <p:grpSpPr>
            <a:xfrm>
              <a:off x="2422291" y="824583"/>
              <a:ext cx="156362" cy="156362"/>
              <a:chOff x="0" y="0"/>
              <a:chExt cx="812800" cy="812800"/>
            </a:xfrm>
          </p:grpSpPr>
          <p:sp>
            <p:nvSpPr>
              <p:cNvPr id="1944" name="Google Shape;194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5" name="Google Shape;1945;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46" name="Google Shape;1946;p15"/>
            <p:cNvGrpSpPr/>
            <p:nvPr/>
          </p:nvGrpSpPr>
          <p:grpSpPr>
            <a:xfrm>
              <a:off x="1706775" y="1118608"/>
              <a:ext cx="156362" cy="156362"/>
              <a:chOff x="0" y="0"/>
              <a:chExt cx="812800" cy="812800"/>
            </a:xfrm>
          </p:grpSpPr>
          <p:sp>
            <p:nvSpPr>
              <p:cNvPr id="1947" name="Google Shape;194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8" name="Google Shape;1948;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49" name="Google Shape;1949;p15"/>
            <p:cNvGrpSpPr/>
            <p:nvPr/>
          </p:nvGrpSpPr>
          <p:grpSpPr>
            <a:xfrm>
              <a:off x="2191758" y="1118608"/>
              <a:ext cx="156362" cy="156362"/>
              <a:chOff x="0" y="0"/>
              <a:chExt cx="812800" cy="812800"/>
            </a:xfrm>
          </p:grpSpPr>
          <p:sp>
            <p:nvSpPr>
              <p:cNvPr id="1950" name="Google Shape;195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1" name="Google Shape;1951;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52" name="Google Shape;1952;p15"/>
            <p:cNvGrpSpPr/>
            <p:nvPr/>
          </p:nvGrpSpPr>
          <p:grpSpPr>
            <a:xfrm>
              <a:off x="2676742" y="1118608"/>
              <a:ext cx="156362" cy="156362"/>
              <a:chOff x="0" y="0"/>
              <a:chExt cx="812800" cy="812800"/>
            </a:xfrm>
          </p:grpSpPr>
          <p:sp>
            <p:nvSpPr>
              <p:cNvPr id="1953" name="Google Shape;195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4" name="Google Shape;1954;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55" name="Google Shape;1955;p15"/>
            <p:cNvGrpSpPr/>
            <p:nvPr/>
          </p:nvGrpSpPr>
          <p:grpSpPr>
            <a:xfrm>
              <a:off x="1452325" y="1383887"/>
              <a:ext cx="156362" cy="156362"/>
              <a:chOff x="0" y="0"/>
              <a:chExt cx="812800" cy="812800"/>
            </a:xfrm>
          </p:grpSpPr>
          <p:sp>
            <p:nvSpPr>
              <p:cNvPr id="1956" name="Google Shape;195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7" name="Google Shape;1957;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58" name="Google Shape;1958;p15"/>
            <p:cNvGrpSpPr/>
            <p:nvPr/>
          </p:nvGrpSpPr>
          <p:grpSpPr>
            <a:xfrm>
              <a:off x="1937308" y="1383887"/>
              <a:ext cx="156362" cy="156362"/>
              <a:chOff x="0" y="0"/>
              <a:chExt cx="812800" cy="812800"/>
            </a:xfrm>
          </p:grpSpPr>
          <p:sp>
            <p:nvSpPr>
              <p:cNvPr id="1959" name="Google Shape;195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0" name="Google Shape;1960;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61" name="Google Shape;1961;p15"/>
            <p:cNvGrpSpPr/>
            <p:nvPr/>
          </p:nvGrpSpPr>
          <p:grpSpPr>
            <a:xfrm>
              <a:off x="2422291" y="1383887"/>
              <a:ext cx="156362" cy="156362"/>
              <a:chOff x="0" y="0"/>
              <a:chExt cx="812800" cy="812800"/>
            </a:xfrm>
          </p:grpSpPr>
          <p:sp>
            <p:nvSpPr>
              <p:cNvPr id="1962" name="Google Shape;196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3" name="Google Shape;1963;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64" name="Google Shape;1964;p15"/>
            <p:cNvGrpSpPr/>
            <p:nvPr/>
          </p:nvGrpSpPr>
          <p:grpSpPr>
            <a:xfrm>
              <a:off x="1706775" y="1677912"/>
              <a:ext cx="156362" cy="156362"/>
              <a:chOff x="0" y="0"/>
              <a:chExt cx="812800" cy="812800"/>
            </a:xfrm>
          </p:grpSpPr>
          <p:sp>
            <p:nvSpPr>
              <p:cNvPr id="1965" name="Google Shape;1965;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6" name="Google Shape;1966;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67" name="Google Shape;1967;p15"/>
            <p:cNvGrpSpPr/>
            <p:nvPr/>
          </p:nvGrpSpPr>
          <p:grpSpPr>
            <a:xfrm>
              <a:off x="2191758" y="1677912"/>
              <a:ext cx="156362" cy="156362"/>
              <a:chOff x="0" y="0"/>
              <a:chExt cx="812800" cy="812800"/>
            </a:xfrm>
          </p:grpSpPr>
          <p:sp>
            <p:nvSpPr>
              <p:cNvPr id="1968" name="Google Shape;196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9" name="Google Shape;1969;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70" name="Google Shape;1970;p15"/>
            <p:cNvGrpSpPr/>
            <p:nvPr/>
          </p:nvGrpSpPr>
          <p:grpSpPr>
            <a:xfrm>
              <a:off x="2676742" y="1677912"/>
              <a:ext cx="156362" cy="156362"/>
              <a:chOff x="0" y="0"/>
              <a:chExt cx="812800" cy="812800"/>
            </a:xfrm>
          </p:grpSpPr>
          <p:sp>
            <p:nvSpPr>
              <p:cNvPr id="1971" name="Google Shape;1971;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2" name="Google Shape;1972;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73" name="Google Shape;1973;p15"/>
            <p:cNvGrpSpPr/>
            <p:nvPr/>
          </p:nvGrpSpPr>
          <p:grpSpPr>
            <a:xfrm>
              <a:off x="1452325" y="1943191"/>
              <a:ext cx="156362" cy="156362"/>
              <a:chOff x="0" y="0"/>
              <a:chExt cx="812800" cy="812800"/>
            </a:xfrm>
          </p:grpSpPr>
          <p:sp>
            <p:nvSpPr>
              <p:cNvPr id="1974" name="Google Shape;197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5" name="Google Shape;1975;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76" name="Google Shape;1976;p15"/>
            <p:cNvGrpSpPr/>
            <p:nvPr/>
          </p:nvGrpSpPr>
          <p:grpSpPr>
            <a:xfrm>
              <a:off x="1937308" y="1943191"/>
              <a:ext cx="156362" cy="156362"/>
              <a:chOff x="0" y="0"/>
              <a:chExt cx="812800" cy="812800"/>
            </a:xfrm>
          </p:grpSpPr>
          <p:sp>
            <p:nvSpPr>
              <p:cNvPr id="1977" name="Google Shape;197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8" name="Google Shape;1978;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79" name="Google Shape;1979;p15"/>
            <p:cNvGrpSpPr/>
            <p:nvPr/>
          </p:nvGrpSpPr>
          <p:grpSpPr>
            <a:xfrm>
              <a:off x="2422291" y="1943191"/>
              <a:ext cx="156362" cy="156362"/>
              <a:chOff x="0" y="0"/>
              <a:chExt cx="812800" cy="812800"/>
            </a:xfrm>
          </p:grpSpPr>
          <p:sp>
            <p:nvSpPr>
              <p:cNvPr id="1980" name="Google Shape;198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1" name="Google Shape;1981;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82" name="Google Shape;1982;p15"/>
            <p:cNvGrpSpPr/>
            <p:nvPr/>
          </p:nvGrpSpPr>
          <p:grpSpPr>
            <a:xfrm>
              <a:off x="1706775" y="2237216"/>
              <a:ext cx="156362" cy="156362"/>
              <a:chOff x="0" y="0"/>
              <a:chExt cx="812800" cy="812800"/>
            </a:xfrm>
          </p:grpSpPr>
          <p:sp>
            <p:nvSpPr>
              <p:cNvPr id="1983" name="Google Shape;198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4" name="Google Shape;1984;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85" name="Google Shape;1985;p15"/>
            <p:cNvGrpSpPr/>
            <p:nvPr/>
          </p:nvGrpSpPr>
          <p:grpSpPr>
            <a:xfrm>
              <a:off x="2191758" y="2237216"/>
              <a:ext cx="156362" cy="156362"/>
              <a:chOff x="0" y="0"/>
              <a:chExt cx="812800" cy="812800"/>
            </a:xfrm>
          </p:grpSpPr>
          <p:sp>
            <p:nvSpPr>
              <p:cNvPr id="1986" name="Google Shape;198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7" name="Google Shape;1987;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88" name="Google Shape;1988;p15"/>
            <p:cNvGrpSpPr/>
            <p:nvPr/>
          </p:nvGrpSpPr>
          <p:grpSpPr>
            <a:xfrm>
              <a:off x="2676742" y="2237216"/>
              <a:ext cx="156362" cy="156362"/>
              <a:chOff x="0" y="0"/>
              <a:chExt cx="812800" cy="812800"/>
            </a:xfrm>
          </p:grpSpPr>
          <p:sp>
            <p:nvSpPr>
              <p:cNvPr id="1989" name="Google Shape;198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0" name="Google Shape;1990;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91" name="Google Shape;1991;p15"/>
            <p:cNvGrpSpPr/>
            <p:nvPr/>
          </p:nvGrpSpPr>
          <p:grpSpPr>
            <a:xfrm>
              <a:off x="1452325" y="2502496"/>
              <a:ext cx="156362" cy="156362"/>
              <a:chOff x="0" y="0"/>
              <a:chExt cx="812800" cy="812800"/>
            </a:xfrm>
          </p:grpSpPr>
          <p:sp>
            <p:nvSpPr>
              <p:cNvPr id="1992" name="Google Shape;199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3" name="Google Shape;1993;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94" name="Google Shape;1994;p15"/>
            <p:cNvGrpSpPr/>
            <p:nvPr/>
          </p:nvGrpSpPr>
          <p:grpSpPr>
            <a:xfrm>
              <a:off x="1937308" y="2502496"/>
              <a:ext cx="156362" cy="156362"/>
              <a:chOff x="0" y="0"/>
              <a:chExt cx="812800" cy="812800"/>
            </a:xfrm>
          </p:grpSpPr>
          <p:sp>
            <p:nvSpPr>
              <p:cNvPr id="1995" name="Google Shape;1995;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6" name="Google Shape;1996;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97" name="Google Shape;1997;p15"/>
            <p:cNvGrpSpPr/>
            <p:nvPr/>
          </p:nvGrpSpPr>
          <p:grpSpPr>
            <a:xfrm>
              <a:off x="2422291" y="2502496"/>
              <a:ext cx="156362" cy="156362"/>
              <a:chOff x="0" y="0"/>
              <a:chExt cx="812800" cy="812800"/>
            </a:xfrm>
          </p:grpSpPr>
          <p:sp>
            <p:nvSpPr>
              <p:cNvPr id="1998" name="Google Shape;199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9" name="Google Shape;1999;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00" name="Google Shape;2000;p15"/>
            <p:cNvGrpSpPr/>
            <p:nvPr/>
          </p:nvGrpSpPr>
          <p:grpSpPr>
            <a:xfrm>
              <a:off x="1706775" y="2796520"/>
              <a:ext cx="156362" cy="156362"/>
              <a:chOff x="0" y="0"/>
              <a:chExt cx="812800" cy="812800"/>
            </a:xfrm>
          </p:grpSpPr>
          <p:sp>
            <p:nvSpPr>
              <p:cNvPr id="2001" name="Google Shape;2001;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2" name="Google Shape;2002;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03" name="Google Shape;2003;p15"/>
            <p:cNvGrpSpPr/>
            <p:nvPr/>
          </p:nvGrpSpPr>
          <p:grpSpPr>
            <a:xfrm>
              <a:off x="2191758" y="2796520"/>
              <a:ext cx="156362" cy="156362"/>
              <a:chOff x="0" y="0"/>
              <a:chExt cx="812800" cy="812800"/>
            </a:xfrm>
          </p:grpSpPr>
          <p:sp>
            <p:nvSpPr>
              <p:cNvPr id="2004" name="Google Shape;200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5" name="Google Shape;2005;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06" name="Google Shape;2006;p15"/>
            <p:cNvGrpSpPr/>
            <p:nvPr/>
          </p:nvGrpSpPr>
          <p:grpSpPr>
            <a:xfrm>
              <a:off x="2676742" y="2796520"/>
              <a:ext cx="156362" cy="156362"/>
              <a:chOff x="0" y="0"/>
              <a:chExt cx="812800" cy="812800"/>
            </a:xfrm>
          </p:grpSpPr>
          <p:sp>
            <p:nvSpPr>
              <p:cNvPr id="2007" name="Google Shape;200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8" name="Google Shape;2008;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09" name="Google Shape;2009;p15"/>
            <p:cNvGrpSpPr/>
            <p:nvPr/>
          </p:nvGrpSpPr>
          <p:grpSpPr>
            <a:xfrm>
              <a:off x="1452325" y="3061800"/>
              <a:ext cx="156362" cy="156362"/>
              <a:chOff x="0" y="0"/>
              <a:chExt cx="812800" cy="812800"/>
            </a:xfrm>
          </p:grpSpPr>
          <p:sp>
            <p:nvSpPr>
              <p:cNvPr id="2010" name="Google Shape;201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1" name="Google Shape;2011;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12" name="Google Shape;2012;p15"/>
            <p:cNvGrpSpPr/>
            <p:nvPr/>
          </p:nvGrpSpPr>
          <p:grpSpPr>
            <a:xfrm>
              <a:off x="1937308" y="3061800"/>
              <a:ext cx="156362" cy="156362"/>
              <a:chOff x="0" y="0"/>
              <a:chExt cx="812800" cy="812800"/>
            </a:xfrm>
          </p:grpSpPr>
          <p:sp>
            <p:nvSpPr>
              <p:cNvPr id="2013" name="Google Shape;201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4" name="Google Shape;2014;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15" name="Google Shape;2015;p15"/>
            <p:cNvGrpSpPr/>
            <p:nvPr/>
          </p:nvGrpSpPr>
          <p:grpSpPr>
            <a:xfrm>
              <a:off x="2422291" y="3061800"/>
              <a:ext cx="156362" cy="156362"/>
              <a:chOff x="0" y="0"/>
              <a:chExt cx="812800" cy="812800"/>
            </a:xfrm>
          </p:grpSpPr>
          <p:sp>
            <p:nvSpPr>
              <p:cNvPr id="2016" name="Google Shape;201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7" name="Google Shape;2017;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18" name="Google Shape;2018;p15"/>
            <p:cNvGrpSpPr/>
            <p:nvPr/>
          </p:nvGrpSpPr>
          <p:grpSpPr>
            <a:xfrm>
              <a:off x="1706775" y="3375562"/>
              <a:ext cx="156362" cy="156362"/>
              <a:chOff x="0" y="0"/>
              <a:chExt cx="812800" cy="812800"/>
            </a:xfrm>
          </p:grpSpPr>
          <p:sp>
            <p:nvSpPr>
              <p:cNvPr id="2019" name="Google Shape;201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0" name="Google Shape;2020;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21" name="Google Shape;2021;p15"/>
            <p:cNvGrpSpPr/>
            <p:nvPr/>
          </p:nvGrpSpPr>
          <p:grpSpPr>
            <a:xfrm>
              <a:off x="2191758" y="3375562"/>
              <a:ext cx="156362" cy="156362"/>
              <a:chOff x="0" y="0"/>
              <a:chExt cx="812800" cy="812800"/>
            </a:xfrm>
          </p:grpSpPr>
          <p:sp>
            <p:nvSpPr>
              <p:cNvPr id="2022" name="Google Shape;202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3" name="Google Shape;2023;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24" name="Google Shape;2024;p15"/>
            <p:cNvGrpSpPr/>
            <p:nvPr/>
          </p:nvGrpSpPr>
          <p:grpSpPr>
            <a:xfrm>
              <a:off x="2676742" y="3375562"/>
              <a:ext cx="156362" cy="156362"/>
              <a:chOff x="0" y="0"/>
              <a:chExt cx="812800" cy="812800"/>
            </a:xfrm>
          </p:grpSpPr>
          <p:sp>
            <p:nvSpPr>
              <p:cNvPr id="2025" name="Google Shape;2025;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6" name="Google Shape;2026;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27" name="Google Shape;2027;p15"/>
            <p:cNvGrpSpPr/>
            <p:nvPr/>
          </p:nvGrpSpPr>
          <p:grpSpPr>
            <a:xfrm>
              <a:off x="1452325" y="3640841"/>
              <a:ext cx="156362" cy="156362"/>
              <a:chOff x="0" y="0"/>
              <a:chExt cx="812800" cy="812800"/>
            </a:xfrm>
          </p:grpSpPr>
          <p:sp>
            <p:nvSpPr>
              <p:cNvPr id="2028" name="Google Shape;202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9" name="Google Shape;2029;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30" name="Google Shape;2030;p15"/>
            <p:cNvGrpSpPr/>
            <p:nvPr/>
          </p:nvGrpSpPr>
          <p:grpSpPr>
            <a:xfrm>
              <a:off x="1937308" y="3640841"/>
              <a:ext cx="156362" cy="156362"/>
              <a:chOff x="0" y="0"/>
              <a:chExt cx="812800" cy="812800"/>
            </a:xfrm>
          </p:grpSpPr>
          <p:sp>
            <p:nvSpPr>
              <p:cNvPr id="2031" name="Google Shape;2031;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2" name="Google Shape;2032;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33" name="Google Shape;2033;p15"/>
            <p:cNvGrpSpPr/>
            <p:nvPr/>
          </p:nvGrpSpPr>
          <p:grpSpPr>
            <a:xfrm>
              <a:off x="2422291" y="3640841"/>
              <a:ext cx="156362" cy="156362"/>
              <a:chOff x="0" y="0"/>
              <a:chExt cx="812800" cy="812800"/>
            </a:xfrm>
          </p:grpSpPr>
          <p:sp>
            <p:nvSpPr>
              <p:cNvPr id="2034" name="Google Shape;203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5" name="Google Shape;2035;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36" name="Google Shape;2036;p15"/>
            <p:cNvGrpSpPr/>
            <p:nvPr/>
          </p:nvGrpSpPr>
          <p:grpSpPr>
            <a:xfrm>
              <a:off x="1706775" y="3934866"/>
              <a:ext cx="156362" cy="156362"/>
              <a:chOff x="0" y="0"/>
              <a:chExt cx="812800" cy="812800"/>
            </a:xfrm>
          </p:grpSpPr>
          <p:sp>
            <p:nvSpPr>
              <p:cNvPr id="2037" name="Google Shape;203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8" name="Google Shape;2038;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39" name="Google Shape;2039;p15"/>
            <p:cNvGrpSpPr/>
            <p:nvPr/>
          </p:nvGrpSpPr>
          <p:grpSpPr>
            <a:xfrm>
              <a:off x="2191758" y="3934866"/>
              <a:ext cx="156362" cy="156362"/>
              <a:chOff x="0" y="0"/>
              <a:chExt cx="812800" cy="812800"/>
            </a:xfrm>
          </p:grpSpPr>
          <p:sp>
            <p:nvSpPr>
              <p:cNvPr id="2040" name="Google Shape;204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1" name="Google Shape;2041;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42" name="Google Shape;2042;p15"/>
            <p:cNvGrpSpPr/>
            <p:nvPr/>
          </p:nvGrpSpPr>
          <p:grpSpPr>
            <a:xfrm>
              <a:off x="2676742" y="3934866"/>
              <a:ext cx="156362" cy="156362"/>
              <a:chOff x="0" y="0"/>
              <a:chExt cx="812800" cy="812800"/>
            </a:xfrm>
          </p:grpSpPr>
          <p:sp>
            <p:nvSpPr>
              <p:cNvPr id="2043" name="Google Shape;204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4" name="Google Shape;2044;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45" name="Google Shape;2045;p15"/>
            <p:cNvGrpSpPr/>
            <p:nvPr/>
          </p:nvGrpSpPr>
          <p:grpSpPr>
            <a:xfrm>
              <a:off x="1452325" y="4200145"/>
              <a:ext cx="156362" cy="156362"/>
              <a:chOff x="0" y="0"/>
              <a:chExt cx="812800" cy="812800"/>
            </a:xfrm>
          </p:grpSpPr>
          <p:sp>
            <p:nvSpPr>
              <p:cNvPr id="2046" name="Google Shape;204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7" name="Google Shape;2047;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48" name="Google Shape;2048;p15"/>
            <p:cNvGrpSpPr/>
            <p:nvPr/>
          </p:nvGrpSpPr>
          <p:grpSpPr>
            <a:xfrm>
              <a:off x="1937308" y="4200145"/>
              <a:ext cx="156362" cy="156362"/>
              <a:chOff x="0" y="0"/>
              <a:chExt cx="812800" cy="812800"/>
            </a:xfrm>
          </p:grpSpPr>
          <p:sp>
            <p:nvSpPr>
              <p:cNvPr id="2049" name="Google Shape;204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0" name="Google Shape;2050;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51" name="Google Shape;2051;p15"/>
            <p:cNvGrpSpPr/>
            <p:nvPr/>
          </p:nvGrpSpPr>
          <p:grpSpPr>
            <a:xfrm>
              <a:off x="2422291" y="4200145"/>
              <a:ext cx="156362" cy="156362"/>
              <a:chOff x="0" y="0"/>
              <a:chExt cx="812800" cy="812800"/>
            </a:xfrm>
          </p:grpSpPr>
          <p:sp>
            <p:nvSpPr>
              <p:cNvPr id="2052" name="Google Shape;205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3" name="Google Shape;2053;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54" name="Google Shape;2054;p15"/>
            <p:cNvGrpSpPr/>
            <p:nvPr/>
          </p:nvGrpSpPr>
          <p:grpSpPr>
            <a:xfrm>
              <a:off x="1706775" y="4494170"/>
              <a:ext cx="156362" cy="156362"/>
              <a:chOff x="0" y="0"/>
              <a:chExt cx="812800" cy="812800"/>
            </a:xfrm>
          </p:grpSpPr>
          <p:sp>
            <p:nvSpPr>
              <p:cNvPr id="2055" name="Google Shape;2055;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6" name="Google Shape;2056;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57" name="Google Shape;2057;p15"/>
            <p:cNvGrpSpPr/>
            <p:nvPr/>
          </p:nvGrpSpPr>
          <p:grpSpPr>
            <a:xfrm>
              <a:off x="2191758" y="4494170"/>
              <a:ext cx="156362" cy="156362"/>
              <a:chOff x="0" y="0"/>
              <a:chExt cx="812800" cy="812800"/>
            </a:xfrm>
          </p:grpSpPr>
          <p:sp>
            <p:nvSpPr>
              <p:cNvPr id="2058" name="Google Shape;205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9" name="Google Shape;2059;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60" name="Google Shape;2060;p15"/>
            <p:cNvGrpSpPr/>
            <p:nvPr/>
          </p:nvGrpSpPr>
          <p:grpSpPr>
            <a:xfrm>
              <a:off x="2676742" y="4494170"/>
              <a:ext cx="156362" cy="156362"/>
              <a:chOff x="0" y="0"/>
              <a:chExt cx="812800" cy="812800"/>
            </a:xfrm>
          </p:grpSpPr>
          <p:sp>
            <p:nvSpPr>
              <p:cNvPr id="2061" name="Google Shape;2061;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2" name="Google Shape;2062;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63" name="Google Shape;2063;p15"/>
            <p:cNvGrpSpPr/>
            <p:nvPr/>
          </p:nvGrpSpPr>
          <p:grpSpPr>
            <a:xfrm>
              <a:off x="1452325" y="4759449"/>
              <a:ext cx="156362" cy="156362"/>
              <a:chOff x="0" y="0"/>
              <a:chExt cx="812800" cy="812800"/>
            </a:xfrm>
          </p:grpSpPr>
          <p:sp>
            <p:nvSpPr>
              <p:cNvPr id="2064" name="Google Shape;206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5" name="Google Shape;2065;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66" name="Google Shape;2066;p15"/>
            <p:cNvGrpSpPr/>
            <p:nvPr/>
          </p:nvGrpSpPr>
          <p:grpSpPr>
            <a:xfrm>
              <a:off x="1937308" y="4759449"/>
              <a:ext cx="156362" cy="156362"/>
              <a:chOff x="0" y="0"/>
              <a:chExt cx="812800" cy="812800"/>
            </a:xfrm>
          </p:grpSpPr>
          <p:sp>
            <p:nvSpPr>
              <p:cNvPr id="2067" name="Google Shape;206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8" name="Google Shape;2068;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69" name="Google Shape;2069;p15"/>
            <p:cNvGrpSpPr/>
            <p:nvPr/>
          </p:nvGrpSpPr>
          <p:grpSpPr>
            <a:xfrm>
              <a:off x="2422291" y="4759449"/>
              <a:ext cx="156362" cy="156362"/>
              <a:chOff x="0" y="0"/>
              <a:chExt cx="812800" cy="812800"/>
            </a:xfrm>
          </p:grpSpPr>
          <p:sp>
            <p:nvSpPr>
              <p:cNvPr id="2070" name="Google Shape;207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1" name="Google Shape;2071;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72" name="Google Shape;2072;p15"/>
            <p:cNvGrpSpPr/>
            <p:nvPr/>
          </p:nvGrpSpPr>
          <p:grpSpPr>
            <a:xfrm>
              <a:off x="1706775" y="5053474"/>
              <a:ext cx="156362" cy="156362"/>
              <a:chOff x="0" y="0"/>
              <a:chExt cx="812800" cy="812800"/>
            </a:xfrm>
          </p:grpSpPr>
          <p:sp>
            <p:nvSpPr>
              <p:cNvPr id="2073" name="Google Shape;207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4" name="Google Shape;2074;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75" name="Google Shape;2075;p15"/>
            <p:cNvGrpSpPr/>
            <p:nvPr/>
          </p:nvGrpSpPr>
          <p:grpSpPr>
            <a:xfrm>
              <a:off x="2191758" y="5053474"/>
              <a:ext cx="156362" cy="156362"/>
              <a:chOff x="0" y="0"/>
              <a:chExt cx="812800" cy="812800"/>
            </a:xfrm>
          </p:grpSpPr>
          <p:sp>
            <p:nvSpPr>
              <p:cNvPr id="2076" name="Google Shape;207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7" name="Google Shape;2077;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78" name="Google Shape;2078;p15"/>
            <p:cNvGrpSpPr/>
            <p:nvPr/>
          </p:nvGrpSpPr>
          <p:grpSpPr>
            <a:xfrm>
              <a:off x="2676742" y="5053474"/>
              <a:ext cx="156362" cy="156362"/>
              <a:chOff x="0" y="0"/>
              <a:chExt cx="812800" cy="812800"/>
            </a:xfrm>
          </p:grpSpPr>
          <p:sp>
            <p:nvSpPr>
              <p:cNvPr id="2079" name="Google Shape;207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0" name="Google Shape;2080;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81" name="Google Shape;2081;p15"/>
            <p:cNvGrpSpPr/>
            <p:nvPr/>
          </p:nvGrpSpPr>
          <p:grpSpPr>
            <a:xfrm>
              <a:off x="1452325" y="5318753"/>
              <a:ext cx="156362" cy="156362"/>
              <a:chOff x="0" y="0"/>
              <a:chExt cx="812800" cy="812800"/>
            </a:xfrm>
          </p:grpSpPr>
          <p:sp>
            <p:nvSpPr>
              <p:cNvPr id="2082" name="Google Shape;208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3" name="Google Shape;2083;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84" name="Google Shape;2084;p15"/>
            <p:cNvGrpSpPr/>
            <p:nvPr/>
          </p:nvGrpSpPr>
          <p:grpSpPr>
            <a:xfrm>
              <a:off x="1937308" y="5318753"/>
              <a:ext cx="156362" cy="156362"/>
              <a:chOff x="0" y="0"/>
              <a:chExt cx="812800" cy="812800"/>
            </a:xfrm>
          </p:grpSpPr>
          <p:sp>
            <p:nvSpPr>
              <p:cNvPr id="2085" name="Google Shape;2085;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6" name="Google Shape;2086;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87" name="Google Shape;2087;p15"/>
            <p:cNvGrpSpPr/>
            <p:nvPr/>
          </p:nvGrpSpPr>
          <p:grpSpPr>
            <a:xfrm>
              <a:off x="2422291" y="5318753"/>
              <a:ext cx="156362" cy="156362"/>
              <a:chOff x="0" y="0"/>
              <a:chExt cx="812800" cy="812800"/>
            </a:xfrm>
          </p:grpSpPr>
          <p:sp>
            <p:nvSpPr>
              <p:cNvPr id="2088" name="Google Shape;208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9" name="Google Shape;2089;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90" name="Google Shape;2090;p15"/>
            <p:cNvGrpSpPr/>
            <p:nvPr/>
          </p:nvGrpSpPr>
          <p:grpSpPr>
            <a:xfrm>
              <a:off x="1706775" y="5612778"/>
              <a:ext cx="156362" cy="156362"/>
              <a:chOff x="0" y="0"/>
              <a:chExt cx="812800" cy="812800"/>
            </a:xfrm>
          </p:grpSpPr>
          <p:sp>
            <p:nvSpPr>
              <p:cNvPr id="2091" name="Google Shape;2091;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2" name="Google Shape;2092;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93" name="Google Shape;2093;p15"/>
            <p:cNvGrpSpPr/>
            <p:nvPr/>
          </p:nvGrpSpPr>
          <p:grpSpPr>
            <a:xfrm>
              <a:off x="2191758" y="5612778"/>
              <a:ext cx="156362" cy="156362"/>
              <a:chOff x="0" y="0"/>
              <a:chExt cx="812800" cy="812800"/>
            </a:xfrm>
          </p:grpSpPr>
          <p:sp>
            <p:nvSpPr>
              <p:cNvPr id="2094" name="Google Shape;209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5" name="Google Shape;2095;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96" name="Google Shape;2096;p15"/>
            <p:cNvGrpSpPr/>
            <p:nvPr/>
          </p:nvGrpSpPr>
          <p:grpSpPr>
            <a:xfrm>
              <a:off x="2676742" y="5612778"/>
              <a:ext cx="156362" cy="156362"/>
              <a:chOff x="0" y="0"/>
              <a:chExt cx="812800" cy="812800"/>
            </a:xfrm>
          </p:grpSpPr>
          <p:sp>
            <p:nvSpPr>
              <p:cNvPr id="2097" name="Google Shape;209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8" name="Google Shape;2098;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99" name="Google Shape;2099;p15"/>
            <p:cNvGrpSpPr/>
            <p:nvPr/>
          </p:nvGrpSpPr>
          <p:grpSpPr>
            <a:xfrm>
              <a:off x="1452325" y="5878057"/>
              <a:ext cx="156362" cy="156362"/>
              <a:chOff x="0" y="0"/>
              <a:chExt cx="812800" cy="812800"/>
            </a:xfrm>
          </p:grpSpPr>
          <p:sp>
            <p:nvSpPr>
              <p:cNvPr id="2100" name="Google Shape;210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1" name="Google Shape;2101;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02" name="Google Shape;2102;p15"/>
            <p:cNvGrpSpPr/>
            <p:nvPr/>
          </p:nvGrpSpPr>
          <p:grpSpPr>
            <a:xfrm>
              <a:off x="1937308" y="5878057"/>
              <a:ext cx="156362" cy="156362"/>
              <a:chOff x="0" y="0"/>
              <a:chExt cx="812800" cy="812800"/>
            </a:xfrm>
          </p:grpSpPr>
          <p:sp>
            <p:nvSpPr>
              <p:cNvPr id="2103" name="Google Shape;210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4" name="Google Shape;2104;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05" name="Google Shape;2105;p15"/>
            <p:cNvGrpSpPr/>
            <p:nvPr/>
          </p:nvGrpSpPr>
          <p:grpSpPr>
            <a:xfrm>
              <a:off x="2422291" y="5878057"/>
              <a:ext cx="156362" cy="156362"/>
              <a:chOff x="0" y="0"/>
              <a:chExt cx="812800" cy="812800"/>
            </a:xfrm>
          </p:grpSpPr>
          <p:sp>
            <p:nvSpPr>
              <p:cNvPr id="2106" name="Google Shape;210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7" name="Google Shape;2107;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08" name="Google Shape;2108;p15"/>
            <p:cNvGrpSpPr/>
            <p:nvPr/>
          </p:nvGrpSpPr>
          <p:grpSpPr>
            <a:xfrm>
              <a:off x="1706775" y="6172082"/>
              <a:ext cx="156362" cy="156362"/>
              <a:chOff x="0" y="0"/>
              <a:chExt cx="812800" cy="812800"/>
            </a:xfrm>
          </p:grpSpPr>
          <p:sp>
            <p:nvSpPr>
              <p:cNvPr id="2109" name="Google Shape;210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0" name="Google Shape;2110;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11" name="Google Shape;2111;p15"/>
            <p:cNvGrpSpPr/>
            <p:nvPr/>
          </p:nvGrpSpPr>
          <p:grpSpPr>
            <a:xfrm>
              <a:off x="2191758" y="6172082"/>
              <a:ext cx="156362" cy="156362"/>
              <a:chOff x="0" y="0"/>
              <a:chExt cx="812800" cy="812800"/>
            </a:xfrm>
          </p:grpSpPr>
          <p:sp>
            <p:nvSpPr>
              <p:cNvPr id="2112" name="Google Shape;211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3" name="Google Shape;2113;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14" name="Google Shape;2114;p15"/>
            <p:cNvGrpSpPr/>
            <p:nvPr/>
          </p:nvGrpSpPr>
          <p:grpSpPr>
            <a:xfrm>
              <a:off x="2676742" y="6172082"/>
              <a:ext cx="156362" cy="156362"/>
              <a:chOff x="0" y="0"/>
              <a:chExt cx="812800" cy="812800"/>
            </a:xfrm>
          </p:grpSpPr>
          <p:sp>
            <p:nvSpPr>
              <p:cNvPr id="2115" name="Google Shape;2115;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6" name="Google Shape;2116;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17" name="Google Shape;2117;p15"/>
            <p:cNvGrpSpPr/>
            <p:nvPr/>
          </p:nvGrpSpPr>
          <p:grpSpPr>
            <a:xfrm>
              <a:off x="1452325" y="6437361"/>
              <a:ext cx="156362" cy="156362"/>
              <a:chOff x="0" y="0"/>
              <a:chExt cx="812800" cy="812800"/>
            </a:xfrm>
          </p:grpSpPr>
          <p:sp>
            <p:nvSpPr>
              <p:cNvPr id="2118" name="Google Shape;211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9" name="Google Shape;2119;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20" name="Google Shape;2120;p15"/>
            <p:cNvGrpSpPr/>
            <p:nvPr/>
          </p:nvGrpSpPr>
          <p:grpSpPr>
            <a:xfrm>
              <a:off x="1937308" y="6437361"/>
              <a:ext cx="156362" cy="156362"/>
              <a:chOff x="0" y="0"/>
              <a:chExt cx="812800" cy="812800"/>
            </a:xfrm>
          </p:grpSpPr>
          <p:sp>
            <p:nvSpPr>
              <p:cNvPr id="2121" name="Google Shape;2121;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2" name="Google Shape;2122;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23" name="Google Shape;2123;p15"/>
            <p:cNvGrpSpPr/>
            <p:nvPr/>
          </p:nvGrpSpPr>
          <p:grpSpPr>
            <a:xfrm>
              <a:off x="2422291" y="6437361"/>
              <a:ext cx="156362" cy="156362"/>
              <a:chOff x="0" y="0"/>
              <a:chExt cx="812800" cy="812800"/>
            </a:xfrm>
          </p:grpSpPr>
          <p:sp>
            <p:nvSpPr>
              <p:cNvPr id="2124" name="Google Shape;212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5" name="Google Shape;2125;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2126" name="Google Shape;2126;p15"/>
          <p:cNvSpPr txBox="1"/>
          <p:nvPr/>
        </p:nvSpPr>
        <p:spPr>
          <a:xfrm>
            <a:off x="4635690" y="1271296"/>
            <a:ext cx="1638900" cy="1385400"/>
          </a:xfrm>
          <a:prstGeom prst="rect">
            <a:avLst/>
          </a:prstGeom>
          <a:noFill/>
          <a:ln>
            <a:noFill/>
          </a:ln>
        </p:spPr>
        <p:txBody>
          <a:bodyPr anchorCtr="0" anchor="t" bIns="0" lIns="0" spcFirstLastPara="1" rIns="0" wrap="square" tIns="0">
            <a:spAutoFit/>
          </a:bodyPr>
          <a:lstStyle/>
          <a:p>
            <a:pPr indent="0" lvl="0" marL="0" marR="0" rtl="0" algn="ctr">
              <a:lnSpc>
                <a:spcPct val="139988"/>
              </a:lnSpc>
              <a:spcBef>
                <a:spcPts val="0"/>
              </a:spcBef>
              <a:spcAft>
                <a:spcPts val="0"/>
              </a:spcAft>
              <a:buNone/>
            </a:pPr>
            <a:r>
              <a:rPr b="0" i="0" lang="en-US" sz="9000" u="none" cap="none" strike="noStrike">
                <a:solidFill>
                  <a:srgbClr val="6DCCD4"/>
                </a:solidFill>
                <a:latin typeface="Hammersmith One"/>
                <a:ea typeface="Hammersmith One"/>
                <a:cs typeface="Hammersmith One"/>
                <a:sym typeface="Hammersmith One"/>
              </a:rPr>
              <a:t>01</a:t>
            </a:r>
            <a:endParaRPr/>
          </a:p>
        </p:txBody>
      </p:sp>
      <p:pic>
        <p:nvPicPr>
          <p:cNvPr id="2127" name="Google Shape;2127;p15"/>
          <p:cNvPicPr preferRelativeResize="0"/>
          <p:nvPr/>
        </p:nvPicPr>
        <p:blipFill>
          <a:blip r:embed="rId7">
            <a:alphaModFix/>
          </a:blip>
          <a:stretch>
            <a:fillRect/>
          </a:stretch>
        </p:blipFill>
        <p:spPr>
          <a:xfrm>
            <a:off x="6999425" y="2143888"/>
            <a:ext cx="4095500" cy="3812844"/>
          </a:xfrm>
          <a:prstGeom prst="rect">
            <a:avLst/>
          </a:prstGeom>
          <a:noFill/>
          <a:ln>
            <a:noFill/>
          </a:ln>
        </p:spPr>
      </p:pic>
      <p:grpSp>
        <p:nvGrpSpPr>
          <p:cNvPr id="2128" name="Google Shape;2128;p15"/>
          <p:cNvGrpSpPr/>
          <p:nvPr/>
        </p:nvGrpSpPr>
        <p:grpSpPr>
          <a:xfrm>
            <a:off x="6895398" y="1923979"/>
            <a:ext cx="1277440" cy="390086"/>
            <a:chOff x="0" y="0"/>
            <a:chExt cx="1703253" cy="520114"/>
          </a:xfrm>
        </p:grpSpPr>
        <p:grpSp>
          <p:nvGrpSpPr>
            <p:cNvPr id="2129" name="Google Shape;2129;p15"/>
            <p:cNvGrpSpPr/>
            <p:nvPr/>
          </p:nvGrpSpPr>
          <p:grpSpPr>
            <a:xfrm>
              <a:off x="313876" y="0"/>
              <a:ext cx="192880" cy="192880"/>
              <a:chOff x="0" y="0"/>
              <a:chExt cx="812800" cy="812800"/>
            </a:xfrm>
          </p:grpSpPr>
          <p:sp>
            <p:nvSpPr>
              <p:cNvPr id="2130" name="Google Shape;213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1" name="Google Shape;2131;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32" name="Google Shape;2132;p15"/>
            <p:cNvGrpSpPr/>
            <p:nvPr/>
          </p:nvGrpSpPr>
          <p:grpSpPr>
            <a:xfrm>
              <a:off x="912125" y="0"/>
              <a:ext cx="192880" cy="192880"/>
              <a:chOff x="0" y="0"/>
              <a:chExt cx="812800" cy="812800"/>
            </a:xfrm>
          </p:grpSpPr>
          <p:sp>
            <p:nvSpPr>
              <p:cNvPr id="2133" name="Google Shape;213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4" name="Google Shape;2134;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35" name="Google Shape;2135;p15"/>
            <p:cNvGrpSpPr/>
            <p:nvPr/>
          </p:nvGrpSpPr>
          <p:grpSpPr>
            <a:xfrm>
              <a:off x="1510373" y="0"/>
              <a:ext cx="192880" cy="192880"/>
              <a:chOff x="0" y="0"/>
              <a:chExt cx="812800" cy="812800"/>
            </a:xfrm>
          </p:grpSpPr>
          <p:sp>
            <p:nvSpPr>
              <p:cNvPr id="2136" name="Google Shape;213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7" name="Google Shape;2137;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38" name="Google Shape;2138;p15"/>
            <p:cNvGrpSpPr/>
            <p:nvPr/>
          </p:nvGrpSpPr>
          <p:grpSpPr>
            <a:xfrm>
              <a:off x="0" y="327234"/>
              <a:ext cx="192880" cy="192880"/>
              <a:chOff x="0" y="0"/>
              <a:chExt cx="812800" cy="812800"/>
            </a:xfrm>
          </p:grpSpPr>
          <p:sp>
            <p:nvSpPr>
              <p:cNvPr id="2139" name="Google Shape;213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0" name="Google Shape;2140;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41" name="Google Shape;2141;p15"/>
            <p:cNvGrpSpPr/>
            <p:nvPr/>
          </p:nvGrpSpPr>
          <p:grpSpPr>
            <a:xfrm>
              <a:off x="598248" y="327234"/>
              <a:ext cx="192880" cy="192880"/>
              <a:chOff x="0" y="0"/>
              <a:chExt cx="812800" cy="812800"/>
            </a:xfrm>
          </p:grpSpPr>
          <p:sp>
            <p:nvSpPr>
              <p:cNvPr id="2142" name="Google Shape;214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3" name="Google Shape;2143;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44" name="Google Shape;2144;p15"/>
            <p:cNvGrpSpPr/>
            <p:nvPr/>
          </p:nvGrpSpPr>
          <p:grpSpPr>
            <a:xfrm>
              <a:off x="1196497" y="327234"/>
              <a:ext cx="192880" cy="192880"/>
              <a:chOff x="0" y="0"/>
              <a:chExt cx="812800" cy="812800"/>
            </a:xfrm>
          </p:grpSpPr>
          <p:sp>
            <p:nvSpPr>
              <p:cNvPr id="2145" name="Google Shape;2145;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6" name="Google Shape;2146;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2147" name="Google Shape;2147;p15"/>
          <p:cNvSpPr txBox="1"/>
          <p:nvPr/>
        </p:nvSpPr>
        <p:spPr>
          <a:xfrm>
            <a:off x="10106132" y="1271296"/>
            <a:ext cx="1955100" cy="1385400"/>
          </a:xfrm>
          <a:prstGeom prst="rect">
            <a:avLst/>
          </a:prstGeom>
          <a:noFill/>
          <a:ln>
            <a:noFill/>
          </a:ln>
        </p:spPr>
        <p:txBody>
          <a:bodyPr anchorCtr="0" anchor="t" bIns="0" lIns="0" spcFirstLastPara="1" rIns="0" wrap="square" tIns="0">
            <a:spAutoFit/>
          </a:bodyPr>
          <a:lstStyle/>
          <a:p>
            <a:pPr indent="0" lvl="0" marL="0" marR="0" rtl="0" algn="ctr">
              <a:lnSpc>
                <a:spcPct val="139988"/>
              </a:lnSpc>
              <a:spcBef>
                <a:spcPts val="0"/>
              </a:spcBef>
              <a:spcAft>
                <a:spcPts val="0"/>
              </a:spcAft>
              <a:buNone/>
            </a:pPr>
            <a:r>
              <a:rPr b="0" i="0" lang="en-US" sz="9000" u="none" cap="none" strike="noStrike">
                <a:solidFill>
                  <a:srgbClr val="FFE17E"/>
                </a:solidFill>
                <a:latin typeface="Hammersmith One"/>
                <a:ea typeface="Hammersmith One"/>
                <a:cs typeface="Hammersmith One"/>
                <a:sym typeface="Hammersmith One"/>
              </a:rPr>
              <a:t>02</a:t>
            </a:r>
            <a:endParaRPr/>
          </a:p>
        </p:txBody>
      </p:sp>
      <p:pic>
        <p:nvPicPr>
          <p:cNvPr id="2148" name="Google Shape;2148;p15"/>
          <p:cNvPicPr preferRelativeResize="0"/>
          <p:nvPr/>
        </p:nvPicPr>
        <p:blipFill>
          <a:blip r:embed="rId8">
            <a:alphaModFix/>
          </a:blip>
          <a:stretch>
            <a:fillRect/>
          </a:stretch>
        </p:blipFill>
        <p:spPr>
          <a:xfrm>
            <a:off x="12552225" y="2146550"/>
            <a:ext cx="4151175" cy="3858581"/>
          </a:xfrm>
          <a:prstGeom prst="rect">
            <a:avLst/>
          </a:prstGeom>
          <a:noFill/>
          <a:ln>
            <a:noFill/>
          </a:ln>
        </p:spPr>
      </p:pic>
      <p:sp>
        <p:nvSpPr>
          <p:cNvPr id="2149" name="Google Shape;2149;p15"/>
          <p:cNvSpPr txBox="1"/>
          <p:nvPr/>
        </p:nvSpPr>
        <p:spPr>
          <a:xfrm>
            <a:off x="15748261" y="1271296"/>
            <a:ext cx="1823100" cy="1385400"/>
          </a:xfrm>
          <a:prstGeom prst="rect">
            <a:avLst/>
          </a:prstGeom>
          <a:noFill/>
          <a:ln>
            <a:noFill/>
          </a:ln>
        </p:spPr>
        <p:txBody>
          <a:bodyPr anchorCtr="0" anchor="t" bIns="0" lIns="0" spcFirstLastPara="1" rIns="0" wrap="square" tIns="0">
            <a:spAutoFit/>
          </a:bodyPr>
          <a:lstStyle/>
          <a:p>
            <a:pPr indent="0" lvl="0" marL="0" marR="0" rtl="0" algn="ctr">
              <a:lnSpc>
                <a:spcPct val="139988"/>
              </a:lnSpc>
              <a:spcBef>
                <a:spcPts val="0"/>
              </a:spcBef>
              <a:spcAft>
                <a:spcPts val="0"/>
              </a:spcAft>
              <a:buNone/>
            </a:pPr>
            <a:r>
              <a:rPr b="0" i="0" lang="en-US" sz="9000" u="none" cap="none" strike="noStrike">
                <a:solidFill>
                  <a:srgbClr val="FFA49C"/>
                </a:solidFill>
                <a:latin typeface="Hammersmith One"/>
                <a:ea typeface="Hammersmith One"/>
                <a:cs typeface="Hammersmith One"/>
                <a:sym typeface="Hammersmith One"/>
              </a:rPr>
              <a:t>03</a:t>
            </a:r>
            <a:endParaRPr/>
          </a:p>
        </p:txBody>
      </p:sp>
    </p:spTree>
  </p:cSld>
  <p:clrMapOvr>
    <a:masterClrMapping/>
  </p:clrMapOvr>
  <p:transition spd="med">
    <p:push/>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A49C"/>
        </a:solidFill>
      </p:bgPr>
    </p:bg>
    <p:spTree>
      <p:nvGrpSpPr>
        <p:cNvPr id="2153" name="Shape 2153"/>
        <p:cNvGrpSpPr/>
        <p:nvPr/>
      </p:nvGrpSpPr>
      <p:grpSpPr>
        <a:xfrm>
          <a:off x="0" y="0"/>
          <a:ext cx="0" cy="0"/>
          <a:chOff x="0" y="0"/>
          <a:chExt cx="0" cy="0"/>
        </a:xfrm>
      </p:grpSpPr>
      <p:grpSp>
        <p:nvGrpSpPr>
          <p:cNvPr id="2154" name="Google Shape;2154;p16"/>
          <p:cNvGrpSpPr/>
          <p:nvPr/>
        </p:nvGrpSpPr>
        <p:grpSpPr>
          <a:xfrm>
            <a:off x="9123510" y="-4469986"/>
            <a:ext cx="15478503" cy="19366175"/>
            <a:chOff x="0" y="0"/>
            <a:chExt cx="20638005" cy="25821567"/>
          </a:xfrm>
        </p:grpSpPr>
        <p:sp>
          <p:nvSpPr>
            <p:cNvPr id="2155" name="Google Shape;2155;p16"/>
            <p:cNvSpPr/>
            <p:nvPr/>
          </p:nvSpPr>
          <p:spPr>
            <a:xfrm>
              <a:off x="1731727" y="13128987"/>
              <a:ext cx="2964328" cy="2830933"/>
            </a:xfrm>
            <a:custGeom>
              <a:rect b="b" l="l" r="r" t="t"/>
              <a:pathLst>
                <a:path extrusionOk="0" h="2830933" w="2964328">
                  <a:moveTo>
                    <a:pt x="0" y="0"/>
                  </a:moveTo>
                  <a:lnTo>
                    <a:pt x="2964328" y="0"/>
                  </a:lnTo>
                  <a:lnTo>
                    <a:pt x="2964328" y="2830933"/>
                  </a:lnTo>
                  <a:lnTo>
                    <a:pt x="0" y="2830933"/>
                  </a:lnTo>
                  <a:lnTo>
                    <a:pt x="0" y="0"/>
                  </a:lnTo>
                  <a:close/>
                </a:path>
              </a:pathLst>
            </a:custGeom>
            <a:blipFill rotWithShape="1">
              <a:blip r:embed="rId3">
                <a:alphaModFix amt="15000"/>
              </a:blip>
              <a:stretch>
                <a:fillRect b="0" l="0" r="0" t="0"/>
              </a:stretch>
            </a:blipFill>
            <a:ln>
              <a:noFill/>
            </a:ln>
          </p:spPr>
        </p:sp>
        <p:sp>
          <p:nvSpPr>
            <p:cNvPr id="2156" name="Google Shape;2156;p16"/>
            <p:cNvSpPr/>
            <p:nvPr/>
          </p:nvSpPr>
          <p:spPr>
            <a:xfrm>
              <a:off x="150445" y="12910783"/>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15000"/>
              </a:blip>
              <a:stretch>
                <a:fillRect b="0" l="-51634" r="0" t="-79882"/>
              </a:stretch>
            </a:blipFill>
            <a:ln>
              <a:noFill/>
            </a:ln>
          </p:spPr>
        </p:sp>
        <p:sp>
          <p:nvSpPr>
            <p:cNvPr id="2157" name="Google Shape;2157;p16"/>
            <p:cNvSpPr/>
            <p:nvPr/>
          </p:nvSpPr>
          <p:spPr>
            <a:xfrm flipH="1">
              <a:off x="150445" y="16942284"/>
              <a:ext cx="2420741" cy="2311808"/>
            </a:xfrm>
            <a:custGeom>
              <a:rect b="b" l="l" r="r" t="t"/>
              <a:pathLst>
                <a:path extrusionOk="0" h="2311808" w="2420741">
                  <a:moveTo>
                    <a:pt x="2420742" y="0"/>
                  </a:moveTo>
                  <a:lnTo>
                    <a:pt x="0" y="0"/>
                  </a:lnTo>
                  <a:lnTo>
                    <a:pt x="0" y="2311808"/>
                  </a:lnTo>
                  <a:lnTo>
                    <a:pt x="2420742" y="2311808"/>
                  </a:lnTo>
                  <a:lnTo>
                    <a:pt x="2420742" y="0"/>
                  </a:lnTo>
                  <a:close/>
                </a:path>
              </a:pathLst>
            </a:custGeom>
            <a:blipFill rotWithShape="1">
              <a:blip r:embed="rId3">
                <a:alphaModFix amt="15000"/>
              </a:blip>
              <a:stretch>
                <a:fillRect b="0" l="0" r="0" t="0"/>
              </a:stretch>
            </a:blipFill>
            <a:ln>
              <a:noFill/>
            </a:ln>
          </p:spPr>
        </p:sp>
        <p:sp>
          <p:nvSpPr>
            <p:cNvPr id="2158" name="Google Shape;2158;p16"/>
            <p:cNvSpPr/>
            <p:nvPr/>
          </p:nvSpPr>
          <p:spPr>
            <a:xfrm flipH="1">
              <a:off x="150445" y="14972360"/>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2159" name="Google Shape;2159;p16"/>
            <p:cNvSpPr/>
            <p:nvPr/>
          </p:nvSpPr>
          <p:spPr>
            <a:xfrm flipH="1" rot="9431070">
              <a:off x="2810464" y="16279912"/>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15000"/>
              </a:blip>
              <a:stretch>
                <a:fillRect b="0" l="-51634" r="0" t="-79882"/>
              </a:stretch>
            </a:blipFill>
            <a:ln>
              <a:noFill/>
            </a:ln>
          </p:spPr>
        </p:sp>
        <p:grpSp>
          <p:nvGrpSpPr>
            <p:cNvPr id="2160" name="Google Shape;2160;p16"/>
            <p:cNvGrpSpPr/>
            <p:nvPr/>
          </p:nvGrpSpPr>
          <p:grpSpPr>
            <a:xfrm>
              <a:off x="2571187" y="15631698"/>
              <a:ext cx="300891" cy="307943"/>
              <a:chOff x="0" y="-19050"/>
              <a:chExt cx="812800" cy="831850"/>
            </a:xfrm>
          </p:grpSpPr>
          <p:sp>
            <p:nvSpPr>
              <p:cNvPr id="2161" name="Google Shape;2161;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2" name="Google Shape;2162;p16"/>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63" name="Google Shape;2163;p16"/>
            <p:cNvGrpSpPr/>
            <p:nvPr/>
          </p:nvGrpSpPr>
          <p:grpSpPr>
            <a:xfrm>
              <a:off x="0" y="16935232"/>
              <a:ext cx="300891" cy="307943"/>
              <a:chOff x="0" y="-19050"/>
              <a:chExt cx="812800" cy="831850"/>
            </a:xfrm>
          </p:grpSpPr>
          <p:sp>
            <p:nvSpPr>
              <p:cNvPr id="2164" name="Google Shape;2164;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5" name="Google Shape;2165;p16"/>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66" name="Google Shape;2166;p16"/>
            <p:cNvSpPr/>
            <p:nvPr/>
          </p:nvSpPr>
          <p:spPr>
            <a:xfrm>
              <a:off x="7020910" y="13128987"/>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15000"/>
              </a:blip>
              <a:stretch>
                <a:fillRect b="0" l="0" r="0" t="0"/>
              </a:stretch>
            </a:blipFill>
            <a:ln>
              <a:noFill/>
            </a:ln>
          </p:spPr>
        </p:sp>
        <p:sp>
          <p:nvSpPr>
            <p:cNvPr id="2167" name="Google Shape;2167;p16"/>
            <p:cNvSpPr/>
            <p:nvPr/>
          </p:nvSpPr>
          <p:spPr>
            <a:xfrm>
              <a:off x="5439628" y="12910783"/>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15000"/>
              </a:blip>
              <a:stretch>
                <a:fillRect b="0" l="-51634" r="0" t="-79882"/>
              </a:stretch>
            </a:blipFill>
            <a:ln>
              <a:noFill/>
            </a:ln>
          </p:spPr>
        </p:sp>
        <p:sp>
          <p:nvSpPr>
            <p:cNvPr id="2168" name="Google Shape;2168;p16"/>
            <p:cNvSpPr/>
            <p:nvPr/>
          </p:nvSpPr>
          <p:spPr>
            <a:xfrm flipH="1">
              <a:off x="5439628" y="16942284"/>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15000"/>
              </a:blip>
              <a:stretch>
                <a:fillRect b="0" l="0" r="0" t="0"/>
              </a:stretch>
            </a:blipFill>
            <a:ln>
              <a:noFill/>
            </a:ln>
          </p:spPr>
        </p:sp>
        <p:sp>
          <p:nvSpPr>
            <p:cNvPr id="2169" name="Google Shape;2169;p16"/>
            <p:cNvSpPr/>
            <p:nvPr/>
          </p:nvSpPr>
          <p:spPr>
            <a:xfrm flipH="1">
              <a:off x="5439628" y="14972360"/>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2170" name="Google Shape;2170;p16"/>
            <p:cNvSpPr/>
            <p:nvPr/>
          </p:nvSpPr>
          <p:spPr>
            <a:xfrm flipH="1" rot="9431070">
              <a:off x="8099647" y="16279912"/>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15000"/>
              </a:blip>
              <a:stretch>
                <a:fillRect b="0" l="-51634" r="0" t="-79882"/>
              </a:stretch>
            </a:blipFill>
            <a:ln>
              <a:noFill/>
            </a:ln>
          </p:spPr>
        </p:sp>
        <p:grpSp>
          <p:nvGrpSpPr>
            <p:cNvPr id="2171" name="Google Shape;2171;p16"/>
            <p:cNvGrpSpPr/>
            <p:nvPr/>
          </p:nvGrpSpPr>
          <p:grpSpPr>
            <a:xfrm>
              <a:off x="7860369" y="15631698"/>
              <a:ext cx="300891" cy="307943"/>
              <a:chOff x="0" y="-19050"/>
              <a:chExt cx="812800" cy="831850"/>
            </a:xfrm>
          </p:grpSpPr>
          <p:sp>
            <p:nvSpPr>
              <p:cNvPr id="2172" name="Google Shape;2172;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3" name="Google Shape;2173;p16"/>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74" name="Google Shape;2174;p16"/>
            <p:cNvGrpSpPr/>
            <p:nvPr/>
          </p:nvGrpSpPr>
          <p:grpSpPr>
            <a:xfrm>
              <a:off x="5289182" y="16935232"/>
              <a:ext cx="300891" cy="307943"/>
              <a:chOff x="0" y="-19050"/>
              <a:chExt cx="812800" cy="831850"/>
            </a:xfrm>
          </p:grpSpPr>
          <p:sp>
            <p:nvSpPr>
              <p:cNvPr id="2175" name="Google Shape;2175;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6" name="Google Shape;2176;p16"/>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77" name="Google Shape;2177;p16"/>
            <p:cNvSpPr/>
            <p:nvPr/>
          </p:nvSpPr>
          <p:spPr>
            <a:xfrm>
              <a:off x="1731727" y="19696462"/>
              <a:ext cx="2964328" cy="2830933"/>
            </a:xfrm>
            <a:custGeom>
              <a:rect b="b" l="l" r="r" t="t"/>
              <a:pathLst>
                <a:path extrusionOk="0" h="2830933" w="2964328">
                  <a:moveTo>
                    <a:pt x="0" y="0"/>
                  </a:moveTo>
                  <a:lnTo>
                    <a:pt x="2964328" y="0"/>
                  </a:lnTo>
                  <a:lnTo>
                    <a:pt x="2964328" y="2830933"/>
                  </a:lnTo>
                  <a:lnTo>
                    <a:pt x="0" y="2830933"/>
                  </a:lnTo>
                  <a:lnTo>
                    <a:pt x="0" y="0"/>
                  </a:lnTo>
                  <a:close/>
                </a:path>
              </a:pathLst>
            </a:custGeom>
            <a:blipFill rotWithShape="1">
              <a:blip r:embed="rId3">
                <a:alphaModFix amt="15000"/>
              </a:blip>
              <a:stretch>
                <a:fillRect b="0" l="0" r="0" t="0"/>
              </a:stretch>
            </a:blipFill>
            <a:ln>
              <a:noFill/>
            </a:ln>
          </p:spPr>
        </p:sp>
        <p:sp>
          <p:nvSpPr>
            <p:cNvPr id="2178" name="Google Shape;2178;p16"/>
            <p:cNvSpPr/>
            <p:nvPr/>
          </p:nvSpPr>
          <p:spPr>
            <a:xfrm>
              <a:off x="150445" y="19478259"/>
              <a:ext cx="1980078" cy="1633670"/>
            </a:xfrm>
            <a:custGeom>
              <a:rect b="b" l="l" r="r" t="t"/>
              <a:pathLst>
                <a:path extrusionOk="0" h="1633670" w="1980078">
                  <a:moveTo>
                    <a:pt x="0" y="0"/>
                  </a:moveTo>
                  <a:lnTo>
                    <a:pt x="1980078" y="0"/>
                  </a:lnTo>
                  <a:lnTo>
                    <a:pt x="1980078" y="1633669"/>
                  </a:lnTo>
                  <a:lnTo>
                    <a:pt x="0" y="1633669"/>
                  </a:lnTo>
                  <a:lnTo>
                    <a:pt x="0" y="0"/>
                  </a:lnTo>
                  <a:close/>
                </a:path>
              </a:pathLst>
            </a:custGeom>
            <a:blipFill rotWithShape="1">
              <a:blip r:embed="rId4">
                <a:alphaModFix amt="15000"/>
              </a:blip>
              <a:stretch>
                <a:fillRect b="0" l="-51634" r="0" t="-79882"/>
              </a:stretch>
            </a:blipFill>
            <a:ln>
              <a:noFill/>
            </a:ln>
          </p:spPr>
        </p:sp>
        <p:sp>
          <p:nvSpPr>
            <p:cNvPr id="2179" name="Google Shape;2179;p16"/>
            <p:cNvSpPr/>
            <p:nvPr/>
          </p:nvSpPr>
          <p:spPr>
            <a:xfrm flipH="1">
              <a:off x="150445" y="23509759"/>
              <a:ext cx="2420741" cy="2311808"/>
            </a:xfrm>
            <a:custGeom>
              <a:rect b="b" l="l" r="r" t="t"/>
              <a:pathLst>
                <a:path extrusionOk="0" h="2311808" w="2420741">
                  <a:moveTo>
                    <a:pt x="2420742" y="0"/>
                  </a:moveTo>
                  <a:lnTo>
                    <a:pt x="0" y="0"/>
                  </a:lnTo>
                  <a:lnTo>
                    <a:pt x="0" y="2311808"/>
                  </a:lnTo>
                  <a:lnTo>
                    <a:pt x="2420742" y="2311808"/>
                  </a:lnTo>
                  <a:lnTo>
                    <a:pt x="2420742" y="0"/>
                  </a:lnTo>
                  <a:close/>
                </a:path>
              </a:pathLst>
            </a:custGeom>
            <a:blipFill rotWithShape="1">
              <a:blip r:embed="rId3">
                <a:alphaModFix amt="15000"/>
              </a:blip>
              <a:stretch>
                <a:fillRect b="0" l="0" r="0" t="0"/>
              </a:stretch>
            </a:blipFill>
            <a:ln>
              <a:noFill/>
            </a:ln>
          </p:spPr>
        </p:sp>
        <p:sp>
          <p:nvSpPr>
            <p:cNvPr id="2180" name="Google Shape;2180;p16"/>
            <p:cNvSpPr/>
            <p:nvPr/>
          </p:nvSpPr>
          <p:spPr>
            <a:xfrm flipH="1">
              <a:off x="150445" y="21539835"/>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2181" name="Google Shape;2181;p16"/>
            <p:cNvSpPr/>
            <p:nvPr/>
          </p:nvSpPr>
          <p:spPr>
            <a:xfrm flipH="1" rot="9431070">
              <a:off x="2810464" y="22847387"/>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15000"/>
              </a:blip>
              <a:stretch>
                <a:fillRect b="0" l="-51634" r="0" t="-79882"/>
              </a:stretch>
            </a:blipFill>
            <a:ln>
              <a:noFill/>
            </a:ln>
          </p:spPr>
        </p:sp>
        <p:grpSp>
          <p:nvGrpSpPr>
            <p:cNvPr id="2182" name="Google Shape;2182;p16"/>
            <p:cNvGrpSpPr/>
            <p:nvPr/>
          </p:nvGrpSpPr>
          <p:grpSpPr>
            <a:xfrm>
              <a:off x="2571187" y="22199173"/>
              <a:ext cx="300891" cy="307943"/>
              <a:chOff x="0" y="-19050"/>
              <a:chExt cx="812800" cy="831850"/>
            </a:xfrm>
          </p:grpSpPr>
          <p:sp>
            <p:nvSpPr>
              <p:cNvPr id="2183" name="Google Shape;2183;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4" name="Google Shape;2184;p16"/>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85" name="Google Shape;2185;p16"/>
            <p:cNvGrpSpPr/>
            <p:nvPr/>
          </p:nvGrpSpPr>
          <p:grpSpPr>
            <a:xfrm>
              <a:off x="0" y="23502707"/>
              <a:ext cx="300891" cy="307943"/>
              <a:chOff x="0" y="-19050"/>
              <a:chExt cx="812800" cy="831850"/>
            </a:xfrm>
          </p:grpSpPr>
          <p:sp>
            <p:nvSpPr>
              <p:cNvPr id="2186" name="Google Shape;2186;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7" name="Google Shape;2187;p16"/>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88" name="Google Shape;2188;p16"/>
            <p:cNvSpPr/>
            <p:nvPr/>
          </p:nvSpPr>
          <p:spPr>
            <a:xfrm>
              <a:off x="7020910" y="19696462"/>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15000"/>
              </a:blip>
              <a:stretch>
                <a:fillRect b="0" l="0" r="0" t="0"/>
              </a:stretch>
            </a:blipFill>
            <a:ln>
              <a:noFill/>
            </a:ln>
          </p:spPr>
        </p:sp>
        <p:sp>
          <p:nvSpPr>
            <p:cNvPr id="2189" name="Google Shape;2189;p16"/>
            <p:cNvSpPr/>
            <p:nvPr/>
          </p:nvSpPr>
          <p:spPr>
            <a:xfrm>
              <a:off x="5439628" y="19478259"/>
              <a:ext cx="1980078" cy="1633670"/>
            </a:xfrm>
            <a:custGeom>
              <a:rect b="b" l="l" r="r" t="t"/>
              <a:pathLst>
                <a:path extrusionOk="0" h="1633670" w="1980078">
                  <a:moveTo>
                    <a:pt x="0" y="0"/>
                  </a:moveTo>
                  <a:lnTo>
                    <a:pt x="1980078" y="0"/>
                  </a:lnTo>
                  <a:lnTo>
                    <a:pt x="1980078" y="1633669"/>
                  </a:lnTo>
                  <a:lnTo>
                    <a:pt x="0" y="1633669"/>
                  </a:lnTo>
                  <a:lnTo>
                    <a:pt x="0" y="0"/>
                  </a:lnTo>
                  <a:close/>
                </a:path>
              </a:pathLst>
            </a:custGeom>
            <a:blipFill rotWithShape="1">
              <a:blip r:embed="rId4">
                <a:alphaModFix amt="15000"/>
              </a:blip>
              <a:stretch>
                <a:fillRect b="0" l="-51634" r="0" t="-79882"/>
              </a:stretch>
            </a:blipFill>
            <a:ln>
              <a:noFill/>
            </a:ln>
          </p:spPr>
        </p:sp>
        <p:sp>
          <p:nvSpPr>
            <p:cNvPr id="2190" name="Google Shape;2190;p16"/>
            <p:cNvSpPr/>
            <p:nvPr/>
          </p:nvSpPr>
          <p:spPr>
            <a:xfrm flipH="1">
              <a:off x="5439628" y="23509759"/>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15000"/>
              </a:blip>
              <a:stretch>
                <a:fillRect b="0" l="0" r="0" t="0"/>
              </a:stretch>
            </a:blipFill>
            <a:ln>
              <a:noFill/>
            </a:ln>
          </p:spPr>
        </p:sp>
        <p:sp>
          <p:nvSpPr>
            <p:cNvPr id="2191" name="Google Shape;2191;p16"/>
            <p:cNvSpPr/>
            <p:nvPr/>
          </p:nvSpPr>
          <p:spPr>
            <a:xfrm flipH="1">
              <a:off x="5439628" y="21539835"/>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2192" name="Google Shape;2192;p16"/>
            <p:cNvSpPr/>
            <p:nvPr/>
          </p:nvSpPr>
          <p:spPr>
            <a:xfrm flipH="1" rot="9431070">
              <a:off x="8099647" y="22847387"/>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15000"/>
              </a:blip>
              <a:stretch>
                <a:fillRect b="0" l="-51634" r="0" t="-79882"/>
              </a:stretch>
            </a:blipFill>
            <a:ln>
              <a:noFill/>
            </a:ln>
          </p:spPr>
        </p:sp>
        <p:grpSp>
          <p:nvGrpSpPr>
            <p:cNvPr id="2193" name="Google Shape;2193;p16"/>
            <p:cNvGrpSpPr/>
            <p:nvPr/>
          </p:nvGrpSpPr>
          <p:grpSpPr>
            <a:xfrm>
              <a:off x="7860369" y="22199173"/>
              <a:ext cx="300891" cy="307943"/>
              <a:chOff x="0" y="-19050"/>
              <a:chExt cx="812800" cy="831850"/>
            </a:xfrm>
          </p:grpSpPr>
          <p:sp>
            <p:nvSpPr>
              <p:cNvPr id="2194" name="Google Shape;2194;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5" name="Google Shape;2195;p16"/>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96" name="Google Shape;2196;p16"/>
            <p:cNvGrpSpPr/>
            <p:nvPr/>
          </p:nvGrpSpPr>
          <p:grpSpPr>
            <a:xfrm>
              <a:off x="5289182" y="23502707"/>
              <a:ext cx="300891" cy="307943"/>
              <a:chOff x="0" y="-19050"/>
              <a:chExt cx="812800" cy="831850"/>
            </a:xfrm>
          </p:grpSpPr>
          <p:sp>
            <p:nvSpPr>
              <p:cNvPr id="2197" name="Google Shape;2197;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8" name="Google Shape;2198;p16"/>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99" name="Google Shape;2199;p16"/>
            <p:cNvGrpSpPr/>
            <p:nvPr/>
          </p:nvGrpSpPr>
          <p:grpSpPr>
            <a:xfrm>
              <a:off x="3506384" y="18571638"/>
              <a:ext cx="399221" cy="408578"/>
              <a:chOff x="0" y="-19050"/>
              <a:chExt cx="812800" cy="831850"/>
            </a:xfrm>
          </p:grpSpPr>
          <p:sp>
            <p:nvSpPr>
              <p:cNvPr id="2200" name="Google Shape;2200;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1" name="Google Shape;2201;p16"/>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02" name="Google Shape;2202;p16"/>
            <p:cNvGrpSpPr/>
            <p:nvPr/>
          </p:nvGrpSpPr>
          <p:grpSpPr>
            <a:xfrm>
              <a:off x="8992227" y="18571638"/>
              <a:ext cx="399221" cy="408578"/>
              <a:chOff x="0" y="-19050"/>
              <a:chExt cx="812800" cy="831850"/>
            </a:xfrm>
          </p:grpSpPr>
          <p:sp>
            <p:nvSpPr>
              <p:cNvPr id="2203" name="Google Shape;2203;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4" name="Google Shape;2204;p16"/>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05" name="Google Shape;2205;p16"/>
            <p:cNvSpPr/>
            <p:nvPr/>
          </p:nvSpPr>
          <p:spPr>
            <a:xfrm>
              <a:off x="12050730" y="13128987"/>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15000"/>
              </a:blip>
              <a:stretch>
                <a:fillRect b="0" l="0" r="0" t="0"/>
              </a:stretch>
            </a:blipFill>
            <a:ln>
              <a:noFill/>
            </a:ln>
          </p:spPr>
        </p:sp>
        <p:sp>
          <p:nvSpPr>
            <p:cNvPr id="2206" name="Google Shape;2206;p16"/>
            <p:cNvSpPr/>
            <p:nvPr/>
          </p:nvSpPr>
          <p:spPr>
            <a:xfrm>
              <a:off x="10469448" y="12910783"/>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15000"/>
              </a:blip>
              <a:stretch>
                <a:fillRect b="0" l="-51634" r="0" t="-79882"/>
              </a:stretch>
            </a:blipFill>
            <a:ln>
              <a:noFill/>
            </a:ln>
          </p:spPr>
        </p:sp>
        <p:sp>
          <p:nvSpPr>
            <p:cNvPr id="2207" name="Google Shape;2207;p16"/>
            <p:cNvSpPr/>
            <p:nvPr/>
          </p:nvSpPr>
          <p:spPr>
            <a:xfrm flipH="1">
              <a:off x="10469448" y="16942284"/>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15000"/>
              </a:blip>
              <a:stretch>
                <a:fillRect b="0" l="0" r="0" t="0"/>
              </a:stretch>
            </a:blipFill>
            <a:ln>
              <a:noFill/>
            </a:ln>
          </p:spPr>
        </p:sp>
        <p:sp>
          <p:nvSpPr>
            <p:cNvPr id="2208" name="Google Shape;2208;p16"/>
            <p:cNvSpPr/>
            <p:nvPr/>
          </p:nvSpPr>
          <p:spPr>
            <a:xfrm flipH="1">
              <a:off x="10469448" y="14972360"/>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2209" name="Google Shape;2209;p16"/>
            <p:cNvSpPr/>
            <p:nvPr/>
          </p:nvSpPr>
          <p:spPr>
            <a:xfrm flipH="1" rot="9431070">
              <a:off x="13129467" y="16279912"/>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15000"/>
              </a:blip>
              <a:stretch>
                <a:fillRect b="0" l="-51634" r="0" t="-79882"/>
              </a:stretch>
            </a:blipFill>
            <a:ln>
              <a:noFill/>
            </a:ln>
          </p:spPr>
        </p:sp>
        <p:grpSp>
          <p:nvGrpSpPr>
            <p:cNvPr id="2210" name="Google Shape;2210;p16"/>
            <p:cNvGrpSpPr/>
            <p:nvPr/>
          </p:nvGrpSpPr>
          <p:grpSpPr>
            <a:xfrm>
              <a:off x="12890189" y="15631698"/>
              <a:ext cx="300891" cy="307943"/>
              <a:chOff x="0" y="-19050"/>
              <a:chExt cx="812800" cy="831850"/>
            </a:xfrm>
          </p:grpSpPr>
          <p:sp>
            <p:nvSpPr>
              <p:cNvPr id="2211" name="Google Shape;2211;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2" name="Google Shape;2212;p16"/>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13" name="Google Shape;2213;p16"/>
            <p:cNvGrpSpPr/>
            <p:nvPr/>
          </p:nvGrpSpPr>
          <p:grpSpPr>
            <a:xfrm>
              <a:off x="10319002" y="16935232"/>
              <a:ext cx="300891" cy="307943"/>
              <a:chOff x="0" y="-19050"/>
              <a:chExt cx="812800" cy="831850"/>
            </a:xfrm>
          </p:grpSpPr>
          <p:sp>
            <p:nvSpPr>
              <p:cNvPr id="2214" name="Google Shape;2214;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5" name="Google Shape;2215;p16"/>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16" name="Google Shape;2216;p16"/>
            <p:cNvSpPr/>
            <p:nvPr/>
          </p:nvSpPr>
          <p:spPr>
            <a:xfrm>
              <a:off x="17339912" y="13128987"/>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15000"/>
              </a:blip>
              <a:stretch>
                <a:fillRect b="0" l="0" r="0" t="0"/>
              </a:stretch>
            </a:blipFill>
            <a:ln>
              <a:noFill/>
            </a:ln>
          </p:spPr>
        </p:sp>
        <p:sp>
          <p:nvSpPr>
            <p:cNvPr id="2217" name="Google Shape;2217;p16"/>
            <p:cNvSpPr/>
            <p:nvPr/>
          </p:nvSpPr>
          <p:spPr>
            <a:xfrm>
              <a:off x="15758630" y="12910783"/>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15000"/>
              </a:blip>
              <a:stretch>
                <a:fillRect b="0" l="-51634" r="0" t="-79882"/>
              </a:stretch>
            </a:blipFill>
            <a:ln>
              <a:noFill/>
            </a:ln>
          </p:spPr>
        </p:sp>
        <p:sp>
          <p:nvSpPr>
            <p:cNvPr id="2218" name="Google Shape;2218;p16"/>
            <p:cNvSpPr/>
            <p:nvPr/>
          </p:nvSpPr>
          <p:spPr>
            <a:xfrm flipH="1">
              <a:off x="15758630" y="16942284"/>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15000"/>
              </a:blip>
              <a:stretch>
                <a:fillRect b="0" l="0" r="0" t="0"/>
              </a:stretch>
            </a:blipFill>
            <a:ln>
              <a:noFill/>
            </a:ln>
          </p:spPr>
        </p:sp>
        <p:sp>
          <p:nvSpPr>
            <p:cNvPr id="2219" name="Google Shape;2219;p16"/>
            <p:cNvSpPr/>
            <p:nvPr/>
          </p:nvSpPr>
          <p:spPr>
            <a:xfrm flipH="1">
              <a:off x="15758630" y="14972360"/>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2220" name="Google Shape;2220;p16"/>
            <p:cNvSpPr/>
            <p:nvPr/>
          </p:nvSpPr>
          <p:spPr>
            <a:xfrm flipH="1" rot="9431070">
              <a:off x="18418649" y="16279912"/>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15000"/>
              </a:blip>
              <a:stretch>
                <a:fillRect b="0" l="-51634" r="0" t="-79882"/>
              </a:stretch>
            </a:blipFill>
            <a:ln>
              <a:noFill/>
            </a:ln>
          </p:spPr>
        </p:sp>
        <p:grpSp>
          <p:nvGrpSpPr>
            <p:cNvPr id="2221" name="Google Shape;2221;p16"/>
            <p:cNvGrpSpPr/>
            <p:nvPr/>
          </p:nvGrpSpPr>
          <p:grpSpPr>
            <a:xfrm>
              <a:off x="18179371" y="15631698"/>
              <a:ext cx="300891" cy="307943"/>
              <a:chOff x="0" y="-19050"/>
              <a:chExt cx="812800" cy="831850"/>
            </a:xfrm>
          </p:grpSpPr>
          <p:sp>
            <p:nvSpPr>
              <p:cNvPr id="2222" name="Google Shape;2222;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3" name="Google Shape;2223;p16"/>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24" name="Google Shape;2224;p16"/>
            <p:cNvGrpSpPr/>
            <p:nvPr/>
          </p:nvGrpSpPr>
          <p:grpSpPr>
            <a:xfrm>
              <a:off x="15608185" y="16935232"/>
              <a:ext cx="300891" cy="307943"/>
              <a:chOff x="0" y="-19050"/>
              <a:chExt cx="812800" cy="831850"/>
            </a:xfrm>
          </p:grpSpPr>
          <p:sp>
            <p:nvSpPr>
              <p:cNvPr id="2225" name="Google Shape;2225;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6" name="Google Shape;2226;p16"/>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27" name="Google Shape;2227;p16"/>
            <p:cNvSpPr/>
            <p:nvPr/>
          </p:nvSpPr>
          <p:spPr>
            <a:xfrm>
              <a:off x="12050730" y="19696462"/>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15000"/>
              </a:blip>
              <a:stretch>
                <a:fillRect b="0" l="0" r="0" t="0"/>
              </a:stretch>
            </a:blipFill>
            <a:ln>
              <a:noFill/>
            </a:ln>
          </p:spPr>
        </p:sp>
        <p:sp>
          <p:nvSpPr>
            <p:cNvPr id="2228" name="Google Shape;2228;p16"/>
            <p:cNvSpPr/>
            <p:nvPr/>
          </p:nvSpPr>
          <p:spPr>
            <a:xfrm>
              <a:off x="10469448" y="19478259"/>
              <a:ext cx="1980078" cy="1633670"/>
            </a:xfrm>
            <a:custGeom>
              <a:rect b="b" l="l" r="r" t="t"/>
              <a:pathLst>
                <a:path extrusionOk="0" h="1633670" w="1980078">
                  <a:moveTo>
                    <a:pt x="0" y="0"/>
                  </a:moveTo>
                  <a:lnTo>
                    <a:pt x="1980078" y="0"/>
                  </a:lnTo>
                  <a:lnTo>
                    <a:pt x="1980078" y="1633669"/>
                  </a:lnTo>
                  <a:lnTo>
                    <a:pt x="0" y="1633669"/>
                  </a:lnTo>
                  <a:lnTo>
                    <a:pt x="0" y="0"/>
                  </a:lnTo>
                  <a:close/>
                </a:path>
              </a:pathLst>
            </a:custGeom>
            <a:blipFill rotWithShape="1">
              <a:blip r:embed="rId4">
                <a:alphaModFix amt="15000"/>
              </a:blip>
              <a:stretch>
                <a:fillRect b="0" l="-51634" r="0" t="-79882"/>
              </a:stretch>
            </a:blipFill>
            <a:ln>
              <a:noFill/>
            </a:ln>
          </p:spPr>
        </p:sp>
        <p:sp>
          <p:nvSpPr>
            <p:cNvPr id="2229" name="Google Shape;2229;p16"/>
            <p:cNvSpPr/>
            <p:nvPr/>
          </p:nvSpPr>
          <p:spPr>
            <a:xfrm flipH="1">
              <a:off x="10469448" y="23509759"/>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15000"/>
              </a:blip>
              <a:stretch>
                <a:fillRect b="0" l="0" r="0" t="0"/>
              </a:stretch>
            </a:blipFill>
            <a:ln>
              <a:noFill/>
            </a:ln>
          </p:spPr>
        </p:sp>
        <p:sp>
          <p:nvSpPr>
            <p:cNvPr id="2230" name="Google Shape;2230;p16"/>
            <p:cNvSpPr/>
            <p:nvPr/>
          </p:nvSpPr>
          <p:spPr>
            <a:xfrm flipH="1">
              <a:off x="10469448" y="21539835"/>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2231" name="Google Shape;2231;p16"/>
            <p:cNvSpPr/>
            <p:nvPr/>
          </p:nvSpPr>
          <p:spPr>
            <a:xfrm flipH="1" rot="9431070">
              <a:off x="13129467" y="22847387"/>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15000"/>
              </a:blip>
              <a:stretch>
                <a:fillRect b="0" l="-51634" r="0" t="-79882"/>
              </a:stretch>
            </a:blipFill>
            <a:ln>
              <a:noFill/>
            </a:ln>
          </p:spPr>
        </p:sp>
        <p:grpSp>
          <p:nvGrpSpPr>
            <p:cNvPr id="2232" name="Google Shape;2232;p16"/>
            <p:cNvGrpSpPr/>
            <p:nvPr/>
          </p:nvGrpSpPr>
          <p:grpSpPr>
            <a:xfrm>
              <a:off x="12890189" y="22199173"/>
              <a:ext cx="300891" cy="307943"/>
              <a:chOff x="0" y="-19050"/>
              <a:chExt cx="812800" cy="831850"/>
            </a:xfrm>
          </p:grpSpPr>
          <p:sp>
            <p:nvSpPr>
              <p:cNvPr id="2233" name="Google Shape;2233;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4" name="Google Shape;2234;p16"/>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35" name="Google Shape;2235;p16"/>
            <p:cNvGrpSpPr/>
            <p:nvPr/>
          </p:nvGrpSpPr>
          <p:grpSpPr>
            <a:xfrm>
              <a:off x="10319002" y="23502707"/>
              <a:ext cx="300891" cy="307943"/>
              <a:chOff x="0" y="-19050"/>
              <a:chExt cx="812800" cy="831850"/>
            </a:xfrm>
          </p:grpSpPr>
          <p:sp>
            <p:nvSpPr>
              <p:cNvPr id="2236" name="Google Shape;2236;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7" name="Google Shape;2237;p16"/>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38" name="Google Shape;2238;p16"/>
            <p:cNvSpPr/>
            <p:nvPr/>
          </p:nvSpPr>
          <p:spPr>
            <a:xfrm>
              <a:off x="17339912" y="19696462"/>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15000"/>
              </a:blip>
              <a:stretch>
                <a:fillRect b="0" l="0" r="0" t="0"/>
              </a:stretch>
            </a:blipFill>
            <a:ln>
              <a:noFill/>
            </a:ln>
          </p:spPr>
        </p:sp>
        <p:sp>
          <p:nvSpPr>
            <p:cNvPr id="2239" name="Google Shape;2239;p16"/>
            <p:cNvSpPr/>
            <p:nvPr/>
          </p:nvSpPr>
          <p:spPr>
            <a:xfrm>
              <a:off x="15758630" y="19478259"/>
              <a:ext cx="1980078" cy="1633670"/>
            </a:xfrm>
            <a:custGeom>
              <a:rect b="b" l="l" r="r" t="t"/>
              <a:pathLst>
                <a:path extrusionOk="0" h="1633670" w="1980078">
                  <a:moveTo>
                    <a:pt x="0" y="0"/>
                  </a:moveTo>
                  <a:lnTo>
                    <a:pt x="1980078" y="0"/>
                  </a:lnTo>
                  <a:lnTo>
                    <a:pt x="1980078" y="1633669"/>
                  </a:lnTo>
                  <a:lnTo>
                    <a:pt x="0" y="1633669"/>
                  </a:lnTo>
                  <a:lnTo>
                    <a:pt x="0" y="0"/>
                  </a:lnTo>
                  <a:close/>
                </a:path>
              </a:pathLst>
            </a:custGeom>
            <a:blipFill rotWithShape="1">
              <a:blip r:embed="rId4">
                <a:alphaModFix amt="15000"/>
              </a:blip>
              <a:stretch>
                <a:fillRect b="0" l="-51634" r="0" t="-79882"/>
              </a:stretch>
            </a:blipFill>
            <a:ln>
              <a:noFill/>
            </a:ln>
          </p:spPr>
        </p:sp>
        <p:sp>
          <p:nvSpPr>
            <p:cNvPr id="2240" name="Google Shape;2240;p16"/>
            <p:cNvSpPr/>
            <p:nvPr/>
          </p:nvSpPr>
          <p:spPr>
            <a:xfrm flipH="1">
              <a:off x="15758630" y="23509759"/>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15000"/>
              </a:blip>
              <a:stretch>
                <a:fillRect b="0" l="0" r="0" t="0"/>
              </a:stretch>
            </a:blipFill>
            <a:ln>
              <a:noFill/>
            </a:ln>
          </p:spPr>
        </p:sp>
        <p:sp>
          <p:nvSpPr>
            <p:cNvPr id="2241" name="Google Shape;2241;p16"/>
            <p:cNvSpPr/>
            <p:nvPr/>
          </p:nvSpPr>
          <p:spPr>
            <a:xfrm flipH="1">
              <a:off x="15758630" y="21539835"/>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2242" name="Google Shape;2242;p16"/>
            <p:cNvSpPr/>
            <p:nvPr/>
          </p:nvSpPr>
          <p:spPr>
            <a:xfrm flipH="1" rot="9431070">
              <a:off x="18418649" y="22847387"/>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15000"/>
              </a:blip>
              <a:stretch>
                <a:fillRect b="0" l="-51634" r="0" t="-79882"/>
              </a:stretch>
            </a:blipFill>
            <a:ln>
              <a:noFill/>
            </a:ln>
          </p:spPr>
        </p:sp>
        <p:grpSp>
          <p:nvGrpSpPr>
            <p:cNvPr id="2243" name="Google Shape;2243;p16"/>
            <p:cNvGrpSpPr/>
            <p:nvPr/>
          </p:nvGrpSpPr>
          <p:grpSpPr>
            <a:xfrm>
              <a:off x="18179371" y="22199173"/>
              <a:ext cx="300891" cy="307943"/>
              <a:chOff x="0" y="-19050"/>
              <a:chExt cx="812800" cy="831850"/>
            </a:xfrm>
          </p:grpSpPr>
          <p:sp>
            <p:nvSpPr>
              <p:cNvPr id="2244" name="Google Shape;2244;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5" name="Google Shape;2245;p16"/>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46" name="Google Shape;2246;p16"/>
            <p:cNvGrpSpPr/>
            <p:nvPr/>
          </p:nvGrpSpPr>
          <p:grpSpPr>
            <a:xfrm>
              <a:off x="15608185" y="23502707"/>
              <a:ext cx="300891" cy="307943"/>
              <a:chOff x="0" y="-19050"/>
              <a:chExt cx="812800" cy="831850"/>
            </a:xfrm>
          </p:grpSpPr>
          <p:sp>
            <p:nvSpPr>
              <p:cNvPr id="2247" name="Google Shape;2247;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8" name="Google Shape;2248;p16"/>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49" name="Google Shape;2249;p16"/>
            <p:cNvGrpSpPr/>
            <p:nvPr/>
          </p:nvGrpSpPr>
          <p:grpSpPr>
            <a:xfrm>
              <a:off x="13825386" y="18571638"/>
              <a:ext cx="399221" cy="408578"/>
              <a:chOff x="0" y="-19050"/>
              <a:chExt cx="812800" cy="831850"/>
            </a:xfrm>
          </p:grpSpPr>
          <p:sp>
            <p:nvSpPr>
              <p:cNvPr id="2250" name="Google Shape;2250;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1" name="Google Shape;2251;p16"/>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52" name="Google Shape;2252;p16"/>
            <p:cNvGrpSpPr/>
            <p:nvPr/>
          </p:nvGrpSpPr>
          <p:grpSpPr>
            <a:xfrm>
              <a:off x="19311229" y="18571638"/>
              <a:ext cx="399221" cy="408578"/>
              <a:chOff x="0" y="-19050"/>
              <a:chExt cx="812800" cy="831850"/>
            </a:xfrm>
          </p:grpSpPr>
          <p:sp>
            <p:nvSpPr>
              <p:cNvPr id="2253" name="Google Shape;2253;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4" name="Google Shape;2254;p16"/>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55" name="Google Shape;2255;p16"/>
            <p:cNvSpPr/>
            <p:nvPr/>
          </p:nvSpPr>
          <p:spPr>
            <a:xfrm>
              <a:off x="1731727" y="218203"/>
              <a:ext cx="2964328" cy="2830933"/>
            </a:xfrm>
            <a:custGeom>
              <a:rect b="b" l="l" r="r" t="t"/>
              <a:pathLst>
                <a:path extrusionOk="0" h="2830933" w="2964328">
                  <a:moveTo>
                    <a:pt x="0" y="0"/>
                  </a:moveTo>
                  <a:lnTo>
                    <a:pt x="2964328" y="0"/>
                  </a:lnTo>
                  <a:lnTo>
                    <a:pt x="2964328" y="2830933"/>
                  </a:lnTo>
                  <a:lnTo>
                    <a:pt x="0" y="2830933"/>
                  </a:lnTo>
                  <a:lnTo>
                    <a:pt x="0" y="0"/>
                  </a:lnTo>
                  <a:close/>
                </a:path>
              </a:pathLst>
            </a:custGeom>
            <a:blipFill rotWithShape="1">
              <a:blip r:embed="rId3">
                <a:alphaModFix amt="15000"/>
              </a:blip>
              <a:stretch>
                <a:fillRect b="0" l="0" r="0" t="0"/>
              </a:stretch>
            </a:blipFill>
            <a:ln>
              <a:noFill/>
            </a:ln>
          </p:spPr>
        </p:sp>
        <p:sp>
          <p:nvSpPr>
            <p:cNvPr id="2256" name="Google Shape;2256;p16"/>
            <p:cNvSpPr/>
            <p:nvPr/>
          </p:nvSpPr>
          <p:spPr>
            <a:xfrm>
              <a:off x="150445" y="0"/>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15000"/>
              </a:blip>
              <a:stretch>
                <a:fillRect b="0" l="-51634" r="0" t="-79882"/>
              </a:stretch>
            </a:blipFill>
            <a:ln>
              <a:noFill/>
            </a:ln>
          </p:spPr>
        </p:sp>
        <p:sp>
          <p:nvSpPr>
            <p:cNvPr id="2257" name="Google Shape;2257;p16"/>
            <p:cNvSpPr/>
            <p:nvPr/>
          </p:nvSpPr>
          <p:spPr>
            <a:xfrm flipH="1">
              <a:off x="150445" y="4031500"/>
              <a:ext cx="2420741" cy="2311808"/>
            </a:xfrm>
            <a:custGeom>
              <a:rect b="b" l="l" r="r" t="t"/>
              <a:pathLst>
                <a:path extrusionOk="0" h="2311808" w="2420741">
                  <a:moveTo>
                    <a:pt x="2420742" y="0"/>
                  </a:moveTo>
                  <a:lnTo>
                    <a:pt x="0" y="0"/>
                  </a:lnTo>
                  <a:lnTo>
                    <a:pt x="0" y="2311808"/>
                  </a:lnTo>
                  <a:lnTo>
                    <a:pt x="2420742" y="2311808"/>
                  </a:lnTo>
                  <a:lnTo>
                    <a:pt x="2420742" y="0"/>
                  </a:lnTo>
                  <a:close/>
                </a:path>
              </a:pathLst>
            </a:custGeom>
            <a:blipFill rotWithShape="1">
              <a:blip r:embed="rId3">
                <a:alphaModFix amt="15000"/>
              </a:blip>
              <a:stretch>
                <a:fillRect b="0" l="0" r="0" t="0"/>
              </a:stretch>
            </a:blipFill>
            <a:ln>
              <a:noFill/>
            </a:ln>
          </p:spPr>
        </p:sp>
        <p:sp>
          <p:nvSpPr>
            <p:cNvPr id="2258" name="Google Shape;2258;p16"/>
            <p:cNvSpPr/>
            <p:nvPr/>
          </p:nvSpPr>
          <p:spPr>
            <a:xfrm flipH="1">
              <a:off x="150445" y="2061577"/>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2259" name="Google Shape;2259;p16"/>
            <p:cNvSpPr/>
            <p:nvPr/>
          </p:nvSpPr>
          <p:spPr>
            <a:xfrm flipH="1" rot="9431070">
              <a:off x="2810464" y="3369128"/>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grpSp>
          <p:nvGrpSpPr>
            <p:cNvPr id="2260" name="Google Shape;2260;p16"/>
            <p:cNvGrpSpPr/>
            <p:nvPr/>
          </p:nvGrpSpPr>
          <p:grpSpPr>
            <a:xfrm>
              <a:off x="2571187" y="2720914"/>
              <a:ext cx="300891" cy="307943"/>
              <a:chOff x="0" y="-19050"/>
              <a:chExt cx="812800" cy="831850"/>
            </a:xfrm>
          </p:grpSpPr>
          <p:sp>
            <p:nvSpPr>
              <p:cNvPr id="2261" name="Google Shape;2261;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2" name="Google Shape;2262;p16"/>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63" name="Google Shape;2263;p16"/>
            <p:cNvGrpSpPr/>
            <p:nvPr/>
          </p:nvGrpSpPr>
          <p:grpSpPr>
            <a:xfrm>
              <a:off x="0" y="4024448"/>
              <a:ext cx="300891" cy="307943"/>
              <a:chOff x="0" y="-19050"/>
              <a:chExt cx="812800" cy="831850"/>
            </a:xfrm>
          </p:grpSpPr>
          <p:sp>
            <p:nvSpPr>
              <p:cNvPr id="2264" name="Google Shape;2264;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5" name="Google Shape;2265;p16"/>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66" name="Google Shape;2266;p16"/>
            <p:cNvSpPr/>
            <p:nvPr/>
          </p:nvSpPr>
          <p:spPr>
            <a:xfrm>
              <a:off x="7020910" y="218203"/>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15000"/>
              </a:blip>
              <a:stretch>
                <a:fillRect b="0" l="0" r="0" t="0"/>
              </a:stretch>
            </a:blipFill>
            <a:ln>
              <a:noFill/>
            </a:ln>
          </p:spPr>
        </p:sp>
        <p:sp>
          <p:nvSpPr>
            <p:cNvPr id="2267" name="Google Shape;2267;p16"/>
            <p:cNvSpPr/>
            <p:nvPr/>
          </p:nvSpPr>
          <p:spPr>
            <a:xfrm>
              <a:off x="5439628" y="0"/>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15000"/>
              </a:blip>
              <a:stretch>
                <a:fillRect b="0" l="-51634" r="0" t="-79882"/>
              </a:stretch>
            </a:blipFill>
            <a:ln>
              <a:noFill/>
            </a:ln>
          </p:spPr>
        </p:sp>
        <p:sp>
          <p:nvSpPr>
            <p:cNvPr id="2268" name="Google Shape;2268;p16"/>
            <p:cNvSpPr/>
            <p:nvPr/>
          </p:nvSpPr>
          <p:spPr>
            <a:xfrm flipH="1">
              <a:off x="5439628" y="4031500"/>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15000"/>
              </a:blip>
              <a:stretch>
                <a:fillRect b="0" l="0" r="0" t="0"/>
              </a:stretch>
            </a:blipFill>
            <a:ln>
              <a:noFill/>
            </a:ln>
          </p:spPr>
        </p:sp>
        <p:sp>
          <p:nvSpPr>
            <p:cNvPr id="2269" name="Google Shape;2269;p16"/>
            <p:cNvSpPr/>
            <p:nvPr/>
          </p:nvSpPr>
          <p:spPr>
            <a:xfrm flipH="1">
              <a:off x="5439628" y="2061577"/>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2270" name="Google Shape;2270;p16"/>
            <p:cNvSpPr/>
            <p:nvPr/>
          </p:nvSpPr>
          <p:spPr>
            <a:xfrm flipH="1" rot="9431070">
              <a:off x="8099647" y="3369128"/>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grpSp>
          <p:nvGrpSpPr>
            <p:cNvPr id="2271" name="Google Shape;2271;p16"/>
            <p:cNvGrpSpPr/>
            <p:nvPr/>
          </p:nvGrpSpPr>
          <p:grpSpPr>
            <a:xfrm>
              <a:off x="7860369" y="2720914"/>
              <a:ext cx="300891" cy="307943"/>
              <a:chOff x="0" y="-19050"/>
              <a:chExt cx="812800" cy="831850"/>
            </a:xfrm>
          </p:grpSpPr>
          <p:sp>
            <p:nvSpPr>
              <p:cNvPr id="2272" name="Google Shape;2272;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3" name="Google Shape;2273;p16"/>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74" name="Google Shape;2274;p16"/>
            <p:cNvGrpSpPr/>
            <p:nvPr/>
          </p:nvGrpSpPr>
          <p:grpSpPr>
            <a:xfrm>
              <a:off x="5289182" y="4024448"/>
              <a:ext cx="300891" cy="307943"/>
              <a:chOff x="0" y="-19050"/>
              <a:chExt cx="812800" cy="831850"/>
            </a:xfrm>
          </p:grpSpPr>
          <p:sp>
            <p:nvSpPr>
              <p:cNvPr id="2275" name="Google Shape;2275;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6" name="Google Shape;2276;p16"/>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77" name="Google Shape;2277;p16"/>
            <p:cNvSpPr/>
            <p:nvPr/>
          </p:nvSpPr>
          <p:spPr>
            <a:xfrm>
              <a:off x="1731727" y="6785678"/>
              <a:ext cx="2964328" cy="2830933"/>
            </a:xfrm>
            <a:custGeom>
              <a:rect b="b" l="l" r="r" t="t"/>
              <a:pathLst>
                <a:path extrusionOk="0" h="2830933" w="2964328">
                  <a:moveTo>
                    <a:pt x="0" y="0"/>
                  </a:moveTo>
                  <a:lnTo>
                    <a:pt x="2964328" y="0"/>
                  </a:lnTo>
                  <a:lnTo>
                    <a:pt x="2964328" y="2830933"/>
                  </a:lnTo>
                  <a:lnTo>
                    <a:pt x="0" y="2830933"/>
                  </a:lnTo>
                  <a:lnTo>
                    <a:pt x="0" y="0"/>
                  </a:lnTo>
                  <a:close/>
                </a:path>
              </a:pathLst>
            </a:custGeom>
            <a:blipFill rotWithShape="1">
              <a:blip r:embed="rId3">
                <a:alphaModFix amt="15000"/>
              </a:blip>
              <a:stretch>
                <a:fillRect b="0" l="0" r="0" t="0"/>
              </a:stretch>
            </a:blipFill>
            <a:ln>
              <a:noFill/>
            </a:ln>
          </p:spPr>
        </p:sp>
        <p:sp>
          <p:nvSpPr>
            <p:cNvPr id="2278" name="Google Shape;2278;p16"/>
            <p:cNvSpPr/>
            <p:nvPr/>
          </p:nvSpPr>
          <p:spPr>
            <a:xfrm>
              <a:off x="150445" y="6567475"/>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15000"/>
              </a:blip>
              <a:stretch>
                <a:fillRect b="0" l="-51634" r="0" t="-79882"/>
              </a:stretch>
            </a:blipFill>
            <a:ln>
              <a:noFill/>
            </a:ln>
          </p:spPr>
        </p:sp>
        <p:sp>
          <p:nvSpPr>
            <p:cNvPr id="2279" name="Google Shape;2279;p16"/>
            <p:cNvSpPr/>
            <p:nvPr/>
          </p:nvSpPr>
          <p:spPr>
            <a:xfrm flipH="1">
              <a:off x="150445" y="10598975"/>
              <a:ext cx="2420741" cy="2311808"/>
            </a:xfrm>
            <a:custGeom>
              <a:rect b="b" l="l" r="r" t="t"/>
              <a:pathLst>
                <a:path extrusionOk="0" h="2311808" w="2420741">
                  <a:moveTo>
                    <a:pt x="2420742" y="0"/>
                  </a:moveTo>
                  <a:lnTo>
                    <a:pt x="0" y="0"/>
                  </a:lnTo>
                  <a:lnTo>
                    <a:pt x="0" y="2311808"/>
                  </a:lnTo>
                  <a:lnTo>
                    <a:pt x="2420742" y="2311808"/>
                  </a:lnTo>
                  <a:lnTo>
                    <a:pt x="2420742" y="0"/>
                  </a:lnTo>
                  <a:close/>
                </a:path>
              </a:pathLst>
            </a:custGeom>
            <a:blipFill rotWithShape="1">
              <a:blip r:embed="rId3">
                <a:alphaModFix amt="15000"/>
              </a:blip>
              <a:stretch>
                <a:fillRect b="0" l="0" r="0" t="0"/>
              </a:stretch>
            </a:blipFill>
            <a:ln>
              <a:noFill/>
            </a:ln>
          </p:spPr>
        </p:sp>
        <p:sp>
          <p:nvSpPr>
            <p:cNvPr id="2280" name="Google Shape;2280;p16"/>
            <p:cNvSpPr/>
            <p:nvPr/>
          </p:nvSpPr>
          <p:spPr>
            <a:xfrm flipH="1">
              <a:off x="150445" y="8629052"/>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2281" name="Google Shape;2281;p16"/>
            <p:cNvSpPr/>
            <p:nvPr/>
          </p:nvSpPr>
          <p:spPr>
            <a:xfrm flipH="1" rot="9431070">
              <a:off x="2810464" y="9936603"/>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grpSp>
          <p:nvGrpSpPr>
            <p:cNvPr id="2282" name="Google Shape;2282;p16"/>
            <p:cNvGrpSpPr/>
            <p:nvPr/>
          </p:nvGrpSpPr>
          <p:grpSpPr>
            <a:xfrm>
              <a:off x="2571187" y="9288390"/>
              <a:ext cx="300891" cy="307943"/>
              <a:chOff x="0" y="-19050"/>
              <a:chExt cx="812800" cy="831850"/>
            </a:xfrm>
          </p:grpSpPr>
          <p:sp>
            <p:nvSpPr>
              <p:cNvPr id="2283" name="Google Shape;2283;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4" name="Google Shape;2284;p16"/>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85" name="Google Shape;2285;p16"/>
            <p:cNvGrpSpPr/>
            <p:nvPr/>
          </p:nvGrpSpPr>
          <p:grpSpPr>
            <a:xfrm>
              <a:off x="0" y="10591923"/>
              <a:ext cx="300891" cy="307943"/>
              <a:chOff x="0" y="-19050"/>
              <a:chExt cx="812800" cy="831850"/>
            </a:xfrm>
          </p:grpSpPr>
          <p:sp>
            <p:nvSpPr>
              <p:cNvPr id="2286" name="Google Shape;2286;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7" name="Google Shape;2287;p16"/>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88" name="Google Shape;2288;p16"/>
            <p:cNvSpPr/>
            <p:nvPr/>
          </p:nvSpPr>
          <p:spPr>
            <a:xfrm>
              <a:off x="7020910" y="6785678"/>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15000"/>
              </a:blip>
              <a:stretch>
                <a:fillRect b="0" l="0" r="0" t="0"/>
              </a:stretch>
            </a:blipFill>
            <a:ln>
              <a:noFill/>
            </a:ln>
          </p:spPr>
        </p:sp>
        <p:sp>
          <p:nvSpPr>
            <p:cNvPr id="2289" name="Google Shape;2289;p16"/>
            <p:cNvSpPr/>
            <p:nvPr/>
          </p:nvSpPr>
          <p:spPr>
            <a:xfrm>
              <a:off x="5439628" y="6567475"/>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15000"/>
              </a:blip>
              <a:stretch>
                <a:fillRect b="0" l="-51634" r="0" t="-79882"/>
              </a:stretch>
            </a:blipFill>
            <a:ln>
              <a:noFill/>
            </a:ln>
          </p:spPr>
        </p:sp>
        <p:sp>
          <p:nvSpPr>
            <p:cNvPr id="2290" name="Google Shape;2290;p16"/>
            <p:cNvSpPr/>
            <p:nvPr/>
          </p:nvSpPr>
          <p:spPr>
            <a:xfrm flipH="1">
              <a:off x="5439628" y="10598975"/>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15000"/>
              </a:blip>
              <a:stretch>
                <a:fillRect b="0" l="0" r="0" t="0"/>
              </a:stretch>
            </a:blipFill>
            <a:ln>
              <a:noFill/>
            </a:ln>
          </p:spPr>
        </p:sp>
        <p:sp>
          <p:nvSpPr>
            <p:cNvPr id="2291" name="Google Shape;2291;p16"/>
            <p:cNvSpPr/>
            <p:nvPr/>
          </p:nvSpPr>
          <p:spPr>
            <a:xfrm flipH="1">
              <a:off x="5439628" y="8629052"/>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2292" name="Google Shape;2292;p16"/>
            <p:cNvSpPr/>
            <p:nvPr/>
          </p:nvSpPr>
          <p:spPr>
            <a:xfrm flipH="1" rot="9431070">
              <a:off x="8099647" y="9936603"/>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grpSp>
          <p:nvGrpSpPr>
            <p:cNvPr id="2293" name="Google Shape;2293;p16"/>
            <p:cNvGrpSpPr/>
            <p:nvPr/>
          </p:nvGrpSpPr>
          <p:grpSpPr>
            <a:xfrm>
              <a:off x="7860369" y="9288390"/>
              <a:ext cx="300891" cy="307943"/>
              <a:chOff x="0" y="-19050"/>
              <a:chExt cx="812800" cy="831850"/>
            </a:xfrm>
          </p:grpSpPr>
          <p:sp>
            <p:nvSpPr>
              <p:cNvPr id="2294" name="Google Shape;2294;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5" name="Google Shape;2295;p16"/>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96" name="Google Shape;2296;p16"/>
            <p:cNvGrpSpPr/>
            <p:nvPr/>
          </p:nvGrpSpPr>
          <p:grpSpPr>
            <a:xfrm>
              <a:off x="5289182" y="10591923"/>
              <a:ext cx="300891" cy="307943"/>
              <a:chOff x="0" y="-19050"/>
              <a:chExt cx="812800" cy="831850"/>
            </a:xfrm>
          </p:grpSpPr>
          <p:sp>
            <p:nvSpPr>
              <p:cNvPr id="2297" name="Google Shape;2297;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8" name="Google Shape;2298;p16"/>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99" name="Google Shape;2299;p16"/>
            <p:cNvGrpSpPr/>
            <p:nvPr/>
          </p:nvGrpSpPr>
          <p:grpSpPr>
            <a:xfrm>
              <a:off x="3506384" y="5660855"/>
              <a:ext cx="399221" cy="408578"/>
              <a:chOff x="0" y="-19050"/>
              <a:chExt cx="812800" cy="831850"/>
            </a:xfrm>
          </p:grpSpPr>
          <p:sp>
            <p:nvSpPr>
              <p:cNvPr id="2300" name="Google Shape;2300;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1" name="Google Shape;2301;p16"/>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02" name="Google Shape;2302;p16"/>
            <p:cNvGrpSpPr/>
            <p:nvPr/>
          </p:nvGrpSpPr>
          <p:grpSpPr>
            <a:xfrm>
              <a:off x="8992227" y="5660855"/>
              <a:ext cx="399221" cy="408578"/>
              <a:chOff x="0" y="-19050"/>
              <a:chExt cx="812800" cy="831850"/>
            </a:xfrm>
          </p:grpSpPr>
          <p:sp>
            <p:nvSpPr>
              <p:cNvPr id="2303" name="Google Shape;2303;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4" name="Google Shape;2304;p16"/>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05" name="Google Shape;2305;p16"/>
            <p:cNvSpPr/>
            <p:nvPr/>
          </p:nvSpPr>
          <p:spPr>
            <a:xfrm>
              <a:off x="12050730" y="218203"/>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15000"/>
              </a:blip>
              <a:stretch>
                <a:fillRect b="0" l="0" r="0" t="0"/>
              </a:stretch>
            </a:blipFill>
            <a:ln>
              <a:noFill/>
            </a:ln>
          </p:spPr>
        </p:sp>
        <p:sp>
          <p:nvSpPr>
            <p:cNvPr id="2306" name="Google Shape;2306;p16"/>
            <p:cNvSpPr/>
            <p:nvPr/>
          </p:nvSpPr>
          <p:spPr>
            <a:xfrm>
              <a:off x="10469448" y="0"/>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15000"/>
              </a:blip>
              <a:stretch>
                <a:fillRect b="0" l="-51634" r="0" t="-79882"/>
              </a:stretch>
            </a:blipFill>
            <a:ln>
              <a:noFill/>
            </a:ln>
          </p:spPr>
        </p:sp>
        <p:sp>
          <p:nvSpPr>
            <p:cNvPr id="2307" name="Google Shape;2307;p16"/>
            <p:cNvSpPr/>
            <p:nvPr/>
          </p:nvSpPr>
          <p:spPr>
            <a:xfrm flipH="1">
              <a:off x="10469448" y="4031500"/>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15000"/>
              </a:blip>
              <a:stretch>
                <a:fillRect b="0" l="0" r="0" t="0"/>
              </a:stretch>
            </a:blipFill>
            <a:ln>
              <a:noFill/>
            </a:ln>
          </p:spPr>
        </p:sp>
        <p:sp>
          <p:nvSpPr>
            <p:cNvPr id="2308" name="Google Shape;2308;p16"/>
            <p:cNvSpPr/>
            <p:nvPr/>
          </p:nvSpPr>
          <p:spPr>
            <a:xfrm flipH="1">
              <a:off x="10469448" y="2061577"/>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2309" name="Google Shape;2309;p16"/>
            <p:cNvSpPr/>
            <p:nvPr/>
          </p:nvSpPr>
          <p:spPr>
            <a:xfrm flipH="1" rot="9431070">
              <a:off x="13129467" y="3369128"/>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grpSp>
          <p:nvGrpSpPr>
            <p:cNvPr id="2310" name="Google Shape;2310;p16"/>
            <p:cNvGrpSpPr/>
            <p:nvPr/>
          </p:nvGrpSpPr>
          <p:grpSpPr>
            <a:xfrm>
              <a:off x="12890189" y="2720914"/>
              <a:ext cx="300891" cy="307943"/>
              <a:chOff x="0" y="-19050"/>
              <a:chExt cx="812800" cy="831850"/>
            </a:xfrm>
          </p:grpSpPr>
          <p:sp>
            <p:nvSpPr>
              <p:cNvPr id="2311" name="Google Shape;2311;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2" name="Google Shape;2312;p16"/>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13" name="Google Shape;2313;p16"/>
            <p:cNvGrpSpPr/>
            <p:nvPr/>
          </p:nvGrpSpPr>
          <p:grpSpPr>
            <a:xfrm>
              <a:off x="10319002" y="4024448"/>
              <a:ext cx="300891" cy="307943"/>
              <a:chOff x="0" y="-19050"/>
              <a:chExt cx="812800" cy="831850"/>
            </a:xfrm>
          </p:grpSpPr>
          <p:sp>
            <p:nvSpPr>
              <p:cNvPr id="2314" name="Google Shape;2314;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5" name="Google Shape;2315;p16"/>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16" name="Google Shape;2316;p16"/>
            <p:cNvSpPr/>
            <p:nvPr/>
          </p:nvSpPr>
          <p:spPr>
            <a:xfrm>
              <a:off x="17339912" y="218203"/>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15000"/>
              </a:blip>
              <a:stretch>
                <a:fillRect b="0" l="0" r="0" t="0"/>
              </a:stretch>
            </a:blipFill>
            <a:ln>
              <a:noFill/>
            </a:ln>
          </p:spPr>
        </p:sp>
        <p:sp>
          <p:nvSpPr>
            <p:cNvPr id="2317" name="Google Shape;2317;p16"/>
            <p:cNvSpPr/>
            <p:nvPr/>
          </p:nvSpPr>
          <p:spPr>
            <a:xfrm>
              <a:off x="15758630" y="0"/>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15000"/>
              </a:blip>
              <a:stretch>
                <a:fillRect b="0" l="-51634" r="0" t="-79882"/>
              </a:stretch>
            </a:blipFill>
            <a:ln>
              <a:noFill/>
            </a:ln>
          </p:spPr>
        </p:sp>
        <p:sp>
          <p:nvSpPr>
            <p:cNvPr id="2318" name="Google Shape;2318;p16"/>
            <p:cNvSpPr/>
            <p:nvPr/>
          </p:nvSpPr>
          <p:spPr>
            <a:xfrm flipH="1">
              <a:off x="15758630" y="4031500"/>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15000"/>
              </a:blip>
              <a:stretch>
                <a:fillRect b="0" l="0" r="0" t="0"/>
              </a:stretch>
            </a:blipFill>
            <a:ln>
              <a:noFill/>
            </a:ln>
          </p:spPr>
        </p:sp>
        <p:sp>
          <p:nvSpPr>
            <p:cNvPr id="2319" name="Google Shape;2319;p16"/>
            <p:cNvSpPr/>
            <p:nvPr/>
          </p:nvSpPr>
          <p:spPr>
            <a:xfrm flipH="1">
              <a:off x="15758630" y="2061577"/>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2320" name="Google Shape;2320;p16"/>
            <p:cNvSpPr/>
            <p:nvPr/>
          </p:nvSpPr>
          <p:spPr>
            <a:xfrm flipH="1" rot="9431070">
              <a:off x="18418649" y="3369128"/>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grpSp>
          <p:nvGrpSpPr>
            <p:cNvPr id="2321" name="Google Shape;2321;p16"/>
            <p:cNvGrpSpPr/>
            <p:nvPr/>
          </p:nvGrpSpPr>
          <p:grpSpPr>
            <a:xfrm>
              <a:off x="18179371" y="2720914"/>
              <a:ext cx="300891" cy="307943"/>
              <a:chOff x="0" y="-19050"/>
              <a:chExt cx="812800" cy="831850"/>
            </a:xfrm>
          </p:grpSpPr>
          <p:sp>
            <p:nvSpPr>
              <p:cNvPr id="2322" name="Google Shape;2322;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3" name="Google Shape;2323;p16"/>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24" name="Google Shape;2324;p16"/>
            <p:cNvGrpSpPr/>
            <p:nvPr/>
          </p:nvGrpSpPr>
          <p:grpSpPr>
            <a:xfrm>
              <a:off x="15608185" y="4024448"/>
              <a:ext cx="300891" cy="307943"/>
              <a:chOff x="0" y="-19050"/>
              <a:chExt cx="812800" cy="831850"/>
            </a:xfrm>
          </p:grpSpPr>
          <p:sp>
            <p:nvSpPr>
              <p:cNvPr id="2325" name="Google Shape;2325;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6" name="Google Shape;2326;p16"/>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27" name="Google Shape;2327;p16"/>
            <p:cNvSpPr/>
            <p:nvPr/>
          </p:nvSpPr>
          <p:spPr>
            <a:xfrm>
              <a:off x="12050730" y="6785678"/>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15000"/>
              </a:blip>
              <a:stretch>
                <a:fillRect b="0" l="0" r="0" t="0"/>
              </a:stretch>
            </a:blipFill>
            <a:ln>
              <a:noFill/>
            </a:ln>
          </p:spPr>
        </p:sp>
        <p:sp>
          <p:nvSpPr>
            <p:cNvPr id="2328" name="Google Shape;2328;p16"/>
            <p:cNvSpPr/>
            <p:nvPr/>
          </p:nvSpPr>
          <p:spPr>
            <a:xfrm>
              <a:off x="10469448" y="6567475"/>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15000"/>
              </a:blip>
              <a:stretch>
                <a:fillRect b="0" l="-51634" r="0" t="-79882"/>
              </a:stretch>
            </a:blipFill>
            <a:ln>
              <a:noFill/>
            </a:ln>
          </p:spPr>
        </p:sp>
        <p:sp>
          <p:nvSpPr>
            <p:cNvPr id="2329" name="Google Shape;2329;p16"/>
            <p:cNvSpPr/>
            <p:nvPr/>
          </p:nvSpPr>
          <p:spPr>
            <a:xfrm flipH="1">
              <a:off x="10469448" y="10598975"/>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15000"/>
              </a:blip>
              <a:stretch>
                <a:fillRect b="0" l="0" r="0" t="0"/>
              </a:stretch>
            </a:blipFill>
            <a:ln>
              <a:noFill/>
            </a:ln>
          </p:spPr>
        </p:sp>
        <p:sp>
          <p:nvSpPr>
            <p:cNvPr id="2330" name="Google Shape;2330;p16"/>
            <p:cNvSpPr/>
            <p:nvPr/>
          </p:nvSpPr>
          <p:spPr>
            <a:xfrm flipH="1">
              <a:off x="10469448" y="8629052"/>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2331" name="Google Shape;2331;p16"/>
            <p:cNvSpPr/>
            <p:nvPr/>
          </p:nvSpPr>
          <p:spPr>
            <a:xfrm flipH="1" rot="9431070">
              <a:off x="13129467" y="9936603"/>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grpSp>
          <p:nvGrpSpPr>
            <p:cNvPr id="2332" name="Google Shape;2332;p16"/>
            <p:cNvGrpSpPr/>
            <p:nvPr/>
          </p:nvGrpSpPr>
          <p:grpSpPr>
            <a:xfrm>
              <a:off x="12890189" y="9288390"/>
              <a:ext cx="300891" cy="307943"/>
              <a:chOff x="0" y="-19050"/>
              <a:chExt cx="812800" cy="831850"/>
            </a:xfrm>
          </p:grpSpPr>
          <p:sp>
            <p:nvSpPr>
              <p:cNvPr id="2333" name="Google Shape;2333;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4" name="Google Shape;2334;p16"/>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35" name="Google Shape;2335;p16"/>
            <p:cNvGrpSpPr/>
            <p:nvPr/>
          </p:nvGrpSpPr>
          <p:grpSpPr>
            <a:xfrm>
              <a:off x="10319002" y="10591923"/>
              <a:ext cx="300891" cy="307943"/>
              <a:chOff x="0" y="-19050"/>
              <a:chExt cx="812800" cy="831850"/>
            </a:xfrm>
          </p:grpSpPr>
          <p:sp>
            <p:nvSpPr>
              <p:cNvPr id="2336" name="Google Shape;2336;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7" name="Google Shape;2337;p16"/>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38" name="Google Shape;2338;p16"/>
            <p:cNvSpPr/>
            <p:nvPr/>
          </p:nvSpPr>
          <p:spPr>
            <a:xfrm>
              <a:off x="17339912" y="6785678"/>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15000"/>
              </a:blip>
              <a:stretch>
                <a:fillRect b="0" l="0" r="0" t="0"/>
              </a:stretch>
            </a:blipFill>
            <a:ln>
              <a:noFill/>
            </a:ln>
          </p:spPr>
        </p:sp>
        <p:sp>
          <p:nvSpPr>
            <p:cNvPr id="2339" name="Google Shape;2339;p16"/>
            <p:cNvSpPr/>
            <p:nvPr/>
          </p:nvSpPr>
          <p:spPr>
            <a:xfrm>
              <a:off x="15758630" y="6567475"/>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15000"/>
              </a:blip>
              <a:stretch>
                <a:fillRect b="0" l="-51634" r="0" t="-79882"/>
              </a:stretch>
            </a:blipFill>
            <a:ln>
              <a:noFill/>
            </a:ln>
          </p:spPr>
        </p:sp>
        <p:sp>
          <p:nvSpPr>
            <p:cNvPr id="2340" name="Google Shape;2340;p16"/>
            <p:cNvSpPr/>
            <p:nvPr/>
          </p:nvSpPr>
          <p:spPr>
            <a:xfrm flipH="1">
              <a:off x="15758630" y="10598975"/>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15000"/>
              </a:blip>
              <a:stretch>
                <a:fillRect b="0" l="0" r="0" t="0"/>
              </a:stretch>
            </a:blipFill>
            <a:ln>
              <a:noFill/>
            </a:ln>
          </p:spPr>
        </p:sp>
        <p:sp>
          <p:nvSpPr>
            <p:cNvPr id="2341" name="Google Shape;2341;p16"/>
            <p:cNvSpPr/>
            <p:nvPr/>
          </p:nvSpPr>
          <p:spPr>
            <a:xfrm flipH="1">
              <a:off x="15758630" y="8629052"/>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2342" name="Google Shape;2342;p16"/>
            <p:cNvSpPr/>
            <p:nvPr/>
          </p:nvSpPr>
          <p:spPr>
            <a:xfrm flipH="1" rot="9431070">
              <a:off x="18418649" y="9936603"/>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grpSp>
          <p:nvGrpSpPr>
            <p:cNvPr id="2343" name="Google Shape;2343;p16"/>
            <p:cNvGrpSpPr/>
            <p:nvPr/>
          </p:nvGrpSpPr>
          <p:grpSpPr>
            <a:xfrm>
              <a:off x="18179371" y="9288390"/>
              <a:ext cx="300891" cy="307943"/>
              <a:chOff x="0" y="-19050"/>
              <a:chExt cx="812800" cy="831850"/>
            </a:xfrm>
          </p:grpSpPr>
          <p:sp>
            <p:nvSpPr>
              <p:cNvPr id="2344" name="Google Shape;2344;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5" name="Google Shape;2345;p16"/>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46" name="Google Shape;2346;p16"/>
            <p:cNvGrpSpPr/>
            <p:nvPr/>
          </p:nvGrpSpPr>
          <p:grpSpPr>
            <a:xfrm>
              <a:off x="15608185" y="10591923"/>
              <a:ext cx="300891" cy="307943"/>
              <a:chOff x="0" y="-19050"/>
              <a:chExt cx="812800" cy="831850"/>
            </a:xfrm>
          </p:grpSpPr>
          <p:sp>
            <p:nvSpPr>
              <p:cNvPr id="2347" name="Google Shape;2347;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8" name="Google Shape;2348;p16"/>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49" name="Google Shape;2349;p16"/>
            <p:cNvGrpSpPr/>
            <p:nvPr/>
          </p:nvGrpSpPr>
          <p:grpSpPr>
            <a:xfrm>
              <a:off x="13825386" y="5660855"/>
              <a:ext cx="399221" cy="408578"/>
              <a:chOff x="0" y="-19050"/>
              <a:chExt cx="812800" cy="831850"/>
            </a:xfrm>
          </p:grpSpPr>
          <p:sp>
            <p:nvSpPr>
              <p:cNvPr id="2350" name="Google Shape;2350;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1" name="Google Shape;2351;p16"/>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52" name="Google Shape;2352;p16"/>
            <p:cNvGrpSpPr/>
            <p:nvPr/>
          </p:nvGrpSpPr>
          <p:grpSpPr>
            <a:xfrm>
              <a:off x="19311229" y="5660855"/>
              <a:ext cx="399221" cy="408578"/>
              <a:chOff x="0" y="-19050"/>
              <a:chExt cx="812800" cy="831850"/>
            </a:xfrm>
          </p:grpSpPr>
          <p:sp>
            <p:nvSpPr>
              <p:cNvPr id="2353" name="Google Shape;2353;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4" name="Google Shape;2354;p16"/>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55" name="Google Shape;2355;p16"/>
            <p:cNvGrpSpPr/>
            <p:nvPr/>
          </p:nvGrpSpPr>
          <p:grpSpPr>
            <a:xfrm>
              <a:off x="3655263" y="12387079"/>
              <a:ext cx="511712" cy="523705"/>
              <a:chOff x="0" y="-19050"/>
              <a:chExt cx="812800" cy="831850"/>
            </a:xfrm>
          </p:grpSpPr>
          <p:sp>
            <p:nvSpPr>
              <p:cNvPr id="2356" name="Google Shape;2356;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7" name="Google Shape;2357;p16"/>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58" name="Google Shape;2358;p16"/>
            <p:cNvGrpSpPr/>
            <p:nvPr/>
          </p:nvGrpSpPr>
          <p:grpSpPr>
            <a:xfrm>
              <a:off x="8943778" y="12387079"/>
              <a:ext cx="511712" cy="523705"/>
              <a:chOff x="0" y="-19050"/>
              <a:chExt cx="812800" cy="831850"/>
            </a:xfrm>
          </p:grpSpPr>
          <p:sp>
            <p:nvSpPr>
              <p:cNvPr id="2359" name="Google Shape;2359;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0" name="Google Shape;2360;p16"/>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61" name="Google Shape;2361;p16"/>
            <p:cNvGrpSpPr/>
            <p:nvPr/>
          </p:nvGrpSpPr>
          <p:grpSpPr>
            <a:xfrm>
              <a:off x="14232293" y="12387079"/>
              <a:ext cx="511712" cy="523705"/>
              <a:chOff x="0" y="-19050"/>
              <a:chExt cx="812800" cy="831850"/>
            </a:xfrm>
          </p:grpSpPr>
          <p:sp>
            <p:nvSpPr>
              <p:cNvPr id="2362" name="Google Shape;2362;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3" name="Google Shape;2363;p16"/>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64" name="Google Shape;2364;p16"/>
            <p:cNvGrpSpPr/>
            <p:nvPr/>
          </p:nvGrpSpPr>
          <p:grpSpPr>
            <a:xfrm>
              <a:off x="19520808" y="12387079"/>
              <a:ext cx="511712" cy="523705"/>
              <a:chOff x="0" y="-19050"/>
              <a:chExt cx="812800" cy="831850"/>
            </a:xfrm>
          </p:grpSpPr>
          <p:sp>
            <p:nvSpPr>
              <p:cNvPr id="2365" name="Google Shape;2365;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6" name="Google Shape;2366;p16"/>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367" name="Google Shape;2367;p16"/>
          <p:cNvGrpSpPr/>
          <p:nvPr/>
        </p:nvGrpSpPr>
        <p:grpSpPr>
          <a:xfrm>
            <a:off x="-6354994" y="-4469986"/>
            <a:ext cx="15478503" cy="19366175"/>
            <a:chOff x="0" y="0"/>
            <a:chExt cx="20638005" cy="25821567"/>
          </a:xfrm>
        </p:grpSpPr>
        <p:sp>
          <p:nvSpPr>
            <p:cNvPr id="2368" name="Google Shape;2368;p16"/>
            <p:cNvSpPr/>
            <p:nvPr/>
          </p:nvSpPr>
          <p:spPr>
            <a:xfrm>
              <a:off x="1731727" y="13128987"/>
              <a:ext cx="2964328" cy="2830933"/>
            </a:xfrm>
            <a:custGeom>
              <a:rect b="b" l="l" r="r" t="t"/>
              <a:pathLst>
                <a:path extrusionOk="0" h="2830933" w="2964328">
                  <a:moveTo>
                    <a:pt x="0" y="0"/>
                  </a:moveTo>
                  <a:lnTo>
                    <a:pt x="2964328" y="0"/>
                  </a:lnTo>
                  <a:lnTo>
                    <a:pt x="2964328" y="2830933"/>
                  </a:lnTo>
                  <a:lnTo>
                    <a:pt x="0" y="2830933"/>
                  </a:lnTo>
                  <a:lnTo>
                    <a:pt x="0" y="0"/>
                  </a:lnTo>
                  <a:close/>
                </a:path>
              </a:pathLst>
            </a:custGeom>
            <a:blipFill rotWithShape="1">
              <a:blip r:embed="rId3">
                <a:alphaModFix amt="15000"/>
              </a:blip>
              <a:stretch>
                <a:fillRect b="0" l="0" r="0" t="0"/>
              </a:stretch>
            </a:blipFill>
            <a:ln>
              <a:noFill/>
            </a:ln>
          </p:spPr>
        </p:sp>
        <p:sp>
          <p:nvSpPr>
            <p:cNvPr id="2369" name="Google Shape;2369;p16"/>
            <p:cNvSpPr/>
            <p:nvPr/>
          </p:nvSpPr>
          <p:spPr>
            <a:xfrm>
              <a:off x="150445" y="12910783"/>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15000"/>
              </a:blip>
              <a:stretch>
                <a:fillRect b="0" l="-51634" r="0" t="-79882"/>
              </a:stretch>
            </a:blipFill>
            <a:ln>
              <a:noFill/>
            </a:ln>
          </p:spPr>
        </p:sp>
        <p:sp>
          <p:nvSpPr>
            <p:cNvPr id="2370" name="Google Shape;2370;p16"/>
            <p:cNvSpPr/>
            <p:nvPr/>
          </p:nvSpPr>
          <p:spPr>
            <a:xfrm flipH="1">
              <a:off x="150445" y="16942284"/>
              <a:ext cx="2420741" cy="2311808"/>
            </a:xfrm>
            <a:custGeom>
              <a:rect b="b" l="l" r="r" t="t"/>
              <a:pathLst>
                <a:path extrusionOk="0" h="2311808" w="2420741">
                  <a:moveTo>
                    <a:pt x="2420742" y="0"/>
                  </a:moveTo>
                  <a:lnTo>
                    <a:pt x="0" y="0"/>
                  </a:lnTo>
                  <a:lnTo>
                    <a:pt x="0" y="2311808"/>
                  </a:lnTo>
                  <a:lnTo>
                    <a:pt x="2420742" y="2311808"/>
                  </a:lnTo>
                  <a:lnTo>
                    <a:pt x="2420742" y="0"/>
                  </a:lnTo>
                  <a:close/>
                </a:path>
              </a:pathLst>
            </a:custGeom>
            <a:blipFill rotWithShape="1">
              <a:blip r:embed="rId3">
                <a:alphaModFix amt="15000"/>
              </a:blip>
              <a:stretch>
                <a:fillRect b="0" l="0" r="0" t="0"/>
              </a:stretch>
            </a:blipFill>
            <a:ln>
              <a:noFill/>
            </a:ln>
          </p:spPr>
        </p:sp>
        <p:sp>
          <p:nvSpPr>
            <p:cNvPr id="2371" name="Google Shape;2371;p16"/>
            <p:cNvSpPr/>
            <p:nvPr/>
          </p:nvSpPr>
          <p:spPr>
            <a:xfrm flipH="1">
              <a:off x="150445" y="14972360"/>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2372" name="Google Shape;2372;p16"/>
            <p:cNvSpPr/>
            <p:nvPr/>
          </p:nvSpPr>
          <p:spPr>
            <a:xfrm flipH="1" rot="9431070">
              <a:off x="2810464" y="16279912"/>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15000"/>
              </a:blip>
              <a:stretch>
                <a:fillRect b="0" l="-51634" r="0" t="-79882"/>
              </a:stretch>
            </a:blipFill>
            <a:ln>
              <a:noFill/>
            </a:ln>
          </p:spPr>
        </p:sp>
        <p:grpSp>
          <p:nvGrpSpPr>
            <p:cNvPr id="2373" name="Google Shape;2373;p16"/>
            <p:cNvGrpSpPr/>
            <p:nvPr/>
          </p:nvGrpSpPr>
          <p:grpSpPr>
            <a:xfrm>
              <a:off x="2571187" y="15631698"/>
              <a:ext cx="300891" cy="307943"/>
              <a:chOff x="0" y="-19050"/>
              <a:chExt cx="812800" cy="831850"/>
            </a:xfrm>
          </p:grpSpPr>
          <p:sp>
            <p:nvSpPr>
              <p:cNvPr id="2374" name="Google Shape;2374;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5" name="Google Shape;2375;p16"/>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76" name="Google Shape;2376;p16"/>
            <p:cNvGrpSpPr/>
            <p:nvPr/>
          </p:nvGrpSpPr>
          <p:grpSpPr>
            <a:xfrm>
              <a:off x="0" y="16935232"/>
              <a:ext cx="300891" cy="307943"/>
              <a:chOff x="0" y="-19050"/>
              <a:chExt cx="812800" cy="831850"/>
            </a:xfrm>
          </p:grpSpPr>
          <p:sp>
            <p:nvSpPr>
              <p:cNvPr id="2377" name="Google Shape;2377;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8" name="Google Shape;2378;p16"/>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79" name="Google Shape;2379;p16"/>
            <p:cNvSpPr/>
            <p:nvPr/>
          </p:nvSpPr>
          <p:spPr>
            <a:xfrm>
              <a:off x="7020910" y="13128987"/>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15000"/>
              </a:blip>
              <a:stretch>
                <a:fillRect b="0" l="0" r="0" t="0"/>
              </a:stretch>
            </a:blipFill>
            <a:ln>
              <a:noFill/>
            </a:ln>
          </p:spPr>
        </p:sp>
        <p:sp>
          <p:nvSpPr>
            <p:cNvPr id="2380" name="Google Shape;2380;p16"/>
            <p:cNvSpPr/>
            <p:nvPr/>
          </p:nvSpPr>
          <p:spPr>
            <a:xfrm>
              <a:off x="5439628" y="12910783"/>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15000"/>
              </a:blip>
              <a:stretch>
                <a:fillRect b="0" l="-51634" r="0" t="-79882"/>
              </a:stretch>
            </a:blipFill>
            <a:ln>
              <a:noFill/>
            </a:ln>
          </p:spPr>
        </p:sp>
        <p:sp>
          <p:nvSpPr>
            <p:cNvPr id="2381" name="Google Shape;2381;p16"/>
            <p:cNvSpPr/>
            <p:nvPr/>
          </p:nvSpPr>
          <p:spPr>
            <a:xfrm flipH="1">
              <a:off x="5439628" y="16942284"/>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15000"/>
              </a:blip>
              <a:stretch>
                <a:fillRect b="0" l="0" r="0" t="0"/>
              </a:stretch>
            </a:blipFill>
            <a:ln>
              <a:noFill/>
            </a:ln>
          </p:spPr>
        </p:sp>
        <p:sp>
          <p:nvSpPr>
            <p:cNvPr id="2382" name="Google Shape;2382;p16"/>
            <p:cNvSpPr/>
            <p:nvPr/>
          </p:nvSpPr>
          <p:spPr>
            <a:xfrm flipH="1">
              <a:off x="5439628" y="14972360"/>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2383" name="Google Shape;2383;p16"/>
            <p:cNvSpPr/>
            <p:nvPr/>
          </p:nvSpPr>
          <p:spPr>
            <a:xfrm flipH="1" rot="9431070">
              <a:off x="8099647" y="16279912"/>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15000"/>
              </a:blip>
              <a:stretch>
                <a:fillRect b="0" l="-51634" r="0" t="-79882"/>
              </a:stretch>
            </a:blipFill>
            <a:ln>
              <a:noFill/>
            </a:ln>
          </p:spPr>
        </p:sp>
        <p:grpSp>
          <p:nvGrpSpPr>
            <p:cNvPr id="2384" name="Google Shape;2384;p16"/>
            <p:cNvGrpSpPr/>
            <p:nvPr/>
          </p:nvGrpSpPr>
          <p:grpSpPr>
            <a:xfrm>
              <a:off x="7860369" y="15631698"/>
              <a:ext cx="300891" cy="307943"/>
              <a:chOff x="0" y="-19050"/>
              <a:chExt cx="812800" cy="831850"/>
            </a:xfrm>
          </p:grpSpPr>
          <p:sp>
            <p:nvSpPr>
              <p:cNvPr id="2385" name="Google Shape;2385;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6" name="Google Shape;2386;p16"/>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87" name="Google Shape;2387;p16"/>
            <p:cNvGrpSpPr/>
            <p:nvPr/>
          </p:nvGrpSpPr>
          <p:grpSpPr>
            <a:xfrm>
              <a:off x="5289182" y="16935232"/>
              <a:ext cx="300891" cy="307943"/>
              <a:chOff x="0" y="-19050"/>
              <a:chExt cx="812800" cy="831850"/>
            </a:xfrm>
          </p:grpSpPr>
          <p:sp>
            <p:nvSpPr>
              <p:cNvPr id="2388" name="Google Shape;2388;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9" name="Google Shape;2389;p16"/>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90" name="Google Shape;2390;p16"/>
            <p:cNvSpPr/>
            <p:nvPr/>
          </p:nvSpPr>
          <p:spPr>
            <a:xfrm>
              <a:off x="1731727" y="19696462"/>
              <a:ext cx="2964328" cy="2830933"/>
            </a:xfrm>
            <a:custGeom>
              <a:rect b="b" l="l" r="r" t="t"/>
              <a:pathLst>
                <a:path extrusionOk="0" h="2830933" w="2964328">
                  <a:moveTo>
                    <a:pt x="0" y="0"/>
                  </a:moveTo>
                  <a:lnTo>
                    <a:pt x="2964328" y="0"/>
                  </a:lnTo>
                  <a:lnTo>
                    <a:pt x="2964328" y="2830933"/>
                  </a:lnTo>
                  <a:lnTo>
                    <a:pt x="0" y="2830933"/>
                  </a:lnTo>
                  <a:lnTo>
                    <a:pt x="0" y="0"/>
                  </a:lnTo>
                  <a:close/>
                </a:path>
              </a:pathLst>
            </a:custGeom>
            <a:blipFill rotWithShape="1">
              <a:blip r:embed="rId3">
                <a:alphaModFix amt="15000"/>
              </a:blip>
              <a:stretch>
                <a:fillRect b="0" l="0" r="0" t="0"/>
              </a:stretch>
            </a:blipFill>
            <a:ln>
              <a:noFill/>
            </a:ln>
          </p:spPr>
        </p:sp>
        <p:sp>
          <p:nvSpPr>
            <p:cNvPr id="2391" name="Google Shape;2391;p16"/>
            <p:cNvSpPr/>
            <p:nvPr/>
          </p:nvSpPr>
          <p:spPr>
            <a:xfrm>
              <a:off x="150445" y="19478259"/>
              <a:ext cx="1980078" cy="1633670"/>
            </a:xfrm>
            <a:custGeom>
              <a:rect b="b" l="l" r="r" t="t"/>
              <a:pathLst>
                <a:path extrusionOk="0" h="1633670" w="1980078">
                  <a:moveTo>
                    <a:pt x="0" y="0"/>
                  </a:moveTo>
                  <a:lnTo>
                    <a:pt x="1980078" y="0"/>
                  </a:lnTo>
                  <a:lnTo>
                    <a:pt x="1980078" y="1633669"/>
                  </a:lnTo>
                  <a:lnTo>
                    <a:pt x="0" y="1633669"/>
                  </a:lnTo>
                  <a:lnTo>
                    <a:pt x="0" y="0"/>
                  </a:lnTo>
                  <a:close/>
                </a:path>
              </a:pathLst>
            </a:custGeom>
            <a:blipFill rotWithShape="1">
              <a:blip r:embed="rId4">
                <a:alphaModFix amt="15000"/>
              </a:blip>
              <a:stretch>
                <a:fillRect b="0" l="-51634" r="0" t="-79882"/>
              </a:stretch>
            </a:blipFill>
            <a:ln>
              <a:noFill/>
            </a:ln>
          </p:spPr>
        </p:sp>
        <p:sp>
          <p:nvSpPr>
            <p:cNvPr id="2392" name="Google Shape;2392;p16"/>
            <p:cNvSpPr/>
            <p:nvPr/>
          </p:nvSpPr>
          <p:spPr>
            <a:xfrm flipH="1">
              <a:off x="150445" y="23509759"/>
              <a:ext cx="2420741" cy="2311808"/>
            </a:xfrm>
            <a:custGeom>
              <a:rect b="b" l="l" r="r" t="t"/>
              <a:pathLst>
                <a:path extrusionOk="0" h="2311808" w="2420741">
                  <a:moveTo>
                    <a:pt x="2420742" y="0"/>
                  </a:moveTo>
                  <a:lnTo>
                    <a:pt x="0" y="0"/>
                  </a:lnTo>
                  <a:lnTo>
                    <a:pt x="0" y="2311808"/>
                  </a:lnTo>
                  <a:lnTo>
                    <a:pt x="2420742" y="2311808"/>
                  </a:lnTo>
                  <a:lnTo>
                    <a:pt x="2420742" y="0"/>
                  </a:lnTo>
                  <a:close/>
                </a:path>
              </a:pathLst>
            </a:custGeom>
            <a:blipFill rotWithShape="1">
              <a:blip r:embed="rId3">
                <a:alphaModFix amt="15000"/>
              </a:blip>
              <a:stretch>
                <a:fillRect b="0" l="0" r="0" t="0"/>
              </a:stretch>
            </a:blipFill>
            <a:ln>
              <a:noFill/>
            </a:ln>
          </p:spPr>
        </p:sp>
        <p:sp>
          <p:nvSpPr>
            <p:cNvPr id="2393" name="Google Shape;2393;p16"/>
            <p:cNvSpPr/>
            <p:nvPr/>
          </p:nvSpPr>
          <p:spPr>
            <a:xfrm flipH="1">
              <a:off x="150445" y="21539835"/>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2394" name="Google Shape;2394;p16"/>
            <p:cNvSpPr/>
            <p:nvPr/>
          </p:nvSpPr>
          <p:spPr>
            <a:xfrm flipH="1" rot="9431070">
              <a:off x="2810464" y="22847387"/>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15000"/>
              </a:blip>
              <a:stretch>
                <a:fillRect b="0" l="-51634" r="0" t="-79882"/>
              </a:stretch>
            </a:blipFill>
            <a:ln>
              <a:noFill/>
            </a:ln>
          </p:spPr>
        </p:sp>
        <p:grpSp>
          <p:nvGrpSpPr>
            <p:cNvPr id="2395" name="Google Shape;2395;p16"/>
            <p:cNvGrpSpPr/>
            <p:nvPr/>
          </p:nvGrpSpPr>
          <p:grpSpPr>
            <a:xfrm>
              <a:off x="2571187" y="22199173"/>
              <a:ext cx="300891" cy="307943"/>
              <a:chOff x="0" y="-19050"/>
              <a:chExt cx="812800" cy="831850"/>
            </a:xfrm>
          </p:grpSpPr>
          <p:sp>
            <p:nvSpPr>
              <p:cNvPr id="2396" name="Google Shape;2396;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7" name="Google Shape;2397;p16"/>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98" name="Google Shape;2398;p16"/>
            <p:cNvGrpSpPr/>
            <p:nvPr/>
          </p:nvGrpSpPr>
          <p:grpSpPr>
            <a:xfrm>
              <a:off x="0" y="23502707"/>
              <a:ext cx="300891" cy="307943"/>
              <a:chOff x="0" y="-19050"/>
              <a:chExt cx="812800" cy="831850"/>
            </a:xfrm>
          </p:grpSpPr>
          <p:sp>
            <p:nvSpPr>
              <p:cNvPr id="2399" name="Google Shape;2399;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0" name="Google Shape;2400;p16"/>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01" name="Google Shape;2401;p16"/>
            <p:cNvSpPr/>
            <p:nvPr/>
          </p:nvSpPr>
          <p:spPr>
            <a:xfrm>
              <a:off x="7020910" y="19696462"/>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15000"/>
              </a:blip>
              <a:stretch>
                <a:fillRect b="0" l="0" r="0" t="0"/>
              </a:stretch>
            </a:blipFill>
            <a:ln>
              <a:noFill/>
            </a:ln>
          </p:spPr>
        </p:sp>
        <p:sp>
          <p:nvSpPr>
            <p:cNvPr id="2402" name="Google Shape;2402;p16"/>
            <p:cNvSpPr/>
            <p:nvPr/>
          </p:nvSpPr>
          <p:spPr>
            <a:xfrm>
              <a:off x="5439628" y="19478259"/>
              <a:ext cx="1980078" cy="1633670"/>
            </a:xfrm>
            <a:custGeom>
              <a:rect b="b" l="l" r="r" t="t"/>
              <a:pathLst>
                <a:path extrusionOk="0" h="1633670" w="1980078">
                  <a:moveTo>
                    <a:pt x="0" y="0"/>
                  </a:moveTo>
                  <a:lnTo>
                    <a:pt x="1980078" y="0"/>
                  </a:lnTo>
                  <a:lnTo>
                    <a:pt x="1980078" y="1633669"/>
                  </a:lnTo>
                  <a:lnTo>
                    <a:pt x="0" y="1633669"/>
                  </a:lnTo>
                  <a:lnTo>
                    <a:pt x="0" y="0"/>
                  </a:lnTo>
                  <a:close/>
                </a:path>
              </a:pathLst>
            </a:custGeom>
            <a:blipFill rotWithShape="1">
              <a:blip r:embed="rId4">
                <a:alphaModFix amt="15000"/>
              </a:blip>
              <a:stretch>
                <a:fillRect b="0" l="-51634" r="0" t="-79882"/>
              </a:stretch>
            </a:blipFill>
            <a:ln>
              <a:noFill/>
            </a:ln>
          </p:spPr>
        </p:sp>
        <p:sp>
          <p:nvSpPr>
            <p:cNvPr id="2403" name="Google Shape;2403;p16"/>
            <p:cNvSpPr/>
            <p:nvPr/>
          </p:nvSpPr>
          <p:spPr>
            <a:xfrm flipH="1">
              <a:off x="5439628" y="23509759"/>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15000"/>
              </a:blip>
              <a:stretch>
                <a:fillRect b="0" l="0" r="0" t="0"/>
              </a:stretch>
            </a:blipFill>
            <a:ln>
              <a:noFill/>
            </a:ln>
          </p:spPr>
        </p:sp>
        <p:sp>
          <p:nvSpPr>
            <p:cNvPr id="2404" name="Google Shape;2404;p16"/>
            <p:cNvSpPr/>
            <p:nvPr/>
          </p:nvSpPr>
          <p:spPr>
            <a:xfrm flipH="1">
              <a:off x="5439628" y="21539835"/>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2405" name="Google Shape;2405;p16"/>
            <p:cNvSpPr/>
            <p:nvPr/>
          </p:nvSpPr>
          <p:spPr>
            <a:xfrm flipH="1" rot="9431070">
              <a:off x="8099647" y="22847387"/>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15000"/>
              </a:blip>
              <a:stretch>
                <a:fillRect b="0" l="-51634" r="0" t="-79882"/>
              </a:stretch>
            </a:blipFill>
            <a:ln>
              <a:noFill/>
            </a:ln>
          </p:spPr>
        </p:sp>
        <p:grpSp>
          <p:nvGrpSpPr>
            <p:cNvPr id="2406" name="Google Shape;2406;p16"/>
            <p:cNvGrpSpPr/>
            <p:nvPr/>
          </p:nvGrpSpPr>
          <p:grpSpPr>
            <a:xfrm>
              <a:off x="7860369" y="22199173"/>
              <a:ext cx="300891" cy="307943"/>
              <a:chOff x="0" y="-19050"/>
              <a:chExt cx="812800" cy="831850"/>
            </a:xfrm>
          </p:grpSpPr>
          <p:sp>
            <p:nvSpPr>
              <p:cNvPr id="2407" name="Google Shape;2407;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8" name="Google Shape;2408;p16"/>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09" name="Google Shape;2409;p16"/>
            <p:cNvGrpSpPr/>
            <p:nvPr/>
          </p:nvGrpSpPr>
          <p:grpSpPr>
            <a:xfrm>
              <a:off x="5289182" y="23502707"/>
              <a:ext cx="300891" cy="307943"/>
              <a:chOff x="0" y="-19050"/>
              <a:chExt cx="812800" cy="831850"/>
            </a:xfrm>
          </p:grpSpPr>
          <p:sp>
            <p:nvSpPr>
              <p:cNvPr id="2410" name="Google Shape;2410;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1" name="Google Shape;2411;p16"/>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12" name="Google Shape;2412;p16"/>
            <p:cNvGrpSpPr/>
            <p:nvPr/>
          </p:nvGrpSpPr>
          <p:grpSpPr>
            <a:xfrm>
              <a:off x="3506384" y="18571638"/>
              <a:ext cx="399221" cy="408578"/>
              <a:chOff x="0" y="-19050"/>
              <a:chExt cx="812800" cy="831850"/>
            </a:xfrm>
          </p:grpSpPr>
          <p:sp>
            <p:nvSpPr>
              <p:cNvPr id="2413" name="Google Shape;2413;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4" name="Google Shape;2414;p16"/>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15" name="Google Shape;2415;p16"/>
            <p:cNvGrpSpPr/>
            <p:nvPr/>
          </p:nvGrpSpPr>
          <p:grpSpPr>
            <a:xfrm>
              <a:off x="8992227" y="18571638"/>
              <a:ext cx="399221" cy="408578"/>
              <a:chOff x="0" y="-19050"/>
              <a:chExt cx="812800" cy="831850"/>
            </a:xfrm>
          </p:grpSpPr>
          <p:sp>
            <p:nvSpPr>
              <p:cNvPr id="2416" name="Google Shape;2416;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7" name="Google Shape;2417;p16"/>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18" name="Google Shape;2418;p16"/>
            <p:cNvSpPr/>
            <p:nvPr/>
          </p:nvSpPr>
          <p:spPr>
            <a:xfrm>
              <a:off x="12050730" y="13128987"/>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15000"/>
              </a:blip>
              <a:stretch>
                <a:fillRect b="0" l="0" r="0" t="0"/>
              </a:stretch>
            </a:blipFill>
            <a:ln>
              <a:noFill/>
            </a:ln>
          </p:spPr>
        </p:sp>
        <p:sp>
          <p:nvSpPr>
            <p:cNvPr id="2419" name="Google Shape;2419;p16"/>
            <p:cNvSpPr/>
            <p:nvPr/>
          </p:nvSpPr>
          <p:spPr>
            <a:xfrm>
              <a:off x="10469448" y="12910783"/>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15000"/>
              </a:blip>
              <a:stretch>
                <a:fillRect b="0" l="-51634" r="0" t="-79882"/>
              </a:stretch>
            </a:blipFill>
            <a:ln>
              <a:noFill/>
            </a:ln>
          </p:spPr>
        </p:sp>
        <p:sp>
          <p:nvSpPr>
            <p:cNvPr id="2420" name="Google Shape;2420;p16"/>
            <p:cNvSpPr/>
            <p:nvPr/>
          </p:nvSpPr>
          <p:spPr>
            <a:xfrm flipH="1">
              <a:off x="10469448" y="16942284"/>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15000"/>
              </a:blip>
              <a:stretch>
                <a:fillRect b="0" l="0" r="0" t="0"/>
              </a:stretch>
            </a:blipFill>
            <a:ln>
              <a:noFill/>
            </a:ln>
          </p:spPr>
        </p:sp>
        <p:sp>
          <p:nvSpPr>
            <p:cNvPr id="2421" name="Google Shape;2421;p16"/>
            <p:cNvSpPr/>
            <p:nvPr/>
          </p:nvSpPr>
          <p:spPr>
            <a:xfrm flipH="1">
              <a:off x="10469448" y="14972360"/>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2422" name="Google Shape;2422;p16"/>
            <p:cNvSpPr/>
            <p:nvPr/>
          </p:nvSpPr>
          <p:spPr>
            <a:xfrm flipH="1" rot="9431070">
              <a:off x="13129467" y="16279912"/>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15000"/>
              </a:blip>
              <a:stretch>
                <a:fillRect b="0" l="-51634" r="0" t="-79882"/>
              </a:stretch>
            </a:blipFill>
            <a:ln>
              <a:noFill/>
            </a:ln>
          </p:spPr>
        </p:sp>
        <p:grpSp>
          <p:nvGrpSpPr>
            <p:cNvPr id="2423" name="Google Shape;2423;p16"/>
            <p:cNvGrpSpPr/>
            <p:nvPr/>
          </p:nvGrpSpPr>
          <p:grpSpPr>
            <a:xfrm>
              <a:off x="12890189" y="15631698"/>
              <a:ext cx="300891" cy="307943"/>
              <a:chOff x="0" y="-19050"/>
              <a:chExt cx="812800" cy="831850"/>
            </a:xfrm>
          </p:grpSpPr>
          <p:sp>
            <p:nvSpPr>
              <p:cNvPr id="2424" name="Google Shape;2424;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5" name="Google Shape;2425;p16"/>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26" name="Google Shape;2426;p16"/>
            <p:cNvGrpSpPr/>
            <p:nvPr/>
          </p:nvGrpSpPr>
          <p:grpSpPr>
            <a:xfrm>
              <a:off x="10319002" y="16935232"/>
              <a:ext cx="300891" cy="307943"/>
              <a:chOff x="0" y="-19050"/>
              <a:chExt cx="812800" cy="831850"/>
            </a:xfrm>
          </p:grpSpPr>
          <p:sp>
            <p:nvSpPr>
              <p:cNvPr id="2427" name="Google Shape;2427;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8" name="Google Shape;2428;p16"/>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29" name="Google Shape;2429;p16"/>
            <p:cNvSpPr/>
            <p:nvPr/>
          </p:nvSpPr>
          <p:spPr>
            <a:xfrm>
              <a:off x="17339912" y="13128987"/>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15000"/>
              </a:blip>
              <a:stretch>
                <a:fillRect b="0" l="0" r="0" t="0"/>
              </a:stretch>
            </a:blipFill>
            <a:ln>
              <a:noFill/>
            </a:ln>
          </p:spPr>
        </p:sp>
        <p:sp>
          <p:nvSpPr>
            <p:cNvPr id="2430" name="Google Shape;2430;p16"/>
            <p:cNvSpPr/>
            <p:nvPr/>
          </p:nvSpPr>
          <p:spPr>
            <a:xfrm>
              <a:off x="15758630" y="12910783"/>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15000"/>
              </a:blip>
              <a:stretch>
                <a:fillRect b="0" l="-51634" r="0" t="-79882"/>
              </a:stretch>
            </a:blipFill>
            <a:ln>
              <a:noFill/>
            </a:ln>
          </p:spPr>
        </p:sp>
        <p:sp>
          <p:nvSpPr>
            <p:cNvPr id="2431" name="Google Shape;2431;p16"/>
            <p:cNvSpPr/>
            <p:nvPr/>
          </p:nvSpPr>
          <p:spPr>
            <a:xfrm flipH="1">
              <a:off x="15758630" y="16942284"/>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15000"/>
              </a:blip>
              <a:stretch>
                <a:fillRect b="0" l="0" r="0" t="0"/>
              </a:stretch>
            </a:blipFill>
            <a:ln>
              <a:noFill/>
            </a:ln>
          </p:spPr>
        </p:sp>
        <p:sp>
          <p:nvSpPr>
            <p:cNvPr id="2432" name="Google Shape;2432;p16"/>
            <p:cNvSpPr/>
            <p:nvPr/>
          </p:nvSpPr>
          <p:spPr>
            <a:xfrm flipH="1">
              <a:off x="15758630" y="14972360"/>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2433" name="Google Shape;2433;p16"/>
            <p:cNvSpPr/>
            <p:nvPr/>
          </p:nvSpPr>
          <p:spPr>
            <a:xfrm flipH="1" rot="9431070">
              <a:off x="18418649" y="16279912"/>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15000"/>
              </a:blip>
              <a:stretch>
                <a:fillRect b="0" l="-51634" r="0" t="-79882"/>
              </a:stretch>
            </a:blipFill>
            <a:ln>
              <a:noFill/>
            </a:ln>
          </p:spPr>
        </p:sp>
        <p:grpSp>
          <p:nvGrpSpPr>
            <p:cNvPr id="2434" name="Google Shape;2434;p16"/>
            <p:cNvGrpSpPr/>
            <p:nvPr/>
          </p:nvGrpSpPr>
          <p:grpSpPr>
            <a:xfrm>
              <a:off x="18179371" y="15631698"/>
              <a:ext cx="300891" cy="307943"/>
              <a:chOff x="0" y="-19050"/>
              <a:chExt cx="812800" cy="831850"/>
            </a:xfrm>
          </p:grpSpPr>
          <p:sp>
            <p:nvSpPr>
              <p:cNvPr id="2435" name="Google Shape;2435;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6" name="Google Shape;2436;p16"/>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37" name="Google Shape;2437;p16"/>
            <p:cNvGrpSpPr/>
            <p:nvPr/>
          </p:nvGrpSpPr>
          <p:grpSpPr>
            <a:xfrm>
              <a:off x="15608185" y="16935232"/>
              <a:ext cx="300891" cy="307943"/>
              <a:chOff x="0" y="-19050"/>
              <a:chExt cx="812800" cy="831850"/>
            </a:xfrm>
          </p:grpSpPr>
          <p:sp>
            <p:nvSpPr>
              <p:cNvPr id="2438" name="Google Shape;2438;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9" name="Google Shape;2439;p16"/>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40" name="Google Shape;2440;p16"/>
            <p:cNvSpPr/>
            <p:nvPr/>
          </p:nvSpPr>
          <p:spPr>
            <a:xfrm>
              <a:off x="12050730" y="19696462"/>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15000"/>
              </a:blip>
              <a:stretch>
                <a:fillRect b="0" l="0" r="0" t="0"/>
              </a:stretch>
            </a:blipFill>
            <a:ln>
              <a:noFill/>
            </a:ln>
          </p:spPr>
        </p:sp>
        <p:sp>
          <p:nvSpPr>
            <p:cNvPr id="2441" name="Google Shape;2441;p16"/>
            <p:cNvSpPr/>
            <p:nvPr/>
          </p:nvSpPr>
          <p:spPr>
            <a:xfrm>
              <a:off x="10469448" y="19478259"/>
              <a:ext cx="1980078" cy="1633670"/>
            </a:xfrm>
            <a:custGeom>
              <a:rect b="b" l="l" r="r" t="t"/>
              <a:pathLst>
                <a:path extrusionOk="0" h="1633670" w="1980078">
                  <a:moveTo>
                    <a:pt x="0" y="0"/>
                  </a:moveTo>
                  <a:lnTo>
                    <a:pt x="1980078" y="0"/>
                  </a:lnTo>
                  <a:lnTo>
                    <a:pt x="1980078" y="1633669"/>
                  </a:lnTo>
                  <a:lnTo>
                    <a:pt x="0" y="1633669"/>
                  </a:lnTo>
                  <a:lnTo>
                    <a:pt x="0" y="0"/>
                  </a:lnTo>
                  <a:close/>
                </a:path>
              </a:pathLst>
            </a:custGeom>
            <a:blipFill rotWithShape="1">
              <a:blip r:embed="rId4">
                <a:alphaModFix amt="15000"/>
              </a:blip>
              <a:stretch>
                <a:fillRect b="0" l="-51634" r="0" t="-79882"/>
              </a:stretch>
            </a:blipFill>
            <a:ln>
              <a:noFill/>
            </a:ln>
          </p:spPr>
        </p:sp>
        <p:sp>
          <p:nvSpPr>
            <p:cNvPr id="2442" name="Google Shape;2442;p16"/>
            <p:cNvSpPr/>
            <p:nvPr/>
          </p:nvSpPr>
          <p:spPr>
            <a:xfrm flipH="1">
              <a:off x="10469448" y="23509759"/>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15000"/>
              </a:blip>
              <a:stretch>
                <a:fillRect b="0" l="0" r="0" t="0"/>
              </a:stretch>
            </a:blipFill>
            <a:ln>
              <a:noFill/>
            </a:ln>
          </p:spPr>
        </p:sp>
        <p:sp>
          <p:nvSpPr>
            <p:cNvPr id="2443" name="Google Shape;2443;p16"/>
            <p:cNvSpPr/>
            <p:nvPr/>
          </p:nvSpPr>
          <p:spPr>
            <a:xfrm flipH="1">
              <a:off x="10469448" y="21539835"/>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2444" name="Google Shape;2444;p16"/>
            <p:cNvSpPr/>
            <p:nvPr/>
          </p:nvSpPr>
          <p:spPr>
            <a:xfrm flipH="1" rot="9431070">
              <a:off x="13129467" y="22847387"/>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15000"/>
              </a:blip>
              <a:stretch>
                <a:fillRect b="0" l="-51634" r="0" t="-79882"/>
              </a:stretch>
            </a:blipFill>
            <a:ln>
              <a:noFill/>
            </a:ln>
          </p:spPr>
        </p:sp>
        <p:grpSp>
          <p:nvGrpSpPr>
            <p:cNvPr id="2445" name="Google Shape;2445;p16"/>
            <p:cNvGrpSpPr/>
            <p:nvPr/>
          </p:nvGrpSpPr>
          <p:grpSpPr>
            <a:xfrm>
              <a:off x="12890189" y="22199173"/>
              <a:ext cx="300891" cy="307943"/>
              <a:chOff x="0" y="-19050"/>
              <a:chExt cx="812800" cy="831850"/>
            </a:xfrm>
          </p:grpSpPr>
          <p:sp>
            <p:nvSpPr>
              <p:cNvPr id="2446" name="Google Shape;2446;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7" name="Google Shape;2447;p16"/>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48" name="Google Shape;2448;p16"/>
            <p:cNvGrpSpPr/>
            <p:nvPr/>
          </p:nvGrpSpPr>
          <p:grpSpPr>
            <a:xfrm>
              <a:off x="10319002" y="23502707"/>
              <a:ext cx="300891" cy="307943"/>
              <a:chOff x="0" y="-19050"/>
              <a:chExt cx="812800" cy="831850"/>
            </a:xfrm>
          </p:grpSpPr>
          <p:sp>
            <p:nvSpPr>
              <p:cNvPr id="2449" name="Google Shape;2449;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0" name="Google Shape;2450;p16"/>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51" name="Google Shape;2451;p16"/>
            <p:cNvSpPr/>
            <p:nvPr/>
          </p:nvSpPr>
          <p:spPr>
            <a:xfrm>
              <a:off x="17339912" y="19696462"/>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15000"/>
              </a:blip>
              <a:stretch>
                <a:fillRect b="0" l="0" r="0" t="0"/>
              </a:stretch>
            </a:blipFill>
            <a:ln>
              <a:noFill/>
            </a:ln>
          </p:spPr>
        </p:sp>
        <p:sp>
          <p:nvSpPr>
            <p:cNvPr id="2452" name="Google Shape;2452;p16"/>
            <p:cNvSpPr/>
            <p:nvPr/>
          </p:nvSpPr>
          <p:spPr>
            <a:xfrm>
              <a:off x="15758630" y="19478259"/>
              <a:ext cx="1980078" cy="1633670"/>
            </a:xfrm>
            <a:custGeom>
              <a:rect b="b" l="l" r="r" t="t"/>
              <a:pathLst>
                <a:path extrusionOk="0" h="1633670" w="1980078">
                  <a:moveTo>
                    <a:pt x="0" y="0"/>
                  </a:moveTo>
                  <a:lnTo>
                    <a:pt x="1980078" y="0"/>
                  </a:lnTo>
                  <a:lnTo>
                    <a:pt x="1980078" y="1633669"/>
                  </a:lnTo>
                  <a:lnTo>
                    <a:pt x="0" y="1633669"/>
                  </a:lnTo>
                  <a:lnTo>
                    <a:pt x="0" y="0"/>
                  </a:lnTo>
                  <a:close/>
                </a:path>
              </a:pathLst>
            </a:custGeom>
            <a:blipFill rotWithShape="1">
              <a:blip r:embed="rId4">
                <a:alphaModFix amt="15000"/>
              </a:blip>
              <a:stretch>
                <a:fillRect b="0" l="-51634" r="0" t="-79882"/>
              </a:stretch>
            </a:blipFill>
            <a:ln>
              <a:noFill/>
            </a:ln>
          </p:spPr>
        </p:sp>
        <p:sp>
          <p:nvSpPr>
            <p:cNvPr id="2453" name="Google Shape;2453;p16"/>
            <p:cNvSpPr/>
            <p:nvPr/>
          </p:nvSpPr>
          <p:spPr>
            <a:xfrm flipH="1">
              <a:off x="15758630" y="23509759"/>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15000"/>
              </a:blip>
              <a:stretch>
                <a:fillRect b="0" l="0" r="0" t="0"/>
              </a:stretch>
            </a:blipFill>
            <a:ln>
              <a:noFill/>
            </a:ln>
          </p:spPr>
        </p:sp>
        <p:sp>
          <p:nvSpPr>
            <p:cNvPr id="2454" name="Google Shape;2454;p16"/>
            <p:cNvSpPr/>
            <p:nvPr/>
          </p:nvSpPr>
          <p:spPr>
            <a:xfrm flipH="1">
              <a:off x="15758630" y="21539835"/>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2455" name="Google Shape;2455;p16"/>
            <p:cNvSpPr/>
            <p:nvPr/>
          </p:nvSpPr>
          <p:spPr>
            <a:xfrm flipH="1" rot="9431070">
              <a:off x="18418649" y="22847387"/>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15000"/>
              </a:blip>
              <a:stretch>
                <a:fillRect b="0" l="-51634" r="0" t="-79882"/>
              </a:stretch>
            </a:blipFill>
            <a:ln>
              <a:noFill/>
            </a:ln>
          </p:spPr>
        </p:sp>
        <p:grpSp>
          <p:nvGrpSpPr>
            <p:cNvPr id="2456" name="Google Shape;2456;p16"/>
            <p:cNvGrpSpPr/>
            <p:nvPr/>
          </p:nvGrpSpPr>
          <p:grpSpPr>
            <a:xfrm>
              <a:off x="18179371" y="22199173"/>
              <a:ext cx="300891" cy="307943"/>
              <a:chOff x="0" y="-19050"/>
              <a:chExt cx="812800" cy="831850"/>
            </a:xfrm>
          </p:grpSpPr>
          <p:sp>
            <p:nvSpPr>
              <p:cNvPr id="2457" name="Google Shape;2457;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8" name="Google Shape;2458;p16"/>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59" name="Google Shape;2459;p16"/>
            <p:cNvGrpSpPr/>
            <p:nvPr/>
          </p:nvGrpSpPr>
          <p:grpSpPr>
            <a:xfrm>
              <a:off x="15608185" y="23502707"/>
              <a:ext cx="300891" cy="307943"/>
              <a:chOff x="0" y="-19050"/>
              <a:chExt cx="812800" cy="831850"/>
            </a:xfrm>
          </p:grpSpPr>
          <p:sp>
            <p:nvSpPr>
              <p:cNvPr id="2460" name="Google Shape;2460;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1" name="Google Shape;2461;p16"/>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62" name="Google Shape;2462;p16"/>
            <p:cNvGrpSpPr/>
            <p:nvPr/>
          </p:nvGrpSpPr>
          <p:grpSpPr>
            <a:xfrm>
              <a:off x="13825386" y="18571638"/>
              <a:ext cx="399221" cy="408578"/>
              <a:chOff x="0" y="-19050"/>
              <a:chExt cx="812800" cy="831850"/>
            </a:xfrm>
          </p:grpSpPr>
          <p:sp>
            <p:nvSpPr>
              <p:cNvPr id="2463" name="Google Shape;2463;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4" name="Google Shape;2464;p16"/>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65" name="Google Shape;2465;p16"/>
            <p:cNvGrpSpPr/>
            <p:nvPr/>
          </p:nvGrpSpPr>
          <p:grpSpPr>
            <a:xfrm>
              <a:off x="19311229" y="18571638"/>
              <a:ext cx="399221" cy="408578"/>
              <a:chOff x="0" y="-19050"/>
              <a:chExt cx="812800" cy="831850"/>
            </a:xfrm>
          </p:grpSpPr>
          <p:sp>
            <p:nvSpPr>
              <p:cNvPr id="2466" name="Google Shape;2466;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7" name="Google Shape;2467;p16"/>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68" name="Google Shape;2468;p16"/>
            <p:cNvSpPr/>
            <p:nvPr/>
          </p:nvSpPr>
          <p:spPr>
            <a:xfrm>
              <a:off x="1731727" y="218203"/>
              <a:ext cx="2964328" cy="2830933"/>
            </a:xfrm>
            <a:custGeom>
              <a:rect b="b" l="l" r="r" t="t"/>
              <a:pathLst>
                <a:path extrusionOk="0" h="2830933" w="2964328">
                  <a:moveTo>
                    <a:pt x="0" y="0"/>
                  </a:moveTo>
                  <a:lnTo>
                    <a:pt x="2964328" y="0"/>
                  </a:lnTo>
                  <a:lnTo>
                    <a:pt x="2964328" y="2830933"/>
                  </a:lnTo>
                  <a:lnTo>
                    <a:pt x="0" y="2830933"/>
                  </a:lnTo>
                  <a:lnTo>
                    <a:pt x="0" y="0"/>
                  </a:lnTo>
                  <a:close/>
                </a:path>
              </a:pathLst>
            </a:custGeom>
            <a:blipFill rotWithShape="1">
              <a:blip r:embed="rId3">
                <a:alphaModFix amt="15000"/>
              </a:blip>
              <a:stretch>
                <a:fillRect b="0" l="0" r="0" t="0"/>
              </a:stretch>
            </a:blipFill>
            <a:ln>
              <a:noFill/>
            </a:ln>
          </p:spPr>
        </p:sp>
        <p:sp>
          <p:nvSpPr>
            <p:cNvPr id="2469" name="Google Shape;2469;p16"/>
            <p:cNvSpPr/>
            <p:nvPr/>
          </p:nvSpPr>
          <p:spPr>
            <a:xfrm>
              <a:off x="150445" y="0"/>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15000"/>
              </a:blip>
              <a:stretch>
                <a:fillRect b="0" l="-51634" r="0" t="-79882"/>
              </a:stretch>
            </a:blipFill>
            <a:ln>
              <a:noFill/>
            </a:ln>
          </p:spPr>
        </p:sp>
        <p:sp>
          <p:nvSpPr>
            <p:cNvPr id="2470" name="Google Shape;2470;p16"/>
            <p:cNvSpPr/>
            <p:nvPr/>
          </p:nvSpPr>
          <p:spPr>
            <a:xfrm flipH="1">
              <a:off x="150445" y="4031500"/>
              <a:ext cx="2420741" cy="2311808"/>
            </a:xfrm>
            <a:custGeom>
              <a:rect b="b" l="l" r="r" t="t"/>
              <a:pathLst>
                <a:path extrusionOk="0" h="2311808" w="2420741">
                  <a:moveTo>
                    <a:pt x="2420742" y="0"/>
                  </a:moveTo>
                  <a:lnTo>
                    <a:pt x="0" y="0"/>
                  </a:lnTo>
                  <a:lnTo>
                    <a:pt x="0" y="2311808"/>
                  </a:lnTo>
                  <a:lnTo>
                    <a:pt x="2420742" y="2311808"/>
                  </a:lnTo>
                  <a:lnTo>
                    <a:pt x="2420742" y="0"/>
                  </a:lnTo>
                  <a:close/>
                </a:path>
              </a:pathLst>
            </a:custGeom>
            <a:blipFill rotWithShape="1">
              <a:blip r:embed="rId3">
                <a:alphaModFix amt="15000"/>
              </a:blip>
              <a:stretch>
                <a:fillRect b="0" l="0" r="0" t="0"/>
              </a:stretch>
            </a:blipFill>
            <a:ln>
              <a:noFill/>
            </a:ln>
          </p:spPr>
        </p:sp>
        <p:sp>
          <p:nvSpPr>
            <p:cNvPr id="2471" name="Google Shape;2471;p16"/>
            <p:cNvSpPr/>
            <p:nvPr/>
          </p:nvSpPr>
          <p:spPr>
            <a:xfrm flipH="1">
              <a:off x="150445" y="2061577"/>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2472" name="Google Shape;2472;p16"/>
            <p:cNvSpPr/>
            <p:nvPr/>
          </p:nvSpPr>
          <p:spPr>
            <a:xfrm flipH="1" rot="9431070">
              <a:off x="2810464" y="3369128"/>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grpSp>
          <p:nvGrpSpPr>
            <p:cNvPr id="2473" name="Google Shape;2473;p16"/>
            <p:cNvGrpSpPr/>
            <p:nvPr/>
          </p:nvGrpSpPr>
          <p:grpSpPr>
            <a:xfrm>
              <a:off x="2571187" y="2720914"/>
              <a:ext cx="300891" cy="307943"/>
              <a:chOff x="0" y="-19050"/>
              <a:chExt cx="812800" cy="831850"/>
            </a:xfrm>
          </p:grpSpPr>
          <p:sp>
            <p:nvSpPr>
              <p:cNvPr id="2474" name="Google Shape;2474;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5" name="Google Shape;2475;p16"/>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76" name="Google Shape;2476;p16"/>
            <p:cNvGrpSpPr/>
            <p:nvPr/>
          </p:nvGrpSpPr>
          <p:grpSpPr>
            <a:xfrm>
              <a:off x="0" y="4024448"/>
              <a:ext cx="300891" cy="307943"/>
              <a:chOff x="0" y="-19050"/>
              <a:chExt cx="812800" cy="831850"/>
            </a:xfrm>
          </p:grpSpPr>
          <p:sp>
            <p:nvSpPr>
              <p:cNvPr id="2477" name="Google Shape;2477;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8" name="Google Shape;2478;p16"/>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79" name="Google Shape;2479;p16"/>
            <p:cNvSpPr/>
            <p:nvPr/>
          </p:nvSpPr>
          <p:spPr>
            <a:xfrm>
              <a:off x="7020910" y="218203"/>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15000"/>
              </a:blip>
              <a:stretch>
                <a:fillRect b="0" l="0" r="0" t="0"/>
              </a:stretch>
            </a:blipFill>
            <a:ln>
              <a:noFill/>
            </a:ln>
          </p:spPr>
        </p:sp>
        <p:sp>
          <p:nvSpPr>
            <p:cNvPr id="2480" name="Google Shape;2480;p16"/>
            <p:cNvSpPr/>
            <p:nvPr/>
          </p:nvSpPr>
          <p:spPr>
            <a:xfrm>
              <a:off x="5439628" y="0"/>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15000"/>
              </a:blip>
              <a:stretch>
                <a:fillRect b="0" l="-51634" r="0" t="-79882"/>
              </a:stretch>
            </a:blipFill>
            <a:ln>
              <a:noFill/>
            </a:ln>
          </p:spPr>
        </p:sp>
        <p:sp>
          <p:nvSpPr>
            <p:cNvPr id="2481" name="Google Shape;2481;p16"/>
            <p:cNvSpPr/>
            <p:nvPr/>
          </p:nvSpPr>
          <p:spPr>
            <a:xfrm flipH="1">
              <a:off x="5439628" y="4031500"/>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15000"/>
              </a:blip>
              <a:stretch>
                <a:fillRect b="0" l="0" r="0" t="0"/>
              </a:stretch>
            </a:blipFill>
            <a:ln>
              <a:noFill/>
            </a:ln>
          </p:spPr>
        </p:sp>
        <p:sp>
          <p:nvSpPr>
            <p:cNvPr id="2482" name="Google Shape;2482;p16"/>
            <p:cNvSpPr/>
            <p:nvPr/>
          </p:nvSpPr>
          <p:spPr>
            <a:xfrm flipH="1">
              <a:off x="5439628" y="2061577"/>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2483" name="Google Shape;2483;p16"/>
            <p:cNvSpPr/>
            <p:nvPr/>
          </p:nvSpPr>
          <p:spPr>
            <a:xfrm flipH="1" rot="9431070">
              <a:off x="8099647" y="3369128"/>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grpSp>
          <p:nvGrpSpPr>
            <p:cNvPr id="2484" name="Google Shape;2484;p16"/>
            <p:cNvGrpSpPr/>
            <p:nvPr/>
          </p:nvGrpSpPr>
          <p:grpSpPr>
            <a:xfrm>
              <a:off x="7860369" y="2720914"/>
              <a:ext cx="300891" cy="307943"/>
              <a:chOff x="0" y="-19050"/>
              <a:chExt cx="812800" cy="831850"/>
            </a:xfrm>
          </p:grpSpPr>
          <p:sp>
            <p:nvSpPr>
              <p:cNvPr id="2485" name="Google Shape;2485;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6" name="Google Shape;2486;p16"/>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87" name="Google Shape;2487;p16"/>
            <p:cNvGrpSpPr/>
            <p:nvPr/>
          </p:nvGrpSpPr>
          <p:grpSpPr>
            <a:xfrm>
              <a:off x="5289182" y="4024448"/>
              <a:ext cx="300891" cy="307943"/>
              <a:chOff x="0" y="-19050"/>
              <a:chExt cx="812800" cy="831850"/>
            </a:xfrm>
          </p:grpSpPr>
          <p:sp>
            <p:nvSpPr>
              <p:cNvPr id="2488" name="Google Shape;2488;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9" name="Google Shape;2489;p16"/>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90" name="Google Shape;2490;p16"/>
            <p:cNvSpPr/>
            <p:nvPr/>
          </p:nvSpPr>
          <p:spPr>
            <a:xfrm>
              <a:off x="1731727" y="6785678"/>
              <a:ext cx="2964328" cy="2830933"/>
            </a:xfrm>
            <a:custGeom>
              <a:rect b="b" l="l" r="r" t="t"/>
              <a:pathLst>
                <a:path extrusionOk="0" h="2830933" w="2964328">
                  <a:moveTo>
                    <a:pt x="0" y="0"/>
                  </a:moveTo>
                  <a:lnTo>
                    <a:pt x="2964328" y="0"/>
                  </a:lnTo>
                  <a:lnTo>
                    <a:pt x="2964328" y="2830933"/>
                  </a:lnTo>
                  <a:lnTo>
                    <a:pt x="0" y="2830933"/>
                  </a:lnTo>
                  <a:lnTo>
                    <a:pt x="0" y="0"/>
                  </a:lnTo>
                  <a:close/>
                </a:path>
              </a:pathLst>
            </a:custGeom>
            <a:blipFill rotWithShape="1">
              <a:blip r:embed="rId3">
                <a:alphaModFix amt="15000"/>
              </a:blip>
              <a:stretch>
                <a:fillRect b="0" l="0" r="0" t="0"/>
              </a:stretch>
            </a:blipFill>
            <a:ln>
              <a:noFill/>
            </a:ln>
          </p:spPr>
        </p:sp>
        <p:sp>
          <p:nvSpPr>
            <p:cNvPr id="2491" name="Google Shape;2491;p16"/>
            <p:cNvSpPr/>
            <p:nvPr/>
          </p:nvSpPr>
          <p:spPr>
            <a:xfrm>
              <a:off x="150445" y="6567475"/>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15000"/>
              </a:blip>
              <a:stretch>
                <a:fillRect b="0" l="-51634" r="0" t="-79882"/>
              </a:stretch>
            </a:blipFill>
            <a:ln>
              <a:noFill/>
            </a:ln>
          </p:spPr>
        </p:sp>
        <p:sp>
          <p:nvSpPr>
            <p:cNvPr id="2492" name="Google Shape;2492;p16"/>
            <p:cNvSpPr/>
            <p:nvPr/>
          </p:nvSpPr>
          <p:spPr>
            <a:xfrm flipH="1">
              <a:off x="150445" y="10598975"/>
              <a:ext cx="2420741" cy="2311808"/>
            </a:xfrm>
            <a:custGeom>
              <a:rect b="b" l="l" r="r" t="t"/>
              <a:pathLst>
                <a:path extrusionOk="0" h="2311808" w="2420741">
                  <a:moveTo>
                    <a:pt x="2420742" y="0"/>
                  </a:moveTo>
                  <a:lnTo>
                    <a:pt x="0" y="0"/>
                  </a:lnTo>
                  <a:lnTo>
                    <a:pt x="0" y="2311808"/>
                  </a:lnTo>
                  <a:lnTo>
                    <a:pt x="2420742" y="2311808"/>
                  </a:lnTo>
                  <a:lnTo>
                    <a:pt x="2420742" y="0"/>
                  </a:lnTo>
                  <a:close/>
                </a:path>
              </a:pathLst>
            </a:custGeom>
            <a:blipFill rotWithShape="1">
              <a:blip r:embed="rId3">
                <a:alphaModFix amt="15000"/>
              </a:blip>
              <a:stretch>
                <a:fillRect b="0" l="0" r="0" t="0"/>
              </a:stretch>
            </a:blipFill>
            <a:ln>
              <a:noFill/>
            </a:ln>
          </p:spPr>
        </p:sp>
        <p:sp>
          <p:nvSpPr>
            <p:cNvPr id="2493" name="Google Shape;2493;p16"/>
            <p:cNvSpPr/>
            <p:nvPr/>
          </p:nvSpPr>
          <p:spPr>
            <a:xfrm flipH="1">
              <a:off x="150445" y="8629052"/>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2494" name="Google Shape;2494;p16"/>
            <p:cNvSpPr/>
            <p:nvPr/>
          </p:nvSpPr>
          <p:spPr>
            <a:xfrm flipH="1" rot="9431070">
              <a:off x="2810464" y="9936603"/>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grpSp>
          <p:nvGrpSpPr>
            <p:cNvPr id="2495" name="Google Shape;2495;p16"/>
            <p:cNvGrpSpPr/>
            <p:nvPr/>
          </p:nvGrpSpPr>
          <p:grpSpPr>
            <a:xfrm>
              <a:off x="2571187" y="9288390"/>
              <a:ext cx="300891" cy="307943"/>
              <a:chOff x="0" y="-19050"/>
              <a:chExt cx="812800" cy="831850"/>
            </a:xfrm>
          </p:grpSpPr>
          <p:sp>
            <p:nvSpPr>
              <p:cNvPr id="2496" name="Google Shape;2496;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7" name="Google Shape;2497;p16"/>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98" name="Google Shape;2498;p16"/>
            <p:cNvGrpSpPr/>
            <p:nvPr/>
          </p:nvGrpSpPr>
          <p:grpSpPr>
            <a:xfrm>
              <a:off x="0" y="10591923"/>
              <a:ext cx="300891" cy="307943"/>
              <a:chOff x="0" y="-19050"/>
              <a:chExt cx="812800" cy="831850"/>
            </a:xfrm>
          </p:grpSpPr>
          <p:sp>
            <p:nvSpPr>
              <p:cNvPr id="2499" name="Google Shape;2499;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0" name="Google Shape;2500;p16"/>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01" name="Google Shape;2501;p16"/>
            <p:cNvSpPr/>
            <p:nvPr/>
          </p:nvSpPr>
          <p:spPr>
            <a:xfrm>
              <a:off x="7020910" y="6785678"/>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15000"/>
              </a:blip>
              <a:stretch>
                <a:fillRect b="0" l="0" r="0" t="0"/>
              </a:stretch>
            </a:blipFill>
            <a:ln>
              <a:noFill/>
            </a:ln>
          </p:spPr>
        </p:sp>
        <p:sp>
          <p:nvSpPr>
            <p:cNvPr id="2502" name="Google Shape;2502;p16"/>
            <p:cNvSpPr/>
            <p:nvPr/>
          </p:nvSpPr>
          <p:spPr>
            <a:xfrm>
              <a:off x="5439628" y="6567475"/>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15000"/>
              </a:blip>
              <a:stretch>
                <a:fillRect b="0" l="-51634" r="0" t="-79882"/>
              </a:stretch>
            </a:blipFill>
            <a:ln>
              <a:noFill/>
            </a:ln>
          </p:spPr>
        </p:sp>
        <p:sp>
          <p:nvSpPr>
            <p:cNvPr id="2503" name="Google Shape;2503;p16"/>
            <p:cNvSpPr/>
            <p:nvPr/>
          </p:nvSpPr>
          <p:spPr>
            <a:xfrm flipH="1">
              <a:off x="5439628" y="10598975"/>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15000"/>
              </a:blip>
              <a:stretch>
                <a:fillRect b="0" l="0" r="0" t="0"/>
              </a:stretch>
            </a:blipFill>
            <a:ln>
              <a:noFill/>
            </a:ln>
          </p:spPr>
        </p:sp>
        <p:sp>
          <p:nvSpPr>
            <p:cNvPr id="2504" name="Google Shape;2504;p16"/>
            <p:cNvSpPr/>
            <p:nvPr/>
          </p:nvSpPr>
          <p:spPr>
            <a:xfrm flipH="1">
              <a:off x="5439628" y="8629052"/>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2505" name="Google Shape;2505;p16"/>
            <p:cNvSpPr/>
            <p:nvPr/>
          </p:nvSpPr>
          <p:spPr>
            <a:xfrm flipH="1" rot="9431070">
              <a:off x="8099647" y="9936603"/>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grpSp>
          <p:nvGrpSpPr>
            <p:cNvPr id="2506" name="Google Shape;2506;p16"/>
            <p:cNvGrpSpPr/>
            <p:nvPr/>
          </p:nvGrpSpPr>
          <p:grpSpPr>
            <a:xfrm>
              <a:off x="7860369" y="9288390"/>
              <a:ext cx="300891" cy="307943"/>
              <a:chOff x="0" y="-19050"/>
              <a:chExt cx="812800" cy="831850"/>
            </a:xfrm>
          </p:grpSpPr>
          <p:sp>
            <p:nvSpPr>
              <p:cNvPr id="2507" name="Google Shape;2507;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8" name="Google Shape;2508;p16"/>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09" name="Google Shape;2509;p16"/>
            <p:cNvGrpSpPr/>
            <p:nvPr/>
          </p:nvGrpSpPr>
          <p:grpSpPr>
            <a:xfrm>
              <a:off x="5289182" y="10591923"/>
              <a:ext cx="300891" cy="307943"/>
              <a:chOff x="0" y="-19050"/>
              <a:chExt cx="812800" cy="831850"/>
            </a:xfrm>
          </p:grpSpPr>
          <p:sp>
            <p:nvSpPr>
              <p:cNvPr id="2510" name="Google Shape;2510;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1" name="Google Shape;2511;p16"/>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12" name="Google Shape;2512;p16"/>
            <p:cNvGrpSpPr/>
            <p:nvPr/>
          </p:nvGrpSpPr>
          <p:grpSpPr>
            <a:xfrm>
              <a:off x="3506384" y="5660855"/>
              <a:ext cx="399221" cy="408578"/>
              <a:chOff x="0" y="-19050"/>
              <a:chExt cx="812800" cy="831850"/>
            </a:xfrm>
          </p:grpSpPr>
          <p:sp>
            <p:nvSpPr>
              <p:cNvPr id="2513" name="Google Shape;2513;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4" name="Google Shape;2514;p16"/>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15" name="Google Shape;2515;p16"/>
            <p:cNvGrpSpPr/>
            <p:nvPr/>
          </p:nvGrpSpPr>
          <p:grpSpPr>
            <a:xfrm>
              <a:off x="8992227" y="5660855"/>
              <a:ext cx="399221" cy="408578"/>
              <a:chOff x="0" y="-19050"/>
              <a:chExt cx="812800" cy="831850"/>
            </a:xfrm>
          </p:grpSpPr>
          <p:sp>
            <p:nvSpPr>
              <p:cNvPr id="2516" name="Google Shape;2516;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7" name="Google Shape;2517;p16"/>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18" name="Google Shape;2518;p16"/>
            <p:cNvSpPr/>
            <p:nvPr/>
          </p:nvSpPr>
          <p:spPr>
            <a:xfrm>
              <a:off x="12050730" y="218203"/>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15000"/>
              </a:blip>
              <a:stretch>
                <a:fillRect b="0" l="0" r="0" t="0"/>
              </a:stretch>
            </a:blipFill>
            <a:ln>
              <a:noFill/>
            </a:ln>
          </p:spPr>
        </p:sp>
        <p:sp>
          <p:nvSpPr>
            <p:cNvPr id="2519" name="Google Shape;2519;p16"/>
            <p:cNvSpPr/>
            <p:nvPr/>
          </p:nvSpPr>
          <p:spPr>
            <a:xfrm>
              <a:off x="10469448" y="0"/>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15000"/>
              </a:blip>
              <a:stretch>
                <a:fillRect b="0" l="-51634" r="0" t="-79882"/>
              </a:stretch>
            </a:blipFill>
            <a:ln>
              <a:noFill/>
            </a:ln>
          </p:spPr>
        </p:sp>
        <p:sp>
          <p:nvSpPr>
            <p:cNvPr id="2520" name="Google Shape;2520;p16"/>
            <p:cNvSpPr/>
            <p:nvPr/>
          </p:nvSpPr>
          <p:spPr>
            <a:xfrm flipH="1">
              <a:off x="10469448" y="4031500"/>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15000"/>
              </a:blip>
              <a:stretch>
                <a:fillRect b="0" l="0" r="0" t="0"/>
              </a:stretch>
            </a:blipFill>
            <a:ln>
              <a:noFill/>
            </a:ln>
          </p:spPr>
        </p:sp>
        <p:sp>
          <p:nvSpPr>
            <p:cNvPr id="2521" name="Google Shape;2521;p16"/>
            <p:cNvSpPr/>
            <p:nvPr/>
          </p:nvSpPr>
          <p:spPr>
            <a:xfrm flipH="1">
              <a:off x="10469448" y="2061577"/>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2522" name="Google Shape;2522;p16"/>
            <p:cNvSpPr/>
            <p:nvPr/>
          </p:nvSpPr>
          <p:spPr>
            <a:xfrm flipH="1" rot="9431070">
              <a:off x="13129467" y="3369128"/>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grpSp>
          <p:nvGrpSpPr>
            <p:cNvPr id="2523" name="Google Shape;2523;p16"/>
            <p:cNvGrpSpPr/>
            <p:nvPr/>
          </p:nvGrpSpPr>
          <p:grpSpPr>
            <a:xfrm>
              <a:off x="12890189" y="2720914"/>
              <a:ext cx="300891" cy="307943"/>
              <a:chOff x="0" y="-19050"/>
              <a:chExt cx="812800" cy="831850"/>
            </a:xfrm>
          </p:grpSpPr>
          <p:sp>
            <p:nvSpPr>
              <p:cNvPr id="2524" name="Google Shape;2524;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5" name="Google Shape;2525;p16"/>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26" name="Google Shape;2526;p16"/>
            <p:cNvGrpSpPr/>
            <p:nvPr/>
          </p:nvGrpSpPr>
          <p:grpSpPr>
            <a:xfrm>
              <a:off x="10319002" y="4024448"/>
              <a:ext cx="300891" cy="307943"/>
              <a:chOff x="0" y="-19050"/>
              <a:chExt cx="812800" cy="831850"/>
            </a:xfrm>
          </p:grpSpPr>
          <p:sp>
            <p:nvSpPr>
              <p:cNvPr id="2527" name="Google Shape;2527;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8" name="Google Shape;2528;p16"/>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29" name="Google Shape;2529;p16"/>
            <p:cNvSpPr/>
            <p:nvPr/>
          </p:nvSpPr>
          <p:spPr>
            <a:xfrm>
              <a:off x="17339912" y="218203"/>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15000"/>
              </a:blip>
              <a:stretch>
                <a:fillRect b="0" l="0" r="0" t="0"/>
              </a:stretch>
            </a:blipFill>
            <a:ln>
              <a:noFill/>
            </a:ln>
          </p:spPr>
        </p:sp>
        <p:sp>
          <p:nvSpPr>
            <p:cNvPr id="2530" name="Google Shape;2530;p16"/>
            <p:cNvSpPr/>
            <p:nvPr/>
          </p:nvSpPr>
          <p:spPr>
            <a:xfrm>
              <a:off x="15758630" y="0"/>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15000"/>
              </a:blip>
              <a:stretch>
                <a:fillRect b="0" l="-51634" r="0" t="-79882"/>
              </a:stretch>
            </a:blipFill>
            <a:ln>
              <a:noFill/>
            </a:ln>
          </p:spPr>
        </p:sp>
        <p:sp>
          <p:nvSpPr>
            <p:cNvPr id="2531" name="Google Shape;2531;p16"/>
            <p:cNvSpPr/>
            <p:nvPr/>
          </p:nvSpPr>
          <p:spPr>
            <a:xfrm flipH="1">
              <a:off x="15758630" y="4031500"/>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15000"/>
              </a:blip>
              <a:stretch>
                <a:fillRect b="0" l="0" r="0" t="0"/>
              </a:stretch>
            </a:blipFill>
            <a:ln>
              <a:noFill/>
            </a:ln>
          </p:spPr>
        </p:sp>
        <p:sp>
          <p:nvSpPr>
            <p:cNvPr id="2532" name="Google Shape;2532;p16"/>
            <p:cNvSpPr/>
            <p:nvPr/>
          </p:nvSpPr>
          <p:spPr>
            <a:xfrm flipH="1">
              <a:off x="15758630" y="2061577"/>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2533" name="Google Shape;2533;p16"/>
            <p:cNvSpPr/>
            <p:nvPr/>
          </p:nvSpPr>
          <p:spPr>
            <a:xfrm flipH="1" rot="9431070">
              <a:off x="18418649" y="3369128"/>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grpSp>
          <p:nvGrpSpPr>
            <p:cNvPr id="2534" name="Google Shape;2534;p16"/>
            <p:cNvGrpSpPr/>
            <p:nvPr/>
          </p:nvGrpSpPr>
          <p:grpSpPr>
            <a:xfrm>
              <a:off x="18179371" y="2720914"/>
              <a:ext cx="300891" cy="307943"/>
              <a:chOff x="0" y="-19050"/>
              <a:chExt cx="812800" cy="831850"/>
            </a:xfrm>
          </p:grpSpPr>
          <p:sp>
            <p:nvSpPr>
              <p:cNvPr id="2535" name="Google Shape;2535;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6" name="Google Shape;2536;p16"/>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37" name="Google Shape;2537;p16"/>
            <p:cNvGrpSpPr/>
            <p:nvPr/>
          </p:nvGrpSpPr>
          <p:grpSpPr>
            <a:xfrm>
              <a:off x="15608185" y="4024448"/>
              <a:ext cx="300891" cy="307943"/>
              <a:chOff x="0" y="-19050"/>
              <a:chExt cx="812800" cy="831850"/>
            </a:xfrm>
          </p:grpSpPr>
          <p:sp>
            <p:nvSpPr>
              <p:cNvPr id="2538" name="Google Shape;2538;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9" name="Google Shape;2539;p16"/>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40" name="Google Shape;2540;p16"/>
            <p:cNvSpPr/>
            <p:nvPr/>
          </p:nvSpPr>
          <p:spPr>
            <a:xfrm>
              <a:off x="12050730" y="6785678"/>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15000"/>
              </a:blip>
              <a:stretch>
                <a:fillRect b="0" l="0" r="0" t="0"/>
              </a:stretch>
            </a:blipFill>
            <a:ln>
              <a:noFill/>
            </a:ln>
          </p:spPr>
        </p:sp>
        <p:sp>
          <p:nvSpPr>
            <p:cNvPr id="2541" name="Google Shape;2541;p16"/>
            <p:cNvSpPr/>
            <p:nvPr/>
          </p:nvSpPr>
          <p:spPr>
            <a:xfrm>
              <a:off x="10469448" y="6567475"/>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15000"/>
              </a:blip>
              <a:stretch>
                <a:fillRect b="0" l="-51634" r="0" t="-79882"/>
              </a:stretch>
            </a:blipFill>
            <a:ln>
              <a:noFill/>
            </a:ln>
          </p:spPr>
        </p:sp>
        <p:sp>
          <p:nvSpPr>
            <p:cNvPr id="2542" name="Google Shape;2542;p16"/>
            <p:cNvSpPr/>
            <p:nvPr/>
          </p:nvSpPr>
          <p:spPr>
            <a:xfrm flipH="1">
              <a:off x="10469448" y="10598975"/>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15000"/>
              </a:blip>
              <a:stretch>
                <a:fillRect b="0" l="0" r="0" t="0"/>
              </a:stretch>
            </a:blipFill>
            <a:ln>
              <a:noFill/>
            </a:ln>
          </p:spPr>
        </p:sp>
        <p:sp>
          <p:nvSpPr>
            <p:cNvPr id="2543" name="Google Shape;2543;p16"/>
            <p:cNvSpPr/>
            <p:nvPr/>
          </p:nvSpPr>
          <p:spPr>
            <a:xfrm flipH="1">
              <a:off x="10469448" y="8629052"/>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2544" name="Google Shape;2544;p16"/>
            <p:cNvSpPr/>
            <p:nvPr/>
          </p:nvSpPr>
          <p:spPr>
            <a:xfrm flipH="1" rot="9431070">
              <a:off x="13129467" y="9936603"/>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grpSp>
          <p:nvGrpSpPr>
            <p:cNvPr id="2545" name="Google Shape;2545;p16"/>
            <p:cNvGrpSpPr/>
            <p:nvPr/>
          </p:nvGrpSpPr>
          <p:grpSpPr>
            <a:xfrm>
              <a:off x="12890189" y="9288390"/>
              <a:ext cx="300891" cy="307943"/>
              <a:chOff x="0" y="-19050"/>
              <a:chExt cx="812800" cy="831850"/>
            </a:xfrm>
          </p:grpSpPr>
          <p:sp>
            <p:nvSpPr>
              <p:cNvPr id="2546" name="Google Shape;2546;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7" name="Google Shape;2547;p16"/>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48" name="Google Shape;2548;p16"/>
            <p:cNvGrpSpPr/>
            <p:nvPr/>
          </p:nvGrpSpPr>
          <p:grpSpPr>
            <a:xfrm>
              <a:off x="10319002" y="10591923"/>
              <a:ext cx="300891" cy="307943"/>
              <a:chOff x="0" y="-19050"/>
              <a:chExt cx="812800" cy="831850"/>
            </a:xfrm>
          </p:grpSpPr>
          <p:sp>
            <p:nvSpPr>
              <p:cNvPr id="2549" name="Google Shape;2549;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0" name="Google Shape;2550;p16"/>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51" name="Google Shape;2551;p16"/>
            <p:cNvSpPr/>
            <p:nvPr/>
          </p:nvSpPr>
          <p:spPr>
            <a:xfrm>
              <a:off x="17339912" y="6785678"/>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15000"/>
              </a:blip>
              <a:stretch>
                <a:fillRect b="0" l="0" r="0" t="0"/>
              </a:stretch>
            </a:blipFill>
            <a:ln>
              <a:noFill/>
            </a:ln>
          </p:spPr>
        </p:sp>
        <p:sp>
          <p:nvSpPr>
            <p:cNvPr id="2552" name="Google Shape;2552;p16"/>
            <p:cNvSpPr/>
            <p:nvPr/>
          </p:nvSpPr>
          <p:spPr>
            <a:xfrm>
              <a:off x="15758630" y="6567475"/>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15000"/>
              </a:blip>
              <a:stretch>
                <a:fillRect b="0" l="-51634" r="0" t="-79882"/>
              </a:stretch>
            </a:blipFill>
            <a:ln>
              <a:noFill/>
            </a:ln>
          </p:spPr>
        </p:sp>
        <p:sp>
          <p:nvSpPr>
            <p:cNvPr id="2553" name="Google Shape;2553;p16"/>
            <p:cNvSpPr/>
            <p:nvPr/>
          </p:nvSpPr>
          <p:spPr>
            <a:xfrm flipH="1">
              <a:off x="15758630" y="10598975"/>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15000"/>
              </a:blip>
              <a:stretch>
                <a:fillRect b="0" l="0" r="0" t="0"/>
              </a:stretch>
            </a:blipFill>
            <a:ln>
              <a:noFill/>
            </a:ln>
          </p:spPr>
        </p:sp>
        <p:sp>
          <p:nvSpPr>
            <p:cNvPr id="2554" name="Google Shape;2554;p16"/>
            <p:cNvSpPr/>
            <p:nvPr/>
          </p:nvSpPr>
          <p:spPr>
            <a:xfrm flipH="1">
              <a:off x="15758630" y="8629052"/>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2555" name="Google Shape;2555;p16"/>
            <p:cNvSpPr/>
            <p:nvPr/>
          </p:nvSpPr>
          <p:spPr>
            <a:xfrm flipH="1" rot="9431070">
              <a:off x="18418649" y="9936603"/>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grpSp>
          <p:nvGrpSpPr>
            <p:cNvPr id="2556" name="Google Shape;2556;p16"/>
            <p:cNvGrpSpPr/>
            <p:nvPr/>
          </p:nvGrpSpPr>
          <p:grpSpPr>
            <a:xfrm>
              <a:off x="18179371" y="9288390"/>
              <a:ext cx="300891" cy="307943"/>
              <a:chOff x="0" y="-19050"/>
              <a:chExt cx="812800" cy="831850"/>
            </a:xfrm>
          </p:grpSpPr>
          <p:sp>
            <p:nvSpPr>
              <p:cNvPr id="2557" name="Google Shape;2557;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8" name="Google Shape;2558;p16"/>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59" name="Google Shape;2559;p16"/>
            <p:cNvGrpSpPr/>
            <p:nvPr/>
          </p:nvGrpSpPr>
          <p:grpSpPr>
            <a:xfrm>
              <a:off x="15608185" y="10591923"/>
              <a:ext cx="300891" cy="307943"/>
              <a:chOff x="0" y="-19050"/>
              <a:chExt cx="812800" cy="831850"/>
            </a:xfrm>
          </p:grpSpPr>
          <p:sp>
            <p:nvSpPr>
              <p:cNvPr id="2560" name="Google Shape;2560;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1" name="Google Shape;2561;p16"/>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62" name="Google Shape;2562;p16"/>
            <p:cNvGrpSpPr/>
            <p:nvPr/>
          </p:nvGrpSpPr>
          <p:grpSpPr>
            <a:xfrm>
              <a:off x="13825386" y="5660855"/>
              <a:ext cx="399221" cy="408578"/>
              <a:chOff x="0" y="-19050"/>
              <a:chExt cx="812800" cy="831850"/>
            </a:xfrm>
          </p:grpSpPr>
          <p:sp>
            <p:nvSpPr>
              <p:cNvPr id="2563" name="Google Shape;2563;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4" name="Google Shape;2564;p16"/>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65" name="Google Shape;2565;p16"/>
            <p:cNvGrpSpPr/>
            <p:nvPr/>
          </p:nvGrpSpPr>
          <p:grpSpPr>
            <a:xfrm>
              <a:off x="19311229" y="5660855"/>
              <a:ext cx="399221" cy="408578"/>
              <a:chOff x="0" y="-19050"/>
              <a:chExt cx="812800" cy="831850"/>
            </a:xfrm>
          </p:grpSpPr>
          <p:sp>
            <p:nvSpPr>
              <p:cNvPr id="2566" name="Google Shape;2566;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7" name="Google Shape;2567;p16"/>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68" name="Google Shape;2568;p16"/>
            <p:cNvGrpSpPr/>
            <p:nvPr/>
          </p:nvGrpSpPr>
          <p:grpSpPr>
            <a:xfrm>
              <a:off x="3655263" y="12387079"/>
              <a:ext cx="511712" cy="523705"/>
              <a:chOff x="0" y="-19050"/>
              <a:chExt cx="812800" cy="831850"/>
            </a:xfrm>
          </p:grpSpPr>
          <p:sp>
            <p:nvSpPr>
              <p:cNvPr id="2569" name="Google Shape;2569;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0" name="Google Shape;2570;p16"/>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71" name="Google Shape;2571;p16"/>
            <p:cNvGrpSpPr/>
            <p:nvPr/>
          </p:nvGrpSpPr>
          <p:grpSpPr>
            <a:xfrm>
              <a:off x="8943778" y="12387079"/>
              <a:ext cx="511712" cy="523705"/>
              <a:chOff x="0" y="-19050"/>
              <a:chExt cx="812800" cy="831850"/>
            </a:xfrm>
          </p:grpSpPr>
          <p:sp>
            <p:nvSpPr>
              <p:cNvPr id="2572" name="Google Shape;2572;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3" name="Google Shape;2573;p16"/>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74" name="Google Shape;2574;p16"/>
            <p:cNvGrpSpPr/>
            <p:nvPr/>
          </p:nvGrpSpPr>
          <p:grpSpPr>
            <a:xfrm>
              <a:off x="14232293" y="12387079"/>
              <a:ext cx="511712" cy="523705"/>
              <a:chOff x="0" y="-19050"/>
              <a:chExt cx="812800" cy="831850"/>
            </a:xfrm>
          </p:grpSpPr>
          <p:sp>
            <p:nvSpPr>
              <p:cNvPr id="2575" name="Google Shape;2575;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6" name="Google Shape;2576;p16"/>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77" name="Google Shape;2577;p16"/>
            <p:cNvGrpSpPr/>
            <p:nvPr/>
          </p:nvGrpSpPr>
          <p:grpSpPr>
            <a:xfrm>
              <a:off x="19520808" y="12387079"/>
              <a:ext cx="511712" cy="523705"/>
              <a:chOff x="0" y="-19050"/>
              <a:chExt cx="812800" cy="831850"/>
            </a:xfrm>
          </p:grpSpPr>
          <p:sp>
            <p:nvSpPr>
              <p:cNvPr id="2578" name="Google Shape;2578;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9" name="Google Shape;2579;p16"/>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2580" name="Google Shape;2580;p16"/>
          <p:cNvSpPr/>
          <p:nvPr/>
        </p:nvSpPr>
        <p:spPr>
          <a:xfrm>
            <a:off x="-373318" y="7389528"/>
            <a:ext cx="19034637" cy="9469732"/>
          </a:xfrm>
          <a:custGeom>
            <a:rect b="b" l="l" r="r" t="t"/>
            <a:pathLst>
              <a:path extrusionOk="0" h="9469732" w="19034637">
                <a:moveTo>
                  <a:pt x="0" y="0"/>
                </a:moveTo>
                <a:lnTo>
                  <a:pt x="19034636" y="0"/>
                </a:lnTo>
                <a:lnTo>
                  <a:pt x="19034636" y="9469732"/>
                </a:lnTo>
                <a:lnTo>
                  <a:pt x="0" y="9469732"/>
                </a:lnTo>
                <a:lnTo>
                  <a:pt x="0" y="0"/>
                </a:lnTo>
                <a:close/>
              </a:path>
            </a:pathLst>
          </a:custGeom>
          <a:blipFill rotWithShape="1">
            <a:blip r:embed="rId5">
              <a:alphaModFix/>
            </a:blip>
            <a:stretch>
              <a:fillRect b="0" l="0" r="0" t="0"/>
            </a:stretch>
          </a:blipFill>
          <a:ln>
            <a:noFill/>
          </a:ln>
        </p:spPr>
      </p:sp>
      <p:sp>
        <p:nvSpPr>
          <p:cNvPr id="2581" name="Google Shape;2581;p16"/>
          <p:cNvSpPr/>
          <p:nvPr/>
        </p:nvSpPr>
        <p:spPr>
          <a:xfrm>
            <a:off x="690704" y="1028700"/>
            <a:ext cx="8453296" cy="7460034"/>
          </a:xfrm>
          <a:custGeom>
            <a:rect b="b" l="l" r="r" t="t"/>
            <a:pathLst>
              <a:path extrusionOk="0" h="7460034" w="8453296">
                <a:moveTo>
                  <a:pt x="0" y="0"/>
                </a:moveTo>
                <a:lnTo>
                  <a:pt x="8453296" y="0"/>
                </a:lnTo>
                <a:lnTo>
                  <a:pt x="8453296" y="7460034"/>
                </a:lnTo>
                <a:lnTo>
                  <a:pt x="0" y="7460034"/>
                </a:lnTo>
                <a:lnTo>
                  <a:pt x="0" y="0"/>
                </a:lnTo>
                <a:close/>
              </a:path>
            </a:pathLst>
          </a:custGeom>
          <a:blipFill rotWithShape="1">
            <a:blip r:embed="rId6">
              <a:alphaModFix/>
            </a:blip>
            <a:stretch>
              <a:fillRect b="0" l="0" r="0" t="0"/>
            </a:stretch>
          </a:blipFill>
          <a:ln>
            <a:noFill/>
          </a:ln>
        </p:spPr>
      </p:sp>
      <p:sp>
        <p:nvSpPr>
          <p:cNvPr id="2582" name="Google Shape;2582;p16"/>
          <p:cNvSpPr/>
          <p:nvPr/>
        </p:nvSpPr>
        <p:spPr>
          <a:xfrm flipH="1">
            <a:off x="1444934" y="383406"/>
            <a:ext cx="7082742" cy="9958668"/>
          </a:xfrm>
          <a:custGeom>
            <a:rect b="b" l="l" r="r" t="t"/>
            <a:pathLst>
              <a:path extrusionOk="0" h="9958668" w="7082742">
                <a:moveTo>
                  <a:pt x="7082742" y="0"/>
                </a:moveTo>
                <a:lnTo>
                  <a:pt x="0" y="0"/>
                </a:lnTo>
                <a:lnTo>
                  <a:pt x="0" y="9958668"/>
                </a:lnTo>
                <a:lnTo>
                  <a:pt x="7082742" y="9958668"/>
                </a:lnTo>
                <a:lnTo>
                  <a:pt x="7082742" y="0"/>
                </a:lnTo>
                <a:close/>
              </a:path>
            </a:pathLst>
          </a:custGeom>
          <a:blipFill rotWithShape="1">
            <a:blip r:embed="rId7">
              <a:alphaModFix/>
            </a:blip>
            <a:stretch>
              <a:fillRect b="0" l="-60223" r="-74766" t="-11354"/>
            </a:stretch>
          </a:blipFill>
          <a:ln>
            <a:noFill/>
          </a:ln>
        </p:spPr>
      </p:sp>
      <p:sp>
        <p:nvSpPr>
          <p:cNvPr id="2583" name="Google Shape;2583;p16"/>
          <p:cNvSpPr txBox="1"/>
          <p:nvPr/>
        </p:nvSpPr>
        <p:spPr>
          <a:xfrm>
            <a:off x="9969864" y="19050"/>
            <a:ext cx="6721689" cy="9038586"/>
          </a:xfrm>
          <a:prstGeom prst="rect">
            <a:avLst/>
          </a:prstGeom>
          <a:noFill/>
          <a:ln>
            <a:noFill/>
          </a:ln>
        </p:spPr>
        <p:txBody>
          <a:bodyPr anchorCtr="0" anchor="t" bIns="0" lIns="0" spcFirstLastPara="1" rIns="0" wrap="square" tIns="0">
            <a:spAutoFit/>
          </a:bodyPr>
          <a:lstStyle/>
          <a:p>
            <a:pPr indent="0" lvl="0" marL="0" marR="0" rtl="0" algn="l">
              <a:lnSpc>
                <a:spcPct val="140003"/>
              </a:lnSpc>
              <a:spcBef>
                <a:spcPts val="0"/>
              </a:spcBef>
              <a:spcAft>
                <a:spcPts val="0"/>
              </a:spcAft>
              <a:buNone/>
            </a:pPr>
            <a:r>
              <a:rPr b="0" i="0" lang="en-US" sz="52796" u="none" cap="none" strike="noStrike">
                <a:solidFill>
                  <a:srgbClr val="FFE17E"/>
                </a:solidFill>
                <a:latin typeface="Hammersmith One"/>
                <a:ea typeface="Hammersmith One"/>
                <a:cs typeface="Hammersmith One"/>
                <a:sym typeface="Hammersmith One"/>
              </a:rPr>
              <a:t>01</a:t>
            </a:r>
            <a:endParaRPr/>
          </a:p>
        </p:txBody>
      </p:sp>
      <p:sp>
        <p:nvSpPr>
          <p:cNvPr id="2584" name="Google Shape;2584;p16"/>
          <p:cNvSpPr txBox="1"/>
          <p:nvPr/>
        </p:nvSpPr>
        <p:spPr>
          <a:xfrm>
            <a:off x="9633688" y="4330380"/>
            <a:ext cx="8441906" cy="138874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000000"/>
                </a:solidFill>
                <a:latin typeface="Exo 2"/>
                <a:ea typeface="Exo 2"/>
                <a:cs typeface="Exo 2"/>
                <a:sym typeface="Exo 2"/>
              </a:rPr>
              <a:t>INTRODUCTION</a:t>
            </a:r>
            <a:endParaRPr/>
          </a:p>
        </p:txBody>
      </p:sp>
      <p:sp>
        <p:nvSpPr>
          <p:cNvPr id="2585" name="Google Shape;2585;p16"/>
          <p:cNvSpPr txBox="1"/>
          <p:nvPr/>
        </p:nvSpPr>
        <p:spPr>
          <a:xfrm>
            <a:off x="10810676" y="5919150"/>
            <a:ext cx="6087929" cy="5784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200" u="none" cap="none" strike="noStrike">
                <a:solidFill>
                  <a:srgbClr val="000000"/>
                </a:solidFill>
                <a:latin typeface="Alegreya Sans"/>
                <a:ea typeface="Alegreya Sans"/>
                <a:cs typeface="Alegreya Sans"/>
                <a:sym typeface="Alegreya Sans"/>
              </a:rPr>
              <a:t>Elaborate on what you want to discuss. </a:t>
            </a:r>
            <a:endParaRPr/>
          </a:p>
        </p:txBody>
      </p:sp>
      <p:grpSp>
        <p:nvGrpSpPr>
          <p:cNvPr id="2586" name="Google Shape;2586;p16"/>
          <p:cNvGrpSpPr/>
          <p:nvPr/>
        </p:nvGrpSpPr>
        <p:grpSpPr>
          <a:xfrm>
            <a:off x="646346" y="8388632"/>
            <a:ext cx="4271006" cy="4371108"/>
            <a:chOff x="0" y="-19050"/>
            <a:chExt cx="812800" cy="831850"/>
          </a:xfrm>
        </p:grpSpPr>
        <p:sp>
          <p:nvSpPr>
            <p:cNvPr id="2587" name="Google Shape;2587;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8" name="Google Shape;2588;p16"/>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89" name="Google Shape;2589;p16"/>
          <p:cNvGrpSpPr/>
          <p:nvPr/>
        </p:nvGrpSpPr>
        <p:grpSpPr>
          <a:xfrm>
            <a:off x="17405498" y="6926952"/>
            <a:ext cx="1340191" cy="3123562"/>
            <a:chOff x="0" y="0"/>
            <a:chExt cx="1786921" cy="4164750"/>
          </a:xfrm>
        </p:grpSpPr>
        <p:grpSp>
          <p:nvGrpSpPr>
            <p:cNvPr id="2590" name="Google Shape;2590;p16"/>
            <p:cNvGrpSpPr/>
            <p:nvPr/>
          </p:nvGrpSpPr>
          <p:grpSpPr>
            <a:xfrm>
              <a:off x="329295" y="0"/>
              <a:ext cx="202354" cy="202354"/>
              <a:chOff x="0" y="0"/>
              <a:chExt cx="812800" cy="812800"/>
            </a:xfrm>
          </p:grpSpPr>
          <p:sp>
            <p:nvSpPr>
              <p:cNvPr id="2591" name="Google Shape;2591;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2" name="Google Shape;2592;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93" name="Google Shape;2593;p16"/>
            <p:cNvGrpSpPr/>
            <p:nvPr/>
          </p:nvGrpSpPr>
          <p:grpSpPr>
            <a:xfrm>
              <a:off x="956931" y="0"/>
              <a:ext cx="202354" cy="202354"/>
              <a:chOff x="0" y="0"/>
              <a:chExt cx="812800" cy="812800"/>
            </a:xfrm>
          </p:grpSpPr>
          <p:sp>
            <p:nvSpPr>
              <p:cNvPr id="2594" name="Google Shape;2594;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5" name="Google Shape;2595;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96" name="Google Shape;2596;p16"/>
            <p:cNvGrpSpPr/>
            <p:nvPr/>
          </p:nvGrpSpPr>
          <p:grpSpPr>
            <a:xfrm>
              <a:off x="1584567" y="0"/>
              <a:ext cx="202354" cy="202354"/>
              <a:chOff x="0" y="0"/>
              <a:chExt cx="812800" cy="812800"/>
            </a:xfrm>
          </p:grpSpPr>
          <p:sp>
            <p:nvSpPr>
              <p:cNvPr id="2597" name="Google Shape;2597;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8" name="Google Shape;2598;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99" name="Google Shape;2599;p16"/>
            <p:cNvGrpSpPr/>
            <p:nvPr/>
          </p:nvGrpSpPr>
          <p:grpSpPr>
            <a:xfrm>
              <a:off x="0" y="343308"/>
              <a:ext cx="202354" cy="202354"/>
              <a:chOff x="0" y="0"/>
              <a:chExt cx="812800" cy="812800"/>
            </a:xfrm>
          </p:grpSpPr>
          <p:sp>
            <p:nvSpPr>
              <p:cNvPr id="2600" name="Google Shape;2600;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1" name="Google Shape;2601;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02" name="Google Shape;2602;p16"/>
            <p:cNvGrpSpPr/>
            <p:nvPr/>
          </p:nvGrpSpPr>
          <p:grpSpPr>
            <a:xfrm>
              <a:off x="627636" y="343308"/>
              <a:ext cx="202354" cy="202354"/>
              <a:chOff x="0" y="0"/>
              <a:chExt cx="812800" cy="812800"/>
            </a:xfrm>
          </p:grpSpPr>
          <p:sp>
            <p:nvSpPr>
              <p:cNvPr id="2603" name="Google Shape;2603;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4" name="Google Shape;2604;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05" name="Google Shape;2605;p16"/>
            <p:cNvGrpSpPr/>
            <p:nvPr/>
          </p:nvGrpSpPr>
          <p:grpSpPr>
            <a:xfrm>
              <a:off x="1255272" y="343308"/>
              <a:ext cx="202354" cy="202354"/>
              <a:chOff x="0" y="0"/>
              <a:chExt cx="812800" cy="812800"/>
            </a:xfrm>
          </p:grpSpPr>
          <p:sp>
            <p:nvSpPr>
              <p:cNvPr id="2606" name="Google Shape;2606;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7" name="Google Shape;2607;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08" name="Google Shape;2608;p16"/>
            <p:cNvGrpSpPr/>
            <p:nvPr/>
          </p:nvGrpSpPr>
          <p:grpSpPr>
            <a:xfrm>
              <a:off x="329295" y="723818"/>
              <a:ext cx="202354" cy="202354"/>
              <a:chOff x="0" y="0"/>
              <a:chExt cx="812800" cy="812800"/>
            </a:xfrm>
          </p:grpSpPr>
          <p:sp>
            <p:nvSpPr>
              <p:cNvPr id="2609" name="Google Shape;2609;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0" name="Google Shape;2610;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11" name="Google Shape;2611;p16"/>
            <p:cNvGrpSpPr/>
            <p:nvPr/>
          </p:nvGrpSpPr>
          <p:grpSpPr>
            <a:xfrm>
              <a:off x="956931" y="723818"/>
              <a:ext cx="202354" cy="202354"/>
              <a:chOff x="0" y="0"/>
              <a:chExt cx="812800" cy="812800"/>
            </a:xfrm>
          </p:grpSpPr>
          <p:sp>
            <p:nvSpPr>
              <p:cNvPr id="2612" name="Google Shape;2612;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3" name="Google Shape;2613;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14" name="Google Shape;2614;p16"/>
            <p:cNvGrpSpPr/>
            <p:nvPr/>
          </p:nvGrpSpPr>
          <p:grpSpPr>
            <a:xfrm>
              <a:off x="1584567" y="723818"/>
              <a:ext cx="202354" cy="202354"/>
              <a:chOff x="0" y="0"/>
              <a:chExt cx="812800" cy="812800"/>
            </a:xfrm>
          </p:grpSpPr>
          <p:sp>
            <p:nvSpPr>
              <p:cNvPr id="2615" name="Google Shape;2615;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6" name="Google Shape;2616;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17" name="Google Shape;2617;p16"/>
            <p:cNvGrpSpPr/>
            <p:nvPr/>
          </p:nvGrpSpPr>
          <p:grpSpPr>
            <a:xfrm>
              <a:off x="0" y="1067126"/>
              <a:ext cx="202354" cy="202354"/>
              <a:chOff x="0" y="0"/>
              <a:chExt cx="812800" cy="812800"/>
            </a:xfrm>
          </p:grpSpPr>
          <p:sp>
            <p:nvSpPr>
              <p:cNvPr id="2618" name="Google Shape;2618;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9" name="Google Shape;2619;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20" name="Google Shape;2620;p16"/>
            <p:cNvGrpSpPr/>
            <p:nvPr/>
          </p:nvGrpSpPr>
          <p:grpSpPr>
            <a:xfrm>
              <a:off x="627636" y="1067126"/>
              <a:ext cx="202354" cy="202354"/>
              <a:chOff x="0" y="0"/>
              <a:chExt cx="812800" cy="812800"/>
            </a:xfrm>
          </p:grpSpPr>
          <p:sp>
            <p:nvSpPr>
              <p:cNvPr id="2621" name="Google Shape;2621;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2" name="Google Shape;2622;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23" name="Google Shape;2623;p16"/>
            <p:cNvGrpSpPr/>
            <p:nvPr/>
          </p:nvGrpSpPr>
          <p:grpSpPr>
            <a:xfrm>
              <a:off x="1255272" y="1067126"/>
              <a:ext cx="202354" cy="202354"/>
              <a:chOff x="0" y="0"/>
              <a:chExt cx="812800" cy="812800"/>
            </a:xfrm>
          </p:grpSpPr>
          <p:sp>
            <p:nvSpPr>
              <p:cNvPr id="2624" name="Google Shape;2624;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5" name="Google Shape;2625;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26" name="Google Shape;2626;p16"/>
            <p:cNvGrpSpPr/>
            <p:nvPr/>
          </p:nvGrpSpPr>
          <p:grpSpPr>
            <a:xfrm>
              <a:off x="329295" y="1447635"/>
              <a:ext cx="202354" cy="202354"/>
              <a:chOff x="0" y="0"/>
              <a:chExt cx="812800" cy="812800"/>
            </a:xfrm>
          </p:grpSpPr>
          <p:sp>
            <p:nvSpPr>
              <p:cNvPr id="2627" name="Google Shape;2627;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8" name="Google Shape;2628;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29" name="Google Shape;2629;p16"/>
            <p:cNvGrpSpPr/>
            <p:nvPr/>
          </p:nvGrpSpPr>
          <p:grpSpPr>
            <a:xfrm>
              <a:off x="956931" y="1447635"/>
              <a:ext cx="202354" cy="202354"/>
              <a:chOff x="0" y="0"/>
              <a:chExt cx="812800" cy="812800"/>
            </a:xfrm>
          </p:grpSpPr>
          <p:sp>
            <p:nvSpPr>
              <p:cNvPr id="2630" name="Google Shape;2630;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1" name="Google Shape;2631;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32" name="Google Shape;2632;p16"/>
            <p:cNvGrpSpPr/>
            <p:nvPr/>
          </p:nvGrpSpPr>
          <p:grpSpPr>
            <a:xfrm>
              <a:off x="1584567" y="1447635"/>
              <a:ext cx="202354" cy="202354"/>
              <a:chOff x="0" y="0"/>
              <a:chExt cx="812800" cy="812800"/>
            </a:xfrm>
          </p:grpSpPr>
          <p:sp>
            <p:nvSpPr>
              <p:cNvPr id="2633" name="Google Shape;2633;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4" name="Google Shape;2634;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35" name="Google Shape;2635;p16"/>
            <p:cNvGrpSpPr/>
            <p:nvPr/>
          </p:nvGrpSpPr>
          <p:grpSpPr>
            <a:xfrm>
              <a:off x="0" y="1790944"/>
              <a:ext cx="202354" cy="202354"/>
              <a:chOff x="0" y="0"/>
              <a:chExt cx="812800" cy="812800"/>
            </a:xfrm>
          </p:grpSpPr>
          <p:sp>
            <p:nvSpPr>
              <p:cNvPr id="2636" name="Google Shape;2636;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7" name="Google Shape;2637;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38" name="Google Shape;2638;p16"/>
            <p:cNvGrpSpPr/>
            <p:nvPr/>
          </p:nvGrpSpPr>
          <p:grpSpPr>
            <a:xfrm>
              <a:off x="627636" y="1790944"/>
              <a:ext cx="202354" cy="202354"/>
              <a:chOff x="0" y="0"/>
              <a:chExt cx="812800" cy="812800"/>
            </a:xfrm>
          </p:grpSpPr>
          <p:sp>
            <p:nvSpPr>
              <p:cNvPr id="2639" name="Google Shape;2639;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0" name="Google Shape;2640;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41" name="Google Shape;2641;p16"/>
            <p:cNvGrpSpPr/>
            <p:nvPr/>
          </p:nvGrpSpPr>
          <p:grpSpPr>
            <a:xfrm>
              <a:off x="1255272" y="1790944"/>
              <a:ext cx="202354" cy="202354"/>
              <a:chOff x="0" y="0"/>
              <a:chExt cx="812800" cy="812800"/>
            </a:xfrm>
          </p:grpSpPr>
          <p:sp>
            <p:nvSpPr>
              <p:cNvPr id="2642" name="Google Shape;2642;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3" name="Google Shape;2643;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44" name="Google Shape;2644;p16"/>
            <p:cNvGrpSpPr/>
            <p:nvPr/>
          </p:nvGrpSpPr>
          <p:grpSpPr>
            <a:xfrm>
              <a:off x="329295" y="2171453"/>
              <a:ext cx="202354" cy="202354"/>
              <a:chOff x="0" y="0"/>
              <a:chExt cx="812800" cy="812800"/>
            </a:xfrm>
          </p:grpSpPr>
          <p:sp>
            <p:nvSpPr>
              <p:cNvPr id="2645" name="Google Shape;2645;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6" name="Google Shape;2646;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47" name="Google Shape;2647;p16"/>
            <p:cNvGrpSpPr/>
            <p:nvPr/>
          </p:nvGrpSpPr>
          <p:grpSpPr>
            <a:xfrm>
              <a:off x="956931" y="2171453"/>
              <a:ext cx="202354" cy="202354"/>
              <a:chOff x="0" y="0"/>
              <a:chExt cx="812800" cy="812800"/>
            </a:xfrm>
          </p:grpSpPr>
          <p:sp>
            <p:nvSpPr>
              <p:cNvPr id="2648" name="Google Shape;2648;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9" name="Google Shape;2649;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50" name="Google Shape;2650;p16"/>
            <p:cNvGrpSpPr/>
            <p:nvPr/>
          </p:nvGrpSpPr>
          <p:grpSpPr>
            <a:xfrm>
              <a:off x="1584567" y="2171453"/>
              <a:ext cx="202354" cy="202354"/>
              <a:chOff x="0" y="0"/>
              <a:chExt cx="812800" cy="812800"/>
            </a:xfrm>
          </p:grpSpPr>
          <p:sp>
            <p:nvSpPr>
              <p:cNvPr id="2651" name="Google Shape;2651;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2" name="Google Shape;2652;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53" name="Google Shape;2653;p16"/>
            <p:cNvGrpSpPr/>
            <p:nvPr/>
          </p:nvGrpSpPr>
          <p:grpSpPr>
            <a:xfrm>
              <a:off x="0" y="2514761"/>
              <a:ext cx="202354" cy="202354"/>
              <a:chOff x="0" y="0"/>
              <a:chExt cx="812800" cy="812800"/>
            </a:xfrm>
          </p:grpSpPr>
          <p:sp>
            <p:nvSpPr>
              <p:cNvPr id="2654" name="Google Shape;2654;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5" name="Google Shape;2655;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56" name="Google Shape;2656;p16"/>
            <p:cNvGrpSpPr/>
            <p:nvPr/>
          </p:nvGrpSpPr>
          <p:grpSpPr>
            <a:xfrm>
              <a:off x="627636" y="2514761"/>
              <a:ext cx="202354" cy="202354"/>
              <a:chOff x="0" y="0"/>
              <a:chExt cx="812800" cy="812800"/>
            </a:xfrm>
          </p:grpSpPr>
          <p:sp>
            <p:nvSpPr>
              <p:cNvPr id="2657" name="Google Shape;2657;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8" name="Google Shape;2658;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59" name="Google Shape;2659;p16"/>
            <p:cNvGrpSpPr/>
            <p:nvPr/>
          </p:nvGrpSpPr>
          <p:grpSpPr>
            <a:xfrm>
              <a:off x="1255272" y="2514761"/>
              <a:ext cx="202354" cy="202354"/>
              <a:chOff x="0" y="0"/>
              <a:chExt cx="812800" cy="812800"/>
            </a:xfrm>
          </p:grpSpPr>
          <p:sp>
            <p:nvSpPr>
              <p:cNvPr id="2660" name="Google Shape;2660;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1" name="Google Shape;2661;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62" name="Google Shape;2662;p16"/>
            <p:cNvGrpSpPr/>
            <p:nvPr/>
          </p:nvGrpSpPr>
          <p:grpSpPr>
            <a:xfrm>
              <a:off x="329295" y="2895270"/>
              <a:ext cx="202354" cy="202354"/>
              <a:chOff x="0" y="0"/>
              <a:chExt cx="812800" cy="812800"/>
            </a:xfrm>
          </p:grpSpPr>
          <p:sp>
            <p:nvSpPr>
              <p:cNvPr id="2663" name="Google Shape;2663;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4" name="Google Shape;2664;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65" name="Google Shape;2665;p16"/>
            <p:cNvGrpSpPr/>
            <p:nvPr/>
          </p:nvGrpSpPr>
          <p:grpSpPr>
            <a:xfrm>
              <a:off x="956931" y="2895270"/>
              <a:ext cx="202354" cy="202354"/>
              <a:chOff x="0" y="0"/>
              <a:chExt cx="812800" cy="812800"/>
            </a:xfrm>
          </p:grpSpPr>
          <p:sp>
            <p:nvSpPr>
              <p:cNvPr id="2666" name="Google Shape;2666;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7" name="Google Shape;2667;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68" name="Google Shape;2668;p16"/>
            <p:cNvGrpSpPr/>
            <p:nvPr/>
          </p:nvGrpSpPr>
          <p:grpSpPr>
            <a:xfrm>
              <a:off x="1584567" y="2895270"/>
              <a:ext cx="202354" cy="202354"/>
              <a:chOff x="0" y="0"/>
              <a:chExt cx="812800" cy="812800"/>
            </a:xfrm>
          </p:grpSpPr>
          <p:sp>
            <p:nvSpPr>
              <p:cNvPr id="2669" name="Google Shape;2669;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0" name="Google Shape;2670;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71" name="Google Shape;2671;p16"/>
            <p:cNvGrpSpPr/>
            <p:nvPr/>
          </p:nvGrpSpPr>
          <p:grpSpPr>
            <a:xfrm>
              <a:off x="0" y="3238579"/>
              <a:ext cx="202354" cy="202354"/>
              <a:chOff x="0" y="0"/>
              <a:chExt cx="812800" cy="812800"/>
            </a:xfrm>
          </p:grpSpPr>
          <p:sp>
            <p:nvSpPr>
              <p:cNvPr id="2672" name="Google Shape;2672;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3" name="Google Shape;2673;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74" name="Google Shape;2674;p16"/>
            <p:cNvGrpSpPr/>
            <p:nvPr/>
          </p:nvGrpSpPr>
          <p:grpSpPr>
            <a:xfrm>
              <a:off x="627636" y="3238579"/>
              <a:ext cx="202354" cy="202354"/>
              <a:chOff x="0" y="0"/>
              <a:chExt cx="812800" cy="812800"/>
            </a:xfrm>
          </p:grpSpPr>
          <p:sp>
            <p:nvSpPr>
              <p:cNvPr id="2675" name="Google Shape;2675;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6" name="Google Shape;2676;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77" name="Google Shape;2677;p16"/>
            <p:cNvGrpSpPr/>
            <p:nvPr/>
          </p:nvGrpSpPr>
          <p:grpSpPr>
            <a:xfrm>
              <a:off x="1255272" y="3238579"/>
              <a:ext cx="202354" cy="202354"/>
              <a:chOff x="0" y="0"/>
              <a:chExt cx="812800" cy="812800"/>
            </a:xfrm>
          </p:grpSpPr>
          <p:sp>
            <p:nvSpPr>
              <p:cNvPr id="2678" name="Google Shape;2678;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9" name="Google Shape;2679;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80" name="Google Shape;2680;p16"/>
            <p:cNvGrpSpPr/>
            <p:nvPr/>
          </p:nvGrpSpPr>
          <p:grpSpPr>
            <a:xfrm>
              <a:off x="329295" y="3619088"/>
              <a:ext cx="202354" cy="202354"/>
              <a:chOff x="0" y="0"/>
              <a:chExt cx="812800" cy="812800"/>
            </a:xfrm>
          </p:grpSpPr>
          <p:sp>
            <p:nvSpPr>
              <p:cNvPr id="2681" name="Google Shape;2681;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2" name="Google Shape;2682;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83" name="Google Shape;2683;p16"/>
            <p:cNvGrpSpPr/>
            <p:nvPr/>
          </p:nvGrpSpPr>
          <p:grpSpPr>
            <a:xfrm>
              <a:off x="956931" y="3619088"/>
              <a:ext cx="202354" cy="202354"/>
              <a:chOff x="0" y="0"/>
              <a:chExt cx="812800" cy="812800"/>
            </a:xfrm>
          </p:grpSpPr>
          <p:sp>
            <p:nvSpPr>
              <p:cNvPr id="2684" name="Google Shape;2684;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5" name="Google Shape;2685;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86" name="Google Shape;2686;p16"/>
            <p:cNvGrpSpPr/>
            <p:nvPr/>
          </p:nvGrpSpPr>
          <p:grpSpPr>
            <a:xfrm>
              <a:off x="1584567" y="3619088"/>
              <a:ext cx="202354" cy="202354"/>
              <a:chOff x="0" y="0"/>
              <a:chExt cx="812800" cy="812800"/>
            </a:xfrm>
          </p:grpSpPr>
          <p:sp>
            <p:nvSpPr>
              <p:cNvPr id="2687" name="Google Shape;2687;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8" name="Google Shape;2688;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89" name="Google Shape;2689;p16"/>
            <p:cNvGrpSpPr/>
            <p:nvPr/>
          </p:nvGrpSpPr>
          <p:grpSpPr>
            <a:xfrm>
              <a:off x="0" y="3962396"/>
              <a:ext cx="202354" cy="202354"/>
              <a:chOff x="0" y="0"/>
              <a:chExt cx="812800" cy="812800"/>
            </a:xfrm>
          </p:grpSpPr>
          <p:sp>
            <p:nvSpPr>
              <p:cNvPr id="2690" name="Google Shape;2690;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1" name="Google Shape;2691;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92" name="Google Shape;2692;p16"/>
            <p:cNvGrpSpPr/>
            <p:nvPr/>
          </p:nvGrpSpPr>
          <p:grpSpPr>
            <a:xfrm>
              <a:off x="627636" y="3962396"/>
              <a:ext cx="202354" cy="202354"/>
              <a:chOff x="0" y="0"/>
              <a:chExt cx="812800" cy="812800"/>
            </a:xfrm>
          </p:grpSpPr>
          <p:sp>
            <p:nvSpPr>
              <p:cNvPr id="2693" name="Google Shape;2693;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4" name="Google Shape;2694;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95" name="Google Shape;2695;p16"/>
            <p:cNvGrpSpPr/>
            <p:nvPr/>
          </p:nvGrpSpPr>
          <p:grpSpPr>
            <a:xfrm>
              <a:off x="1255272" y="3962396"/>
              <a:ext cx="202354" cy="202354"/>
              <a:chOff x="0" y="0"/>
              <a:chExt cx="812800" cy="812800"/>
            </a:xfrm>
          </p:grpSpPr>
          <p:sp>
            <p:nvSpPr>
              <p:cNvPr id="2696" name="Google Shape;2696;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7" name="Google Shape;2697;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transition spd="med">
    <p:push/>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5E2"/>
        </a:solidFill>
      </p:bgPr>
    </p:bg>
    <p:spTree>
      <p:nvGrpSpPr>
        <p:cNvPr id="2701" name="Shape 2701"/>
        <p:cNvGrpSpPr/>
        <p:nvPr/>
      </p:nvGrpSpPr>
      <p:grpSpPr>
        <a:xfrm>
          <a:off x="0" y="0"/>
          <a:ext cx="0" cy="0"/>
          <a:chOff x="0" y="0"/>
          <a:chExt cx="0" cy="0"/>
        </a:xfrm>
      </p:grpSpPr>
      <p:grpSp>
        <p:nvGrpSpPr>
          <p:cNvPr id="2702" name="Google Shape;2702;p17"/>
          <p:cNvGrpSpPr/>
          <p:nvPr/>
        </p:nvGrpSpPr>
        <p:grpSpPr>
          <a:xfrm>
            <a:off x="9123510" y="-4469986"/>
            <a:ext cx="15478503" cy="19366175"/>
            <a:chOff x="0" y="0"/>
            <a:chExt cx="20638005" cy="25821567"/>
          </a:xfrm>
        </p:grpSpPr>
        <p:sp>
          <p:nvSpPr>
            <p:cNvPr id="2703" name="Google Shape;2703;p17"/>
            <p:cNvSpPr/>
            <p:nvPr/>
          </p:nvSpPr>
          <p:spPr>
            <a:xfrm>
              <a:off x="1731727" y="13128987"/>
              <a:ext cx="2964328" cy="2830933"/>
            </a:xfrm>
            <a:custGeom>
              <a:rect b="b" l="l" r="r" t="t"/>
              <a:pathLst>
                <a:path extrusionOk="0" h="2830933" w="2964328">
                  <a:moveTo>
                    <a:pt x="0" y="0"/>
                  </a:moveTo>
                  <a:lnTo>
                    <a:pt x="2964328" y="0"/>
                  </a:lnTo>
                  <a:lnTo>
                    <a:pt x="2964328" y="2830933"/>
                  </a:lnTo>
                  <a:lnTo>
                    <a:pt x="0" y="2830933"/>
                  </a:lnTo>
                  <a:lnTo>
                    <a:pt x="0" y="0"/>
                  </a:lnTo>
                  <a:close/>
                </a:path>
              </a:pathLst>
            </a:custGeom>
            <a:blipFill rotWithShape="1">
              <a:blip r:embed="rId3">
                <a:alphaModFix amt="50000"/>
              </a:blip>
              <a:stretch>
                <a:fillRect b="0" l="0" r="0" t="0"/>
              </a:stretch>
            </a:blipFill>
            <a:ln>
              <a:noFill/>
            </a:ln>
          </p:spPr>
        </p:sp>
        <p:sp>
          <p:nvSpPr>
            <p:cNvPr id="2704" name="Google Shape;2704;p17"/>
            <p:cNvSpPr/>
            <p:nvPr/>
          </p:nvSpPr>
          <p:spPr>
            <a:xfrm>
              <a:off x="150445" y="12910783"/>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2705" name="Google Shape;2705;p17"/>
            <p:cNvSpPr/>
            <p:nvPr/>
          </p:nvSpPr>
          <p:spPr>
            <a:xfrm flipH="1">
              <a:off x="150445" y="16942284"/>
              <a:ext cx="2420741" cy="2311808"/>
            </a:xfrm>
            <a:custGeom>
              <a:rect b="b" l="l" r="r" t="t"/>
              <a:pathLst>
                <a:path extrusionOk="0" h="2311808" w="2420741">
                  <a:moveTo>
                    <a:pt x="2420742" y="0"/>
                  </a:moveTo>
                  <a:lnTo>
                    <a:pt x="0" y="0"/>
                  </a:lnTo>
                  <a:lnTo>
                    <a:pt x="0" y="2311808"/>
                  </a:lnTo>
                  <a:lnTo>
                    <a:pt x="2420742" y="2311808"/>
                  </a:lnTo>
                  <a:lnTo>
                    <a:pt x="2420742" y="0"/>
                  </a:lnTo>
                  <a:close/>
                </a:path>
              </a:pathLst>
            </a:custGeom>
            <a:blipFill rotWithShape="1">
              <a:blip r:embed="rId3">
                <a:alphaModFix amt="50000"/>
              </a:blip>
              <a:stretch>
                <a:fillRect b="0" l="0" r="0" t="0"/>
              </a:stretch>
            </a:blipFill>
            <a:ln>
              <a:noFill/>
            </a:ln>
          </p:spPr>
        </p:sp>
        <p:sp>
          <p:nvSpPr>
            <p:cNvPr id="2706" name="Google Shape;2706;p17"/>
            <p:cNvSpPr/>
            <p:nvPr/>
          </p:nvSpPr>
          <p:spPr>
            <a:xfrm flipH="1">
              <a:off x="150445" y="14972360"/>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2707" name="Google Shape;2707;p17"/>
            <p:cNvSpPr/>
            <p:nvPr/>
          </p:nvSpPr>
          <p:spPr>
            <a:xfrm flipH="1" rot="9431070">
              <a:off x="2810464" y="16279912"/>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50000"/>
              </a:blip>
              <a:stretch>
                <a:fillRect b="0" l="-51634" r="0" t="-79882"/>
              </a:stretch>
            </a:blipFill>
            <a:ln>
              <a:noFill/>
            </a:ln>
          </p:spPr>
        </p:sp>
        <p:grpSp>
          <p:nvGrpSpPr>
            <p:cNvPr id="2708" name="Google Shape;2708;p17"/>
            <p:cNvGrpSpPr/>
            <p:nvPr/>
          </p:nvGrpSpPr>
          <p:grpSpPr>
            <a:xfrm>
              <a:off x="2571187" y="15631698"/>
              <a:ext cx="300891" cy="307943"/>
              <a:chOff x="0" y="-19050"/>
              <a:chExt cx="812800" cy="831850"/>
            </a:xfrm>
          </p:grpSpPr>
          <p:sp>
            <p:nvSpPr>
              <p:cNvPr id="2709" name="Google Shape;2709;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0" name="Google Shape;2710;p17"/>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11" name="Google Shape;2711;p17"/>
            <p:cNvGrpSpPr/>
            <p:nvPr/>
          </p:nvGrpSpPr>
          <p:grpSpPr>
            <a:xfrm>
              <a:off x="0" y="16935232"/>
              <a:ext cx="300891" cy="307943"/>
              <a:chOff x="0" y="-19050"/>
              <a:chExt cx="812800" cy="831850"/>
            </a:xfrm>
          </p:grpSpPr>
          <p:sp>
            <p:nvSpPr>
              <p:cNvPr id="2712" name="Google Shape;2712;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3" name="Google Shape;2713;p17"/>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14" name="Google Shape;2714;p17"/>
            <p:cNvSpPr/>
            <p:nvPr/>
          </p:nvSpPr>
          <p:spPr>
            <a:xfrm>
              <a:off x="7020910" y="13128987"/>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2715" name="Google Shape;2715;p17"/>
            <p:cNvSpPr/>
            <p:nvPr/>
          </p:nvSpPr>
          <p:spPr>
            <a:xfrm>
              <a:off x="5439628" y="12910783"/>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2716" name="Google Shape;2716;p17"/>
            <p:cNvSpPr/>
            <p:nvPr/>
          </p:nvSpPr>
          <p:spPr>
            <a:xfrm flipH="1">
              <a:off x="5439628" y="16942284"/>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2717" name="Google Shape;2717;p17"/>
            <p:cNvSpPr/>
            <p:nvPr/>
          </p:nvSpPr>
          <p:spPr>
            <a:xfrm flipH="1">
              <a:off x="5439628" y="14972360"/>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2718" name="Google Shape;2718;p17"/>
            <p:cNvSpPr/>
            <p:nvPr/>
          </p:nvSpPr>
          <p:spPr>
            <a:xfrm flipH="1" rot="9431070">
              <a:off x="8099647" y="16279912"/>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50000"/>
              </a:blip>
              <a:stretch>
                <a:fillRect b="0" l="-51634" r="0" t="-79882"/>
              </a:stretch>
            </a:blipFill>
            <a:ln>
              <a:noFill/>
            </a:ln>
          </p:spPr>
        </p:sp>
        <p:grpSp>
          <p:nvGrpSpPr>
            <p:cNvPr id="2719" name="Google Shape;2719;p17"/>
            <p:cNvGrpSpPr/>
            <p:nvPr/>
          </p:nvGrpSpPr>
          <p:grpSpPr>
            <a:xfrm>
              <a:off x="7860369" y="15631698"/>
              <a:ext cx="300891" cy="307943"/>
              <a:chOff x="0" y="-19050"/>
              <a:chExt cx="812800" cy="831850"/>
            </a:xfrm>
          </p:grpSpPr>
          <p:sp>
            <p:nvSpPr>
              <p:cNvPr id="2720" name="Google Shape;2720;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1" name="Google Shape;2721;p17"/>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22" name="Google Shape;2722;p17"/>
            <p:cNvGrpSpPr/>
            <p:nvPr/>
          </p:nvGrpSpPr>
          <p:grpSpPr>
            <a:xfrm>
              <a:off x="5289182" y="16935232"/>
              <a:ext cx="300891" cy="307943"/>
              <a:chOff x="0" y="-19050"/>
              <a:chExt cx="812800" cy="831850"/>
            </a:xfrm>
          </p:grpSpPr>
          <p:sp>
            <p:nvSpPr>
              <p:cNvPr id="2723" name="Google Shape;2723;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4" name="Google Shape;2724;p17"/>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25" name="Google Shape;2725;p17"/>
            <p:cNvSpPr/>
            <p:nvPr/>
          </p:nvSpPr>
          <p:spPr>
            <a:xfrm>
              <a:off x="1731727" y="19696462"/>
              <a:ext cx="2964328" cy="2830933"/>
            </a:xfrm>
            <a:custGeom>
              <a:rect b="b" l="l" r="r" t="t"/>
              <a:pathLst>
                <a:path extrusionOk="0" h="2830933" w="2964328">
                  <a:moveTo>
                    <a:pt x="0" y="0"/>
                  </a:moveTo>
                  <a:lnTo>
                    <a:pt x="2964328" y="0"/>
                  </a:lnTo>
                  <a:lnTo>
                    <a:pt x="2964328" y="2830933"/>
                  </a:lnTo>
                  <a:lnTo>
                    <a:pt x="0" y="2830933"/>
                  </a:lnTo>
                  <a:lnTo>
                    <a:pt x="0" y="0"/>
                  </a:lnTo>
                  <a:close/>
                </a:path>
              </a:pathLst>
            </a:custGeom>
            <a:blipFill rotWithShape="1">
              <a:blip r:embed="rId3">
                <a:alphaModFix amt="50000"/>
              </a:blip>
              <a:stretch>
                <a:fillRect b="0" l="0" r="0" t="0"/>
              </a:stretch>
            </a:blipFill>
            <a:ln>
              <a:noFill/>
            </a:ln>
          </p:spPr>
        </p:sp>
        <p:sp>
          <p:nvSpPr>
            <p:cNvPr id="2726" name="Google Shape;2726;p17"/>
            <p:cNvSpPr/>
            <p:nvPr/>
          </p:nvSpPr>
          <p:spPr>
            <a:xfrm>
              <a:off x="150445" y="19478259"/>
              <a:ext cx="1980078" cy="1633670"/>
            </a:xfrm>
            <a:custGeom>
              <a:rect b="b" l="l" r="r" t="t"/>
              <a:pathLst>
                <a:path extrusionOk="0" h="1633670" w="1980078">
                  <a:moveTo>
                    <a:pt x="0" y="0"/>
                  </a:moveTo>
                  <a:lnTo>
                    <a:pt x="1980078" y="0"/>
                  </a:lnTo>
                  <a:lnTo>
                    <a:pt x="1980078" y="1633669"/>
                  </a:lnTo>
                  <a:lnTo>
                    <a:pt x="0" y="1633669"/>
                  </a:lnTo>
                  <a:lnTo>
                    <a:pt x="0" y="0"/>
                  </a:lnTo>
                  <a:close/>
                </a:path>
              </a:pathLst>
            </a:custGeom>
            <a:blipFill rotWithShape="1">
              <a:blip r:embed="rId4">
                <a:alphaModFix amt="50000"/>
              </a:blip>
              <a:stretch>
                <a:fillRect b="0" l="-51634" r="0" t="-79882"/>
              </a:stretch>
            </a:blipFill>
            <a:ln>
              <a:noFill/>
            </a:ln>
          </p:spPr>
        </p:sp>
        <p:sp>
          <p:nvSpPr>
            <p:cNvPr id="2727" name="Google Shape;2727;p17"/>
            <p:cNvSpPr/>
            <p:nvPr/>
          </p:nvSpPr>
          <p:spPr>
            <a:xfrm flipH="1">
              <a:off x="150445" y="23509759"/>
              <a:ext cx="2420741" cy="2311808"/>
            </a:xfrm>
            <a:custGeom>
              <a:rect b="b" l="l" r="r" t="t"/>
              <a:pathLst>
                <a:path extrusionOk="0" h="2311808" w="2420741">
                  <a:moveTo>
                    <a:pt x="2420742" y="0"/>
                  </a:moveTo>
                  <a:lnTo>
                    <a:pt x="0" y="0"/>
                  </a:lnTo>
                  <a:lnTo>
                    <a:pt x="0" y="2311808"/>
                  </a:lnTo>
                  <a:lnTo>
                    <a:pt x="2420742" y="2311808"/>
                  </a:lnTo>
                  <a:lnTo>
                    <a:pt x="2420742" y="0"/>
                  </a:lnTo>
                  <a:close/>
                </a:path>
              </a:pathLst>
            </a:custGeom>
            <a:blipFill rotWithShape="1">
              <a:blip r:embed="rId3">
                <a:alphaModFix amt="50000"/>
              </a:blip>
              <a:stretch>
                <a:fillRect b="0" l="0" r="0" t="0"/>
              </a:stretch>
            </a:blipFill>
            <a:ln>
              <a:noFill/>
            </a:ln>
          </p:spPr>
        </p:sp>
        <p:sp>
          <p:nvSpPr>
            <p:cNvPr id="2728" name="Google Shape;2728;p17"/>
            <p:cNvSpPr/>
            <p:nvPr/>
          </p:nvSpPr>
          <p:spPr>
            <a:xfrm flipH="1">
              <a:off x="150445" y="21539835"/>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2729" name="Google Shape;2729;p17"/>
            <p:cNvSpPr/>
            <p:nvPr/>
          </p:nvSpPr>
          <p:spPr>
            <a:xfrm flipH="1" rot="9431070">
              <a:off x="2810464" y="22847387"/>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50000"/>
              </a:blip>
              <a:stretch>
                <a:fillRect b="0" l="-51634" r="0" t="-79882"/>
              </a:stretch>
            </a:blipFill>
            <a:ln>
              <a:noFill/>
            </a:ln>
          </p:spPr>
        </p:sp>
        <p:grpSp>
          <p:nvGrpSpPr>
            <p:cNvPr id="2730" name="Google Shape;2730;p17"/>
            <p:cNvGrpSpPr/>
            <p:nvPr/>
          </p:nvGrpSpPr>
          <p:grpSpPr>
            <a:xfrm>
              <a:off x="2571187" y="22199173"/>
              <a:ext cx="300891" cy="307943"/>
              <a:chOff x="0" y="-19050"/>
              <a:chExt cx="812800" cy="831850"/>
            </a:xfrm>
          </p:grpSpPr>
          <p:sp>
            <p:nvSpPr>
              <p:cNvPr id="2731" name="Google Shape;2731;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2" name="Google Shape;2732;p17"/>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33" name="Google Shape;2733;p17"/>
            <p:cNvGrpSpPr/>
            <p:nvPr/>
          </p:nvGrpSpPr>
          <p:grpSpPr>
            <a:xfrm>
              <a:off x="0" y="23502707"/>
              <a:ext cx="300891" cy="307943"/>
              <a:chOff x="0" y="-19050"/>
              <a:chExt cx="812800" cy="831850"/>
            </a:xfrm>
          </p:grpSpPr>
          <p:sp>
            <p:nvSpPr>
              <p:cNvPr id="2734" name="Google Shape;2734;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5" name="Google Shape;2735;p17"/>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36" name="Google Shape;2736;p17"/>
            <p:cNvSpPr/>
            <p:nvPr/>
          </p:nvSpPr>
          <p:spPr>
            <a:xfrm>
              <a:off x="7020910" y="19696462"/>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2737" name="Google Shape;2737;p17"/>
            <p:cNvSpPr/>
            <p:nvPr/>
          </p:nvSpPr>
          <p:spPr>
            <a:xfrm>
              <a:off x="5439628" y="19478259"/>
              <a:ext cx="1980078" cy="1633670"/>
            </a:xfrm>
            <a:custGeom>
              <a:rect b="b" l="l" r="r" t="t"/>
              <a:pathLst>
                <a:path extrusionOk="0" h="1633670" w="1980078">
                  <a:moveTo>
                    <a:pt x="0" y="0"/>
                  </a:moveTo>
                  <a:lnTo>
                    <a:pt x="1980078" y="0"/>
                  </a:lnTo>
                  <a:lnTo>
                    <a:pt x="1980078" y="1633669"/>
                  </a:lnTo>
                  <a:lnTo>
                    <a:pt x="0" y="1633669"/>
                  </a:lnTo>
                  <a:lnTo>
                    <a:pt x="0" y="0"/>
                  </a:lnTo>
                  <a:close/>
                </a:path>
              </a:pathLst>
            </a:custGeom>
            <a:blipFill rotWithShape="1">
              <a:blip r:embed="rId4">
                <a:alphaModFix amt="50000"/>
              </a:blip>
              <a:stretch>
                <a:fillRect b="0" l="-51634" r="0" t="-79882"/>
              </a:stretch>
            </a:blipFill>
            <a:ln>
              <a:noFill/>
            </a:ln>
          </p:spPr>
        </p:sp>
        <p:sp>
          <p:nvSpPr>
            <p:cNvPr id="2738" name="Google Shape;2738;p17"/>
            <p:cNvSpPr/>
            <p:nvPr/>
          </p:nvSpPr>
          <p:spPr>
            <a:xfrm flipH="1">
              <a:off x="5439628" y="23509759"/>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2739" name="Google Shape;2739;p17"/>
            <p:cNvSpPr/>
            <p:nvPr/>
          </p:nvSpPr>
          <p:spPr>
            <a:xfrm flipH="1">
              <a:off x="5439628" y="21539835"/>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2740" name="Google Shape;2740;p17"/>
            <p:cNvSpPr/>
            <p:nvPr/>
          </p:nvSpPr>
          <p:spPr>
            <a:xfrm flipH="1" rot="9431070">
              <a:off x="8099647" y="22847387"/>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50000"/>
              </a:blip>
              <a:stretch>
                <a:fillRect b="0" l="-51634" r="0" t="-79882"/>
              </a:stretch>
            </a:blipFill>
            <a:ln>
              <a:noFill/>
            </a:ln>
          </p:spPr>
        </p:sp>
        <p:grpSp>
          <p:nvGrpSpPr>
            <p:cNvPr id="2741" name="Google Shape;2741;p17"/>
            <p:cNvGrpSpPr/>
            <p:nvPr/>
          </p:nvGrpSpPr>
          <p:grpSpPr>
            <a:xfrm>
              <a:off x="7860369" y="22199173"/>
              <a:ext cx="300891" cy="307943"/>
              <a:chOff x="0" y="-19050"/>
              <a:chExt cx="812800" cy="831850"/>
            </a:xfrm>
          </p:grpSpPr>
          <p:sp>
            <p:nvSpPr>
              <p:cNvPr id="2742" name="Google Shape;2742;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3" name="Google Shape;2743;p17"/>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44" name="Google Shape;2744;p17"/>
            <p:cNvGrpSpPr/>
            <p:nvPr/>
          </p:nvGrpSpPr>
          <p:grpSpPr>
            <a:xfrm>
              <a:off x="5289182" y="23502707"/>
              <a:ext cx="300891" cy="307943"/>
              <a:chOff x="0" y="-19050"/>
              <a:chExt cx="812800" cy="831850"/>
            </a:xfrm>
          </p:grpSpPr>
          <p:sp>
            <p:nvSpPr>
              <p:cNvPr id="2745" name="Google Shape;2745;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6" name="Google Shape;2746;p17"/>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47" name="Google Shape;2747;p17"/>
            <p:cNvGrpSpPr/>
            <p:nvPr/>
          </p:nvGrpSpPr>
          <p:grpSpPr>
            <a:xfrm>
              <a:off x="3506384" y="18571638"/>
              <a:ext cx="399221" cy="408578"/>
              <a:chOff x="0" y="-19050"/>
              <a:chExt cx="812800" cy="831850"/>
            </a:xfrm>
          </p:grpSpPr>
          <p:sp>
            <p:nvSpPr>
              <p:cNvPr id="2748" name="Google Shape;2748;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9" name="Google Shape;2749;p17"/>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50" name="Google Shape;2750;p17"/>
            <p:cNvGrpSpPr/>
            <p:nvPr/>
          </p:nvGrpSpPr>
          <p:grpSpPr>
            <a:xfrm>
              <a:off x="8992227" y="18571638"/>
              <a:ext cx="399221" cy="408578"/>
              <a:chOff x="0" y="-19050"/>
              <a:chExt cx="812800" cy="831850"/>
            </a:xfrm>
          </p:grpSpPr>
          <p:sp>
            <p:nvSpPr>
              <p:cNvPr id="2751" name="Google Shape;2751;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2" name="Google Shape;2752;p17"/>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53" name="Google Shape;2753;p17"/>
            <p:cNvSpPr/>
            <p:nvPr/>
          </p:nvSpPr>
          <p:spPr>
            <a:xfrm>
              <a:off x="12050730" y="13128987"/>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2754" name="Google Shape;2754;p17"/>
            <p:cNvSpPr/>
            <p:nvPr/>
          </p:nvSpPr>
          <p:spPr>
            <a:xfrm>
              <a:off x="10469448" y="12910783"/>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2755" name="Google Shape;2755;p17"/>
            <p:cNvSpPr/>
            <p:nvPr/>
          </p:nvSpPr>
          <p:spPr>
            <a:xfrm flipH="1">
              <a:off x="10469448" y="16942284"/>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2756" name="Google Shape;2756;p17"/>
            <p:cNvSpPr/>
            <p:nvPr/>
          </p:nvSpPr>
          <p:spPr>
            <a:xfrm flipH="1">
              <a:off x="10469448" y="14972360"/>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2757" name="Google Shape;2757;p17"/>
            <p:cNvSpPr/>
            <p:nvPr/>
          </p:nvSpPr>
          <p:spPr>
            <a:xfrm flipH="1" rot="9431070">
              <a:off x="13129467" y="16279912"/>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50000"/>
              </a:blip>
              <a:stretch>
                <a:fillRect b="0" l="-51634" r="0" t="-79882"/>
              </a:stretch>
            </a:blipFill>
            <a:ln>
              <a:noFill/>
            </a:ln>
          </p:spPr>
        </p:sp>
        <p:grpSp>
          <p:nvGrpSpPr>
            <p:cNvPr id="2758" name="Google Shape;2758;p17"/>
            <p:cNvGrpSpPr/>
            <p:nvPr/>
          </p:nvGrpSpPr>
          <p:grpSpPr>
            <a:xfrm>
              <a:off x="12890189" y="15631698"/>
              <a:ext cx="300891" cy="307943"/>
              <a:chOff x="0" y="-19050"/>
              <a:chExt cx="812800" cy="831850"/>
            </a:xfrm>
          </p:grpSpPr>
          <p:sp>
            <p:nvSpPr>
              <p:cNvPr id="2759" name="Google Shape;2759;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0" name="Google Shape;2760;p17"/>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61" name="Google Shape;2761;p17"/>
            <p:cNvGrpSpPr/>
            <p:nvPr/>
          </p:nvGrpSpPr>
          <p:grpSpPr>
            <a:xfrm>
              <a:off x="10319002" y="16935232"/>
              <a:ext cx="300891" cy="307943"/>
              <a:chOff x="0" y="-19050"/>
              <a:chExt cx="812800" cy="831850"/>
            </a:xfrm>
          </p:grpSpPr>
          <p:sp>
            <p:nvSpPr>
              <p:cNvPr id="2762" name="Google Shape;2762;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3" name="Google Shape;2763;p17"/>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64" name="Google Shape;2764;p17"/>
            <p:cNvSpPr/>
            <p:nvPr/>
          </p:nvSpPr>
          <p:spPr>
            <a:xfrm>
              <a:off x="17339912" y="13128987"/>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2765" name="Google Shape;2765;p17"/>
            <p:cNvSpPr/>
            <p:nvPr/>
          </p:nvSpPr>
          <p:spPr>
            <a:xfrm>
              <a:off x="15758630" y="12910783"/>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2766" name="Google Shape;2766;p17"/>
            <p:cNvSpPr/>
            <p:nvPr/>
          </p:nvSpPr>
          <p:spPr>
            <a:xfrm flipH="1">
              <a:off x="15758630" y="16942284"/>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2767" name="Google Shape;2767;p17"/>
            <p:cNvSpPr/>
            <p:nvPr/>
          </p:nvSpPr>
          <p:spPr>
            <a:xfrm flipH="1">
              <a:off x="15758630" y="14972360"/>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2768" name="Google Shape;2768;p17"/>
            <p:cNvSpPr/>
            <p:nvPr/>
          </p:nvSpPr>
          <p:spPr>
            <a:xfrm flipH="1" rot="9431070">
              <a:off x="18418649" y="16279912"/>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50000"/>
              </a:blip>
              <a:stretch>
                <a:fillRect b="0" l="-51634" r="0" t="-79882"/>
              </a:stretch>
            </a:blipFill>
            <a:ln>
              <a:noFill/>
            </a:ln>
          </p:spPr>
        </p:sp>
        <p:grpSp>
          <p:nvGrpSpPr>
            <p:cNvPr id="2769" name="Google Shape;2769;p17"/>
            <p:cNvGrpSpPr/>
            <p:nvPr/>
          </p:nvGrpSpPr>
          <p:grpSpPr>
            <a:xfrm>
              <a:off x="18179371" y="15631698"/>
              <a:ext cx="300891" cy="307943"/>
              <a:chOff x="0" y="-19050"/>
              <a:chExt cx="812800" cy="831850"/>
            </a:xfrm>
          </p:grpSpPr>
          <p:sp>
            <p:nvSpPr>
              <p:cNvPr id="2770" name="Google Shape;2770;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1" name="Google Shape;2771;p17"/>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72" name="Google Shape;2772;p17"/>
            <p:cNvGrpSpPr/>
            <p:nvPr/>
          </p:nvGrpSpPr>
          <p:grpSpPr>
            <a:xfrm>
              <a:off x="15608185" y="16935232"/>
              <a:ext cx="300891" cy="307943"/>
              <a:chOff x="0" y="-19050"/>
              <a:chExt cx="812800" cy="831850"/>
            </a:xfrm>
          </p:grpSpPr>
          <p:sp>
            <p:nvSpPr>
              <p:cNvPr id="2773" name="Google Shape;2773;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4" name="Google Shape;2774;p17"/>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75" name="Google Shape;2775;p17"/>
            <p:cNvSpPr/>
            <p:nvPr/>
          </p:nvSpPr>
          <p:spPr>
            <a:xfrm>
              <a:off x="12050730" y="19696462"/>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2776" name="Google Shape;2776;p17"/>
            <p:cNvSpPr/>
            <p:nvPr/>
          </p:nvSpPr>
          <p:spPr>
            <a:xfrm>
              <a:off x="10469448" y="19478259"/>
              <a:ext cx="1980078" cy="1633670"/>
            </a:xfrm>
            <a:custGeom>
              <a:rect b="b" l="l" r="r" t="t"/>
              <a:pathLst>
                <a:path extrusionOk="0" h="1633670" w="1980078">
                  <a:moveTo>
                    <a:pt x="0" y="0"/>
                  </a:moveTo>
                  <a:lnTo>
                    <a:pt x="1980078" y="0"/>
                  </a:lnTo>
                  <a:lnTo>
                    <a:pt x="1980078" y="1633669"/>
                  </a:lnTo>
                  <a:lnTo>
                    <a:pt x="0" y="1633669"/>
                  </a:lnTo>
                  <a:lnTo>
                    <a:pt x="0" y="0"/>
                  </a:lnTo>
                  <a:close/>
                </a:path>
              </a:pathLst>
            </a:custGeom>
            <a:blipFill rotWithShape="1">
              <a:blip r:embed="rId4">
                <a:alphaModFix amt="50000"/>
              </a:blip>
              <a:stretch>
                <a:fillRect b="0" l="-51634" r="0" t="-79882"/>
              </a:stretch>
            </a:blipFill>
            <a:ln>
              <a:noFill/>
            </a:ln>
          </p:spPr>
        </p:sp>
        <p:sp>
          <p:nvSpPr>
            <p:cNvPr id="2777" name="Google Shape;2777;p17"/>
            <p:cNvSpPr/>
            <p:nvPr/>
          </p:nvSpPr>
          <p:spPr>
            <a:xfrm flipH="1">
              <a:off x="10469448" y="23509759"/>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2778" name="Google Shape;2778;p17"/>
            <p:cNvSpPr/>
            <p:nvPr/>
          </p:nvSpPr>
          <p:spPr>
            <a:xfrm flipH="1">
              <a:off x="10469448" y="21539835"/>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2779" name="Google Shape;2779;p17"/>
            <p:cNvSpPr/>
            <p:nvPr/>
          </p:nvSpPr>
          <p:spPr>
            <a:xfrm flipH="1" rot="9431070">
              <a:off x="13129467" y="22847387"/>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50000"/>
              </a:blip>
              <a:stretch>
                <a:fillRect b="0" l="-51634" r="0" t="-79882"/>
              </a:stretch>
            </a:blipFill>
            <a:ln>
              <a:noFill/>
            </a:ln>
          </p:spPr>
        </p:sp>
        <p:grpSp>
          <p:nvGrpSpPr>
            <p:cNvPr id="2780" name="Google Shape;2780;p17"/>
            <p:cNvGrpSpPr/>
            <p:nvPr/>
          </p:nvGrpSpPr>
          <p:grpSpPr>
            <a:xfrm>
              <a:off x="12890189" y="22199173"/>
              <a:ext cx="300891" cy="307943"/>
              <a:chOff x="0" y="-19050"/>
              <a:chExt cx="812800" cy="831850"/>
            </a:xfrm>
          </p:grpSpPr>
          <p:sp>
            <p:nvSpPr>
              <p:cNvPr id="2781" name="Google Shape;2781;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2" name="Google Shape;2782;p17"/>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83" name="Google Shape;2783;p17"/>
            <p:cNvGrpSpPr/>
            <p:nvPr/>
          </p:nvGrpSpPr>
          <p:grpSpPr>
            <a:xfrm>
              <a:off x="10319002" y="23502707"/>
              <a:ext cx="300891" cy="307943"/>
              <a:chOff x="0" y="-19050"/>
              <a:chExt cx="812800" cy="831850"/>
            </a:xfrm>
          </p:grpSpPr>
          <p:sp>
            <p:nvSpPr>
              <p:cNvPr id="2784" name="Google Shape;2784;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5" name="Google Shape;2785;p17"/>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86" name="Google Shape;2786;p17"/>
            <p:cNvSpPr/>
            <p:nvPr/>
          </p:nvSpPr>
          <p:spPr>
            <a:xfrm>
              <a:off x="17339912" y="19696462"/>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2787" name="Google Shape;2787;p17"/>
            <p:cNvSpPr/>
            <p:nvPr/>
          </p:nvSpPr>
          <p:spPr>
            <a:xfrm>
              <a:off x="15758630" y="19478259"/>
              <a:ext cx="1980078" cy="1633670"/>
            </a:xfrm>
            <a:custGeom>
              <a:rect b="b" l="l" r="r" t="t"/>
              <a:pathLst>
                <a:path extrusionOk="0" h="1633670" w="1980078">
                  <a:moveTo>
                    <a:pt x="0" y="0"/>
                  </a:moveTo>
                  <a:lnTo>
                    <a:pt x="1980078" y="0"/>
                  </a:lnTo>
                  <a:lnTo>
                    <a:pt x="1980078" y="1633669"/>
                  </a:lnTo>
                  <a:lnTo>
                    <a:pt x="0" y="1633669"/>
                  </a:lnTo>
                  <a:lnTo>
                    <a:pt x="0" y="0"/>
                  </a:lnTo>
                  <a:close/>
                </a:path>
              </a:pathLst>
            </a:custGeom>
            <a:blipFill rotWithShape="1">
              <a:blip r:embed="rId4">
                <a:alphaModFix amt="50000"/>
              </a:blip>
              <a:stretch>
                <a:fillRect b="0" l="-51634" r="0" t="-79882"/>
              </a:stretch>
            </a:blipFill>
            <a:ln>
              <a:noFill/>
            </a:ln>
          </p:spPr>
        </p:sp>
        <p:sp>
          <p:nvSpPr>
            <p:cNvPr id="2788" name="Google Shape;2788;p17"/>
            <p:cNvSpPr/>
            <p:nvPr/>
          </p:nvSpPr>
          <p:spPr>
            <a:xfrm flipH="1">
              <a:off x="15758630" y="23509759"/>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2789" name="Google Shape;2789;p17"/>
            <p:cNvSpPr/>
            <p:nvPr/>
          </p:nvSpPr>
          <p:spPr>
            <a:xfrm flipH="1">
              <a:off x="15758630" y="21539835"/>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2790" name="Google Shape;2790;p17"/>
            <p:cNvSpPr/>
            <p:nvPr/>
          </p:nvSpPr>
          <p:spPr>
            <a:xfrm flipH="1" rot="9431070">
              <a:off x="18418649" y="22847387"/>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50000"/>
              </a:blip>
              <a:stretch>
                <a:fillRect b="0" l="-51634" r="0" t="-79882"/>
              </a:stretch>
            </a:blipFill>
            <a:ln>
              <a:noFill/>
            </a:ln>
          </p:spPr>
        </p:sp>
        <p:grpSp>
          <p:nvGrpSpPr>
            <p:cNvPr id="2791" name="Google Shape;2791;p17"/>
            <p:cNvGrpSpPr/>
            <p:nvPr/>
          </p:nvGrpSpPr>
          <p:grpSpPr>
            <a:xfrm>
              <a:off x="18179371" y="22199173"/>
              <a:ext cx="300891" cy="307943"/>
              <a:chOff x="0" y="-19050"/>
              <a:chExt cx="812800" cy="831850"/>
            </a:xfrm>
          </p:grpSpPr>
          <p:sp>
            <p:nvSpPr>
              <p:cNvPr id="2792" name="Google Shape;2792;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3" name="Google Shape;2793;p17"/>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94" name="Google Shape;2794;p17"/>
            <p:cNvGrpSpPr/>
            <p:nvPr/>
          </p:nvGrpSpPr>
          <p:grpSpPr>
            <a:xfrm>
              <a:off x="15608185" y="23502707"/>
              <a:ext cx="300891" cy="307943"/>
              <a:chOff x="0" y="-19050"/>
              <a:chExt cx="812800" cy="831850"/>
            </a:xfrm>
          </p:grpSpPr>
          <p:sp>
            <p:nvSpPr>
              <p:cNvPr id="2795" name="Google Shape;2795;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6" name="Google Shape;2796;p17"/>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97" name="Google Shape;2797;p17"/>
            <p:cNvGrpSpPr/>
            <p:nvPr/>
          </p:nvGrpSpPr>
          <p:grpSpPr>
            <a:xfrm>
              <a:off x="13825386" y="18571638"/>
              <a:ext cx="399221" cy="408578"/>
              <a:chOff x="0" y="-19050"/>
              <a:chExt cx="812800" cy="831850"/>
            </a:xfrm>
          </p:grpSpPr>
          <p:sp>
            <p:nvSpPr>
              <p:cNvPr id="2798" name="Google Shape;2798;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9" name="Google Shape;2799;p17"/>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00" name="Google Shape;2800;p17"/>
            <p:cNvGrpSpPr/>
            <p:nvPr/>
          </p:nvGrpSpPr>
          <p:grpSpPr>
            <a:xfrm>
              <a:off x="19311229" y="18571638"/>
              <a:ext cx="399221" cy="408578"/>
              <a:chOff x="0" y="-19050"/>
              <a:chExt cx="812800" cy="831850"/>
            </a:xfrm>
          </p:grpSpPr>
          <p:sp>
            <p:nvSpPr>
              <p:cNvPr id="2801" name="Google Shape;2801;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2" name="Google Shape;2802;p17"/>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03" name="Google Shape;2803;p17"/>
            <p:cNvSpPr/>
            <p:nvPr/>
          </p:nvSpPr>
          <p:spPr>
            <a:xfrm>
              <a:off x="1731727" y="218203"/>
              <a:ext cx="2964328" cy="2830933"/>
            </a:xfrm>
            <a:custGeom>
              <a:rect b="b" l="l" r="r" t="t"/>
              <a:pathLst>
                <a:path extrusionOk="0" h="2830933" w="2964328">
                  <a:moveTo>
                    <a:pt x="0" y="0"/>
                  </a:moveTo>
                  <a:lnTo>
                    <a:pt x="2964328" y="0"/>
                  </a:lnTo>
                  <a:lnTo>
                    <a:pt x="2964328" y="2830933"/>
                  </a:lnTo>
                  <a:lnTo>
                    <a:pt x="0" y="2830933"/>
                  </a:lnTo>
                  <a:lnTo>
                    <a:pt x="0" y="0"/>
                  </a:lnTo>
                  <a:close/>
                </a:path>
              </a:pathLst>
            </a:custGeom>
            <a:blipFill rotWithShape="1">
              <a:blip r:embed="rId3">
                <a:alphaModFix amt="50000"/>
              </a:blip>
              <a:stretch>
                <a:fillRect b="0" l="0" r="0" t="0"/>
              </a:stretch>
            </a:blipFill>
            <a:ln>
              <a:noFill/>
            </a:ln>
          </p:spPr>
        </p:sp>
        <p:sp>
          <p:nvSpPr>
            <p:cNvPr id="2804" name="Google Shape;2804;p17"/>
            <p:cNvSpPr/>
            <p:nvPr/>
          </p:nvSpPr>
          <p:spPr>
            <a:xfrm>
              <a:off x="150445" y="0"/>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2805" name="Google Shape;2805;p17"/>
            <p:cNvSpPr/>
            <p:nvPr/>
          </p:nvSpPr>
          <p:spPr>
            <a:xfrm flipH="1">
              <a:off x="150445" y="4031500"/>
              <a:ext cx="2420741" cy="2311808"/>
            </a:xfrm>
            <a:custGeom>
              <a:rect b="b" l="l" r="r" t="t"/>
              <a:pathLst>
                <a:path extrusionOk="0" h="2311808" w="2420741">
                  <a:moveTo>
                    <a:pt x="2420742" y="0"/>
                  </a:moveTo>
                  <a:lnTo>
                    <a:pt x="0" y="0"/>
                  </a:lnTo>
                  <a:lnTo>
                    <a:pt x="0" y="2311808"/>
                  </a:lnTo>
                  <a:lnTo>
                    <a:pt x="2420742" y="2311808"/>
                  </a:lnTo>
                  <a:lnTo>
                    <a:pt x="2420742" y="0"/>
                  </a:lnTo>
                  <a:close/>
                </a:path>
              </a:pathLst>
            </a:custGeom>
            <a:blipFill rotWithShape="1">
              <a:blip r:embed="rId3">
                <a:alphaModFix amt="50000"/>
              </a:blip>
              <a:stretch>
                <a:fillRect b="0" l="0" r="0" t="0"/>
              </a:stretch>
            </a:blipFill>
            <a:ln>
              <a:noFill/>
            </a:ln>
          </p:spPr>
        </p:sp>
        <p:sp>
          <p:nvSpPr>
            <p:cNvPr id="2806" name="Google Shape;2806;p17"/>
            <p:cNvSpPr/>
            <p:nvPr/>
          </p:nvSpPr>
          <p:spPr>
            <a:xfrm flipH="1">
              <a:off x="150445" y="2061577"/>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2807" name="Google Shape;2807;p17"/>
            <p:cNvSpPr/>
            <p:nvPr/>
          </p:nvSpPr>
          <p:spPr>
            <a:xfrm flipH="1" rot="9431070">
              <a:off x="2810464" y="3369128"/>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grpSp>
          <p:nvGrpSpPr>
            <p:cNvPr id="2808" name="Google Shape;2808;p17"/>
            <p:cNvGrpSpPr/>
            <p:nvPr/>
          </p:nvGrpSpPr>
          <p:grpSpPr>
            <a:xfrm>
              <a:off x="2571187" y="2720914"/>
              <a:ext cx="300891" cy="307943"/>
              <a:chOff x="0" y="-19050"/>
              <a:chExt cx="812800" cy="831850"/>
            </a:xfrm>
          </p:grpSpPr>
          <p:sp>
            <p:nvSpPr>
              <p:cNvPr id="2809" name="Google Shape;2809;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0" name="Google Shape;2810;p17"/>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11" name="Google Shape;2811;p17"/>
            <p:cNvGrpSpPr/>
            <p:nvPr/>
          </p:nvGrpSpPr>
          <p:grpSpPr>
            <a:xfrm>
              <a:off x="0" y="4024448"/>
              <a:ext cx="300891" cy="307943"/>
              <a:chOff x="0" y="-19050"/>
              <a:chExt cx="812800" cy="831850"/>
            </a:xfrm>
          </p:grpSpPr>
          <p:sp>
            <p:nvSpPr>
              <p:cNvPr id="2812" name="Google Shape;2812;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3" name="Google Shape;2813;p17"/>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14" name="Google Shape;2814;p17"/>
            <p:cNvSpPr/>
            <p:nvPr/>
          </p:nvSpPr>
          <p:spPr>
            <a:xfrm>
              <a:off x="7020910" y="218203"/>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2815" name="Google Shape;2815;p17"/>
            <p:cNvSpPr/>
            <p:nvPr/>
          </p:nvSpPr>
          <p:spPr>
            <a:xfrm>
              <a:off x="5439628" y="0"/>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2816" name="Google Shape;2816;p17"/>
            <p:cNvSpPr/>
            <p:nvPr/>
          </p:nvSpPr>
          <p:spPr>
            <a:xfrm flipH="1">
              <a:off x="5439628" y="4031500"/>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2817" name="Google Shape;2817;p17"/>
            <p:cNvSpPr/>
            <p:nvPr/>
          </p:nvSpPr>
          <p:spPr>
            <a:xfrm flipH="1">
              <a:off x="5439628" y="2061577"/>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2818" name="Google Shape;2818;p17"/>
            <p:cNvSpPr/>
            <p:nvPr/>
          </p:nvSpPr>
          <p:spPr>
            <a:xfrm flipH="1" rot="9431070">
              <a:off x="8099647" y="3369128"/>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grpSp>
          <p:nvGrpSpPr>
            <p:cNvPr id="2819" name="Google Shape;2819;p17"/>
            <p:cNvGrpSpPr/>
            <p:nvPr/>
          </p:nvGrpSpPr>
          <p:grpSpPr>
            <a:xfrm>
              <a:off x="7860369" y="2720914"/>
              <a:ext cx="300891" cy="307943"/>
              <a:chOff x="0" y="-19050"/>
              <a:chExt cx="812800" cy="831850"/>
            </a:xfrm>
          </p:grpSpPr>
          <p:sp>
            <p:nvSpPr>
              <p:cNvPr id="2820" name="Google Shape;2820;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1" name="Google Shape;2821;p17"/>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22" name="Google Shape;2822;p17"/>
            <p:cNvGrpSpPr/>
            <p:nvPr/>
          </p:nvGrpSpPr>
          <p:grpSpPr>
            <a:xfrm>
              <a:off x="5289182" y="4024448"/>
              <a:ext cx="300891" cy="307943"/>
              <a:chOff x="0" y="-19050"/>
              <a:chExt cx="812800" cy="831850"/>
            </a:xfrm>
          </p:grpSpPr>
          <p:sp>
            <p:nvSpPr>
              <p:cNvPr id="2823" name="Google Shape;2823;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4" name="Google Shape;2824;p17"/>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25" name="Google Shape;2825;p17"/>
            <p:cNvSpPr/>
            <p:nvPr/>
          </p:nvSpPr>
          <p:spPr>
            <a:xfrm>
              <a:off x="1731727" y="6785678"/>
              <a:ext cx="2964328" cy="2830933"/>
            </a:xfrm>
            <a:custGeom>
              <a:rect b="b" l="l" r="r" t="t"/>
              <a:pathLst>
                <a:path extrusionOk="0" h="2830933" w="2964328">
                  <a:moveTo>
                    <a:pt x="0" y="0"/>
                  </a:moveTo>
                  <a:lnTo>
                    <a:pt x="2964328" y="0"/>
                  </a:lnTo>
                  <a:lnTo>
                    <a:pt x="2964328" y="2830933"/>
                  </a:lnTo>
                  <a:lnTo>
                    <a:pt x="0" y="2830933"/>
                  </a:lnTo>
                  <a:lnTo>
                    <a:pt x="0" y="0"/>
                  </a:lnTo>
                  <a:close/>
                </a:path>
              </a:pathLst>
            </a:custGeom>
            <a:blipFill rotWithShape="1">
              <a:blip r:embed="rId3">
                <a:alphaModFix amt="50000"/>
              </a:blip>
              <a:stretch>
                <a:fillRect b="0" l="0" r="0" t="0"/>
              </a:stretch>
            </a:blipFill>
            <a:ln>
              <a:noFill/>
            </a:ln>
          </p:spPr>
        </p:sp>
        <p:sp>
          <p:nvSpPr>
            <p:cNvPr id="2826" name="Google Shape;2826;p17"/>
            <p:cNvSpPr/>
            <p:nvPr/>
          </p:nvSpPr>
          <p:spPr>
            <a:xfrm>
              <a:off x="150445" y="6567475"/>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2827" name="Google Shape;2827;p17"/>
            <p:cNvSpPr/>
            <p:nvPr/>
          </p:nvSpPr>
          <p:spPr>
            <a:xfrm flipH="1">
              <a:off x="150445" y="10598975"/>
              <a:ext cx="2420741" cy="2311808"/>
            </a:xfrm>
            <a:custGeom>
              <a:rect b="b" l="l" r="r" t="t"/>
              <a:pathLst>
                <a:path extrusionOk="0" h="2311808" w="2420741">
                  <a:moveTo>
                    <a:pt x="2420742" y="0"/>
                  </a:moveTo>
                  <a:lnTo>
                    <a:pt x="0" y="0"/>
                  </a:lnTo>
                  <a:lnTo>
                    <a:pt x="0" y="2311808"/>
                  </a:lnTo>
                  <a:lnTo>
                    <a:pt x="2420742" y="2311808"/>
                  </a:lnTo>
                  <a:lnTo>
                    <a:pt x="2420742" y="0"/>
                  </a:lnTo>
                  <a:close/>
                </a:path>
              </a:pathLst>
            </a:custGeom>
            <a:blipFill rotWithShape="1">
              <a:blip r:embed="rId3">
                <a:alphaModFix amt="50000"/>
              </a:blip>
              <a:stretch>
                <a:fillRect b="0" l="0" r="0" t="0"/>
              </a:stretch>
            </a:blipFill>
            <a:ln>
              <a:noFill/>
            </a:ln>
          </p:spPr>
        </p:sp>
        <p:sp>
          <p:nvSpPr>
            <p:cNvPr id="2828" name="Google Shape;2828;p17"/>
            <p:cNvSpPr/>
            <p:nvPr/>
          </p:nvSpPr>
          <p:spPr>
            <a:xfrm flipH="1">
              <a:off x="150445" y="8629052"/>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2829" name="Google Shape;2829;p17"/>
            <p:cNvSpPr/>
            <p:nvPr/>
          </p:nvSpPr>
          <p:spPr>
            <a:xfrm flipH="1" rot="9431070">
              <a:off x="2810464" y="9936603"/>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grpSp>
          <p:nvGrpSpPr>
            <p:cNvPr id="2830" name="Google Shape;2830;p17"/>
            <p:cNvGrpSpPr/>
            <p:nvPr/>
          </p:nvGrpSpPr>
          <p:grpSpPr>
            <a:xfrm>
              <a:off x="2571187" y="9288390"/>
              <a:ext cx="300891" cy="307943"/>
              <a:chOff x="0" y="-19050"/>
              <a:chExt cx="812800" cy="831850"/>
            </a:xfrm>
          </p:grpSpPr>
          <p:sp>
            <p:nvSpPr>
              <p:cNvPr id="2831" name="Google Shape;2831;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2" name="Google Shape;2832;p17"/>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33" name="Google Shape;2833;p17"/>
            <p:cNvGrpSpPr/>
            <p:nvPr/>
          </p:nvGrpSpPr>
          <p:grpSpPr>
            <a:xfrm>
              <a:off x="0" y="10591923"/>
              <a:ext cx="300891" cy="307943"/>
              <a:chOff x="0" y="-19050"/>
              <a:chExt cx="812800" cy="831850"/>
            </a:xfrm>
          </p:grpSpPr>
          <p:sp>
            <p:nvSpPr>
              <p:cNvPr id="2834" name="Google Shape;2834;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5" name="Google Shape;2835;p17"/>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36" name="Google Shape;2836;p17"/>
            <p:cNvSpPr/>
            <p:nvPr/>
          </p:nvSpPr>
          <p:spPr>
            <a:xfrm>
              <a:off x="7020910" y="6785678"/>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2837" name="Google Shape;2837;p17"/>
            <p:cNvSpPr/>
            <p:nvPr/>
          </p:nvSpPr>
          <p:spPr>
            <a:xfrm>
              <a:off x="5439628" y="6567475"/>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2838" name="Google Shape;2838;p17"/>
            <p:cNvSpPr/>
            <p:nvPr/>
          </p:nvSpPr>
          <p:spPr>
            <a:xfrm flipH="1">
              <a:off x="5439628" y="10598975"/>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2839" name="Google Shape;2839;p17"/>
            <p:cNvSpPr/>
            <p:nvPr/>
          </p:nvSpPr>
          <p:spPr>
            <a:xfrm flipH="1">
              <a:off x="5439628" y="8629052"/>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2840" name="Google Shape;2840;p17"/>
            <p:cNvSpPr/>
            <p:nvPr/>
          </p:nvSpPr>
          <p:spPr>
            <a:xfrm flipH="1" rot="9431070">
              <a:off x="8099647" y="9936603"/>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grpSp>
          <p:nvGrpSpPr>
            <p:cNvPr id="2841" name="Google Shape;2841;p17"/>
            <p:cNvGrpSpPr/>
            <p:nvPr/>
          </p:nvGrpSpPr>
          <p:grpSpPr>
            <a:xfrm>
              <a:off x="7860369" y="9288390"/>
              <a:ext cx="300891" cy="307943"/>
              <a:chOff x="0" y="-19050"/>
              <a:chExt cx="812800" cy="831850"/>
            </a:xfrm>
          </p:grpSpPr>
          <p:sp>
            <p:nvSpPr>
              <p:cNvPr id="2842" name="Google Shape;2842;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3" name="Google Shape;2843;p17"/>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44" name="Google Shape;2844;p17"/>
            <p:cNvGrpSpPr/>
            <p:nvPr/>
          </p:nvGrpSpPr>
          <p:grpSpPr>
            <a:xfrm>
              <a:off x="5289182" y="10591923"/>
              <a:ext cx="300891" cy="307943"/>
              <a:chOff x="0" y="-19050"/>
              <a:chExt cx="812800" cy="831850"/>
            </a:xfrm>
          </p:grpSpPr>
          <p:sp>
            <p:nvSpPr>
              <p:cNvPr id="2845" name="Google Shape;2845;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6" name="Google Shape;2846;p17"/>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47" name="Google Shape;2847;p17"/>
            <p:cNvGrpSpPr/>
            <p:nvPr/>
          </p:nvGrpSpPr>
          <p:grpSpPr>
            <a:xfrm>
              <a:off x="3506384" y="5660855"/>
              <a:ext cx="399221" cy="408578"/>
              <a:chOff x="0" y="-19050"/>
              <a:chExt cx="812800" cy="831850"/>
            </a:xfrm>
          </p:grpSpPr>
          <p:sp>
            <p:nvSpPr>
              <p:cNvPr id="2848" name="Google Shape;2848;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9" name="Google Shape;2849;p17"/>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50" name="Google Shape;2850;p17"/>
            <p:cNvGrpSpPr/>
            <p:nvPr/>
          </p:nvGrpSpPr>
          <p:grpSpPr>
            <a:xfrm>
              <a:off x="8992227" y="5660855"/>
              <a:ext cx="399221" cy="408578"/>
              <a:chOff x="0" y="-19050"/>
              <a:chExt cx="812800" cy="831850"/>
            </a:xfrm>
          </p:grpSpPr>
          <p:sp>
            <p:nvSpPr>
              <p:cNvPr id="2851" name="Google Shape;2851;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2" name="Google Shape;2852;p17"/>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53" name="Google Shape;2853;p17"/>
            <p:cNvSpPr/>
            <p:nvPr/>
          </p:nvSpPr>
          <p:spPr>
            <a:xfrm>
              <a:off x="12050730" y="218203"/>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2854" name="Google Shape;2854;p17"/>
            <p:cNvSpPr/>
            <p:nvPr/>
          </p:nvSpPr>
          <p:spPr>
            <a:xfrm>
              <a:off x="10469448" y="0"/>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2855" name="Google Shape;2855;p17"/>
            <p:cNvSpPr/>
            <p:nvPr/>
          </p:nvSpPr>
          <p:spPr>
            <a:xfrm flipH="1">
              <a:off x="10469448" y="4031500"/>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2856" name="Google Shape;2856;p17"/>
            <p:cNvSpPr/>
            <p:nvPr/>
          </p:nvSpPr>
          <p:spPr>
            <a:xfrm flipH="1">
              <a:off x="10469448" y="2061577"/>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2857" name="Google Shape;2857;p17"/>
            <p:cNvSpPr/>
            <p:nvPr/>
          </p:nvSpPr>
          <p:spPr>
            <a:xfrm flipH="1" rot="9431070">
              <a:off x="13129467" y="3369128"/>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grpSp>
          <p:nvGrpSpPr>
            <p:cNvPr id="2858" name="Google Shape;2858;p17"/>
            <p:cNvGrpSpPr/>
            <p:nvPr/>
          </p:nvGrpSpPr>
          <p:grpSpPr>
            <a:xfrm>
              <a:off x="12890189" y="2720914"/>
              <a:ext cx="300891" cy="307943"/>
              <a:chOff x="0" y="-19050"/>
              <a:chExt cx="812800" cy="831850"/>
            </a:xfrm>
          </p:grpSpPr>
          <p:sp>
            <p:nvSpPr>
              <p:cNvPr id="2859" name="Google Shape;2859;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0" name="Google Shape;2860;p17"/>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61" name="Google Shape;2861;p17"/>
            <p:cNvGrpSpPr/>
            <p:nvPr/>
          </p:nvGrpSpPr>
          <p:grpSpPr>
            <a:xfrm>
              <a:off x="10319002" y="4024448"/>
              <a:ext cx="300891" cy="307943"/>
              <a:chOff x="0" y="-19050"/>
              <a:chExt cx="812800" cy="831850"/>
            </a:xfrm>
          </p:grpSpPr>
          <p:sp>
            <p:nvSpPr>
              <p:cNvPr id="2862" name="Google Shape;2862;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3" name="Google Shape;2863;p17"/>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64" name="Google Shape;2864;p17"/>
            <p:cNvSpPr/>
            <p:nvPr/>
          </p:nvSpPr>
          <p:spPr>
            <a:xfrm>
              <a:off x="17339912" y="218203"/>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2865" name="Google Shape;2865;p17"/>
            <p:cNvSpPr/>
            <p:nvPr/>
          </p:nvSpPr>
          <p:spPr>
            <a:xfrm>
              <a:off x="15758630" y="0"/>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2866" name="Google Shape;2866;p17"/>
            <p:cNvSpPr/>
            <p:nvPr/>
          </p:nvSpPr>
          <p:spPr>
            <a:xfrm flipH="1">
              <a:off x="15758630" y="4031500"/>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2867" name="Google Shape;2867;p17"/>
            <p:cNvSpPr/>
            <p:nvPr/>
          </p:nvSpPr>
          <p:spPr>
            <a:xfrm flipH="1">
              <a:off x="15758630" y="2061577"/>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2868" name="Google Shape;2868;p17"/>
            <p:cNvSpPr/>
            <p:nvPr/>
          </p:nvSpPr>
          <p:spPr>
            <a:xfrm flipH="1" rot="9431070">
              <a:off x="18418649" y="3369128"/>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grpSp>
          <p:nvGrpSpPr>
            <p:cNvPr id="2869" name="Google Shape;2869;p17"/>
            <p:cNvGrpSpPr/>
            <p:nvPr/>
          </p:nvGrpSpPr>
          <p:grpSpPr>
            <a:xfrm>
              <a:off x="18179371" y="2720914"/>
              <a:ext cx="300891" cy="307943"/>
              <a:chOff x="0" y="-19050"/>
              <a:chExt cx="812800" cy="831850"/>
            </a:xfrm>
          </p:grpSpPr>
          <p:sp>
            <p:nvSpPr>
              <p:cNvPr id="2870" name="Google Shape;2870;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1" name="Google Shape;2871;p17"/>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72" name="Google Shape;2872;p17"/>
            <p:cNvGrpSpPr/>
            <p:nvPr/>
          </p:nvGrpSpPr>
          <p:grpSpPr>
            <a:xfrm>
              <a:off x="15608185" y="4024448"/>
              <a:ext cx="300891" cy="307943"/>
              <a:chOff x="0" y="-19050"/>
              <a:chExt cx="812800" cy="831850"/>
            </a:xfrm>
          </p:grpSpPr>
          <p:sp>
            <p:nvSpPr>
              <p:cNvPr id="2873" name="Google Shape;2873;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4" name="Google Shape;2874;p17"/>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75" name="Google Shape;2875;p17"/>
            <p:cNvSpPr/>
            <p:nvPr/>
          </p:nvSpPr>
          <p:spPr>
            <a:xfrm>
              <a:off x="12050730" y="6785678"/>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2876" name="Google Shape;2876;p17"/>
            <p:cNvSpPr/>
            <p:nvPr/>
          </p:nvSpPr>
          <p:spPr>
            <a:xfrm>
              <a:off x="10469448" y="6567475"/>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2877" name="Google Shape;2877;p17"/>
            <p:cNvSpPr/>
            <p:nvPr/>
          </p:nvSpPr>
          <p:spPr>
            <a:xfrm flipH="1">
              <a:off x="10469448" y="10598975"/>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2878" name="Google Shape;2878;p17"/>
            <p:cNvSpPr/>
            <p:nvPr/>
          </p:nvSpPr>
          <p:spPr>
            <a:xfrm flipH="1">
              <a:off x="10469448" y="8629052"/>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2879" name="Google Shape;2879;p17"/>
            <p:cNvSpPr/>
            <p:nvPr/>
          </p:nvSpPr>
          <p:spPr>
            <a:xfrm flipH="1" rot="9431070">
              <a:off x="13129467" y="9936603"/>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grpSp>
          <p:nvGrpSpPr>
            <p:cNvPr id="2880" name="Google Shape;2880;p17"/>
            <p:cNvGrpSpPr/>
            <p:nvPr/>
          </p:nvGrpSpPr>
          <p:grpSpPr>
            <a:xfrm>
              <a:off x="12890189" y="9288390"/>
              <a:ext cx="300891" cy="307943"/>
              <a:chOff x="0" y="-19050"/>
              <a:chExt cx="812800" cy="831850"/>
            </a:xfrm>
          </p:grpSpPr>
          <p:sp>
            <p:nvSpPr>
              <p:cNvPr id="2881" name="Google Shape;2881;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2" name="Google Shape;2882;p17"/>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83" name="Google Shape;2883;p17"/>
            <p:cNvGrpSpPr/>
            <p:nvPr/>
          </p:nvGrpSpPr>
          <p:grpSpPr>
            <a:xfrm>
              <a:off x="10319002" y="10591923"/>
              <a:ext cx="300891" cy="307943"/>
              <a:chOff x="0" y="-19050"/>
              <a:chExt cx="812800" cy="831850"/>
            </a:xfrm>
          </p:grpSpPr>
          <p:sp>
            <p:nvSpPr>
              <p:cNvPr id="2884" name="Google Shape;2884;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5" name="Google Shape;2885;p17"/>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86" name="Google Shape;2886;p17"/>
            <p:cNvSpPr/>
            <p:nvPr/>
          </p:nvSpPr>
          <p:spPr>
            <a:xfrm>
              <a:off x="17339912" y="6785678"/>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2887" name="Google Shape;2887;p17"/>
            <p:cNvSpPr/>
            <p:nvPr/>
          </p:nvSpPr>
          <p:spPr>
            <a:xfrm>
              <a:off x="15758630" y="6567475"/>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2888" name="Google Shape;2888;p17"/>
            <p:cNvSpPr/>
            <p:nvPr/>
          </p:nvSpPr>
          <p:spPr>
            <a:xfrm flipH="1">
              <a:off x="15758630" y="10598975"/>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2889" name="Google Shape;2889;p17"/>
            <p:cNvSpPr/>
            <p:nvPr/>
          </p:nvSpPr>
          <p:spPr>
            <a:xfrm flipH="1">
              <a:off x="15758630" y="8629052"/>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2890" name="Google Shape;2890;p17"/>
            <p:cNvSpPr/>
            <p:nvPr/>
          </p:nvSpPr>
          <p:spPr>
            <a:xfrm flipH="1" rot="9431070">
              <a:off x="18418649" y="9936603"/>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grpSp>
          <p:nvGrpSpPr>
            <p:cNvPr id="2891" name="Google Shape;2891;p17"/>
            <p:cNvGrpSpPr/>
            <p:nvPr/>
          </p:nvGrpSpPr>
          <p:grpSpPr>
            <a:xfrm>
              <a:off x="18179371" y="9288390"/>
              <a:ext cx="300891" cy="307943"/>
              <a:chOff x="0" y="-19050"/>
              <a:chExt cx="812800" cy="831850"/>
            </a:xfrm>
          </p:grpSpPr>
          <p:sp>
            <p:nvSpPr>
              <p:cNvPr id="2892" name="Google Shape;2892;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3" name="Google Shape;2893;p17"/>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94" name="Google Shape;2894;p17"/>
            <p:cNvGrpSpPr/>
            <p:nvPr/>
          </p:nvGrpSpPr>
          <p:grpSpPr>
            <a:xfrm>
              <a:off x="15608185" y="10591923"/>
              <a:ext cx="300891" cy="307943"/>
              <a:chOff x="0" y="-19050"/>
              <a:chExt cx="812800" cy="831850"/>
            </a:xfrm>
          </p:grpSpPr>
          <p:sp>
            <p:nvSpPr>
              <p:cNvPr id="2895" name="Google Shape;2895;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6" name="Google Shape;2896;p17"/>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97" name="Google Shape;2897;p17"/>
            <p:cNvGrpSpPr/>
            <p:nvPr/>
          </p:nvGrpSpPr>
          <p:grpSpPr>
            <a:xfrm>
              <a:off x="13825386" y="5660855"/>
              <a:ext cx="399221" cy="408578"/>
              <a:chOff x="0" y="-19050"/>
              <a:chExt cx="812800" cy="831850"/>
            </a:xfrm>
          </p:grpSpPr>
          <p:sp>
            <p:nvSpPr>
              <p:cNvPr id="2898" name="Google Shape;2898;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9" name="Google Shape;2899;p17"/>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00" name="Google Shape;2900;p17"/>
            <p:cNvGrpSpPr/>
            <p:nvPr/>
          </p:nvGrpSpPr>
          <p:grpSpPr>
            <a:xfrm>
              <a:off x="19311229" y="5660855"/>
              <a:ext cx="399221" cy="408578"/>
              <a:chOff x="0" y="-19050"/>
              <a:chExt cx="812800" cy="831850"/>
            </a:xfrm>
          </p:grpSpPr>
          <p:sp>
            <p:nvSpPr>
              <p:cNvPr id="2901" name="Google Shape;2901;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2" name="Google Shape;2902;p17"/>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03" name="Google Shape;2903;p17"/>
            <p:cNvGrpSpPr/>
            <p:nvPr/>
          </p:nvGrpSpPr>
          <p:grpSpPr>
            <a:xfrm>
              <a:off x="3655263" y="12387079"/>
              <a:ext cx="511712" cy="523705"/>
              <a:chOff x="0" y="-19050"/>
              <a:chExt cx="812800" cy="831850"/>
            </a:xfrm>
          </p:grpSpPr>
          <p:sp>
            <p:nvSpPr>
              <p:cNvPr id="2904" name="Google Shape;2904;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5" name="Google Shape;2905;p17"/>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06" name="Google Shape;2906;p17"/>
            <p:cNvGrpSpPr/>
            <p:nvPr/>
          </p:nvGrpSpPr>
          <p:grpSpPr>
            <a:xfrm>
              <a:off x="8943778" y="12387079"/>
              <a:ext cx="511712" cy="523705"/>
              <a:chOff x="0" y="-19050"/>
              <a:chExt cx="812800" cy="831850"/>
            </a:xfrm>
          </p:grpSpPr>
          <p:sp>
            <p:nvSpPr>
              <p:cNvPr id="2907" name="Google Shape;2907;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8" name="Google Shape;2908;p17"/>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09" name="Google Shape;2909;p17"/>
            <p:cNvGrpSpPr/>
            <p:nvPr/>
          </p:nvGrpSpPr>
          <p:grpSpPr>
            <a:xfrm>
              <a:off x="14232293" y="12387079"/>
              <a:ext cx="511712" cy="523705"/>
              <a:chOff x="0" y="-19050"/>
              <a:chExt cx="812800" cy="831850"/>
            </a:xfrm>
          </p:grpSpPr>
          <p:sp>
            <p:nvSpPr>
              <p:cNvPr id="2910" name="Google Shape;2910;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1" name="Google Shape;2911;p17"/>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12" name="Google Shape;2912;p17"/>
            <p:cNvGrpSpPr/>
            <p:nvPr/>
          </p:nvGrpSpPr>
          <p:grpSpPr>
            <a:xfrm>
              <a:off x="19520808" y="12387079"/>
              <a:ext cx="511712" cy="523705"/>
              <a:chOff x="0" y="-19050"/>
              <a:chExt cx="812800" cy="831850"/>
            </a:xfrm>
          </p:grpSpPr>
          <p:sp>
            <p:nvSpPr>
              <p:cNvPr id="2913" name="Google Shape;2913;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4" name="Google Shape;2914;p17"/>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2915" name="Google Shape;2915;p17"/>
          <p:cNvSpPr/>
          <p:nvPr/>
        </p:nvSpPr>
        <p:spPr>
          <a:xfrm>
            <a:off x="9294487" y="878864"/>
            <a:ext cx="8834072" cy="8834072"/>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916" name="Google Shape;2916;p17"/>
          <p:cNvGrpSpPr/>
          <p:nvPr/>
        </p:nvGrpSpPr>
        <p:grpSpPr>
          <a:xfrm>
            <a:off x="-6354994" y="-4469986"/>
            <a:ext cx="15478503" cy="19366175"/>
            <a:chOff x="0" y="0"/>
            <a:chExt cx="20638005" cy="25821567"/>
          </a:xfrm>
        </p:grpSpPr>
        <p:sp>
          <p:nvSpPr>
            <p:cNvPr id="2917" name="Google Shape;2917;p17"/>
            <p:cNvSpPr/>
            <p:nvPr/>
          </p:nvSpPr>
          <p:spPr>
            <a:xfrm>
              <a:off x="1731727" y="13128987"/>
              <a:ext cx="2964328" cy="2830933"/>
            </a:xfrm>
            <a:custGeom>
              <a:rect b="b" l="l" r="r" t="t"/>
              <a:pathLst>
                <a:path extrusionOk="0" h="2830933" w="2964328">
                  <a:moveTo>
                    <a:pt x="0" y="0"/>
                  </a:moveTo>
                  <a:lnTo>
                    <a:pt x="2964328" y="0"/>
                  </a:lnTo>
                  <a:lnTo>
                    <a:pt x="2964328" y="2830933"/>
                  </a:lnTo>
                  <a:lnTo>
                    <a:pt x="0" y="2830933"/>
                  </a:lnTo>
                  <a:lnTo>
                    <a:pt x="0" y="0"/>
                  </a:lnTo>
                  <a:close/>
                </a:path>
              </a:pathLst>
            </a:custGeom>
            <a:blipFill rotWithShape="1">
              <a:blip r:embed="rId3">
                <a:alphaModFix amt="50000"/>
              </a:blip>
              <a:stretch>
                <a:fillRect b="0" l="0" r="0" t="0"/>
              </a:stretch>
            </a:blipFill>
            <a:ln>
              <a:noFill/>
            </a:ln>
          </p:spPr>
        </p:sp>
        <p:sp>
          <p:nvSpPr>
            <p:cNvPr id="2918" name="Google Shape;2918;p17"/>
            <p:cNvSpPr/>
            <p:nvPr/>
          </p:nvSpPr>
          <p:spPr>
            <a:xfrm>
              <a:off x="150445" y="12910783"/>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2919" name="Google Shape;2919;p17"/>
            <p:cNvSpPr/>
            <p:nvPr/>
          </p:nvSpPr>
          <p:spPr>
            <a:xfrm flipH="1">
              <a:off x="150445" y="16942284"/>
              <a:ext cx="2420741" cy="2311808"/>
            </a:xfrm>
            <a:custGeom>
              <a:rect b="b" l="l" r="r" t="t"/>
              <a:pathLst>
                <a:path extrusionOk="0" h="2311808" w="2420741">
                  <a:moveTo>
                    <a:pt x="2420742" y="0"/>
                  </a:moveTo>
                  <a:lnTo>
                    <a:pt x="0" y="0"/>
                  </a:lnTo>
                  <a:lnTo>
                    <a:pt x="0" y="2311808"/>
                  </a:lnTo>
                  <a:lnTo>
                    <a:pt x="2420742" y="2311808"/>
                  </a:lnTo>
                  <a:lnTo>
                    <a:pt x="2420742" y="0"/>
                  </a:lnTo>
                  <a:close/>
                </a:path>
              </a:pathLst>
            </a:custGeom>
            <a:blipFill rotWithShape="1">
              <a:blip r:embed="rId3">
                <a:alphaModFix amt="50000"/>
              </a:blip>
              <a:stretch>
                <a:fillRect b="0" l="0" r="0" t="0"/>
              </a:stretch>
            </a:blipFill>
            <a:ln>
              <a:noFill/>
            </a:ln>
          </p:spPr>
        </p:sp>
        <p:sp>
          <p:nvSpPr>
            <p:cNvPr id="2920" name="Google Shape;2920;p17"/>
            <p:cNvSpPr/>
            <p:nvPr/>
          </p:nvSpPr>
          <p:spPr>
            <a:xfrm flipH="1">
              <a:off x="150445" y="14972360"/>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2921" name="Google Shape;2921;p17"/>
            <p:cNvSpPr/>
            <p:nvPr/>
          </p:nvSpPr>
          <p:spPr>
            <a:xfrm flipH="1" rot="9431070">
              <a:off x="2810464" y="16279912"/>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50000"/>
              </a:blip>
              <a:stretch>
                <a:fillRect b="0" l="-51634" r="0" t="-79882"/>
              </a:stretch>
            </a:blipFill>
            <a:ln>
              <a:noFill/>
            </a:ln>
          </p:spPr>
        </p:sp>
        <p:grpSp>
          <p:nvGrpSpPr>
            <p:cNvPr id="2922" name="Google Shape;2922;p17"/>
            <p:cNvGrpSpPr/>
            <p:nvPr/>
          </p:nvGrpSpPr>
          <p:grpSpPr>
            <a:xfrm>
              <a:off x="2571187" y="15631698"/>
              <a:ext cx="300891" cy="307943"/>
              <a:chOff x="0" y="-19050"/>
              <a:chExt cx="812800" cy="831850"/>
            </a:xfrm>
          </p:grpSpPr>
          <p:sp>
            <p:nvSpPr>
              <p:cNvPr id="2923" name="Google Shape;2923;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4" name="Google Shape;2924;p17"/>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25" name="Google Shape;2925;p17"/>
            <p:cNvGrpSpPr/>
            <p:nvPr/>
          </p:nvGrpSpPr>
          <p:grpSpPr>
            <a:xfrm>
              <a:off x="0" y="16935232"/>
              <a:ext cx="300891" cy="307943"/>
              <a:chOff x="0" y="-19050"/>
              <a:chExt cx="812800" cy="831850"/>
            </a:xfrm>
          </p:grpSpPr>
          <p:sp>
            <p:nvSpPr>
              <p:cNvPr id="2926" name="Google Shape;2926;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7" name="Google Shape;2927;p17"/>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28" name="Google Shape;2928;p17"/>
            <p:cNvSpPr/>
            <p:nvPr/>
          </p:nvSpPr>
          <p:spPr>
            <a:xfrm>
              <a:off x="7020910" y="13128987"/>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2929" name="Google Shape;2929;p17"/>
            <p:cNvSpPr/>
            <p:nvPr/>
          </p:nvSpPr>
          <p:spPr>
            <a:xfrm>
              <a:off x="5439628" y="12910783"/>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2930" name="Google Shape;2930;p17"/>
            <p:cNvSpPr/>
            <p:nvPr/>
          </p:nvSpPr>
          <p:spPr>
            <a:xfrm flipH="1">
              <a:off x="5439628" y="16942284"/>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2931" name="Google Shape;2931;p17"/>
            <p:cNvSpPr/>
            <p:nvPr/>
          </p:nvSpPr>
          <p:spPr>
            <a:xfrm flipH="1">
              <a:off x="5439628" y="14972360"/>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2932" name="Google Shape;2932;p17"/>
            <p:cNvSpPr/>
            <p:nvPr/>
          </p:nvSpPr>
          <p:spPr>
            <a:xfrm flipH="1" rot="9431070">
              <a:off x="8099647" y="16279912"/>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50000"/>
              </a:blip>
              <a:stretch>
                <a:fillRect b="0" l="-51634" r="0" t="-79882"/>
              </a:stretch>
            </a:blipFill>
            <a:ln>
              <a:noFill/>
            </a:ln>
          </p:spPr>
        </p:sp>
        <p:grpSp>
          <p:nvGrpSpPr>
            <p:cNvPr id="2933" name="Google Shape;2933;p17"/>
            <p:cNvGrpSpPr/>
            <p:nvPr/>
          </p:nvGrpSpPr>
          <p:grpSpPr>
            <a:xfrm>
              <a:off x="7860369" y="15631698"/>
              <a:ext cx="300891" cy="307943"/>
              <a:chOff x="0" y="-19050"/>
              <a:chExt cx="812800" cy="831850"/>
            </a:xfrm>
          </p:grpSpPr>
          <p:sp>
            <p:nvSpPr>
              <p:cNvPr id="2934" name="Google Shape;2934;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5" name="Google Shape;2935;p17"/>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36" name="Google Shape;2936;p17"/>
            <p:cNvGrpSpPr/>
            <p:nvPr/>
          </p:nvGrpSpPr>
          <p:grpSpPr>
            <a:xfrm>
              <a:off x="5289182" y="16935232"/>
              <a:ext cx="300891" cy="307943"/>
              <a:chOff x="0" y="-19050"/>
              <a:chExt cx="812800" cy="831850"/>
            </a:xfrm>
          </p:grpSpPr>
          <p:sp>
            <p:nvSpPr>
              <p:cNvPr id="2937" name="Google Shape;2937;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8" name="Google Shape;2938;p17"/>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39" name="Google Shape;2939;p17"/>
            <p:cNvSpPr/>
            <p:nvPr/>
          </p:nvSpPr>
          <p:spPr>
            <a:xfrm>
              <a:off x="1731727" y="19696462"/>
              <a:ext cx="2964328" cy="2830933"/>
            </a:xfrm>
            <a:custGeom>
              <a:rect b="b" l="l" r="r" t="t"/>
              <a:pathLst>
                <a:path extrusionOk="0" h="2830933" w="2964328">
                  <a:moveTo>
                    <a:pt x="0" y="0"/>
                  </a:moveTo>
                  <a:lnTo>
                    <a:pt x="2964328" y="0"/>
                  </a:lnTo>
                  <a:lnTo>
                    <a:pt x="2964328" y="2830933"/>
                  </a:lnTo>
                  <a:lnTo>
                    <a:pt x="0" y="2830933"/>
                  </a:lnTo>
                  <a:lnTo>
                    <a:pt x="0" y="0"/>
                  </a:lnTo>
                  <a:close/>
                </a:path>
              </a:pathLst>
            </a:custGeom>
            <a:blipFill rotWithShape="1">
              <a:blip r:embed="rId3">
                <a:alphaModFix amt="50000"/>
              </a:blip>
              <a:stretch>
                <a:fillRect b="0" l="0" r="0" t="0"/>
              </a:stretch>
            </a:blipFill>
            <a:ln>
              <a:noFill/>
            </a:ln>
          </p:spPr>
        </p:sp>
        <p:sp>
          <p:nvSpPr>
            <p:cNvPr id="2940" name="Google Shape;2940;p17"/>
            <p:cNvSpPr/>
            <p:nvPr/>
          </p:nvSpPr>
          <p:spPr>
            <a:xfrm>
              <a:off x="150445" y="19478259"/>
              <a:ext cx="1980078" cy="1633670"/>
            </a:xfrm>
            <a:custGeom>
              <a:rect b="b" l="l" r="r" t="t"/>
              <a:pathLst>
                <a:path extrusionOk="0" h="1633670" w="1980078">
                  <a:moveTo>
                    <a:pt x="0" y="0"/>
                  </a:moveTo>
                  <a:lnTo>
                    <a:pt x="1980078" y="0"/>
                  </a:lnTo>
                  <a:lnTo>
                    <a:pt x="1980078" y="1633669"/>
                  </a:lnTo>
                  <a:lnTo>
                    <a:pt x="0" y="1633669"/>
                  </a:lnTo>
                  <a:lnTo>
                    <a:pt x="0" y="0"/>
                  </a:lnTo>
                  <a:close/>
                </a:path>
              </a:pathLst>
            </a:custGeom>
            <a:blipFill rotWithShape="1">
              <a:blip r:embed="rId4">
                <a:alphaModFix amt="50000"/>
              </a:blip>
              <a:stretch>
                <a:fillRect b="0" l="-51634" r="0" t="-79882"/>
              </a:stretch>
            </a:blipFill>
            <a:ln>
              <a:noFill/>
            </a:ln>
          </p:spPr>
        </p:sp>
        <p:sp>
          <p:nvSpPr>
            <p:cNvPr id="2941" name="Google Shape;2941;p17"/>
            <p:cNvSpPr/>
            <p:nvPr/>
          </p:nvSpPr>
          <p:spPr>
            <a:xfrm flipH="1">
              <a:off x="150445" y="23509759"/>
              <a:ext cx="2420741" cy="2311808"/>
            </a:xfrm>
            <a:custGeom>
              <a:rect b="b" l="l" r="r" t="t"/>
              <a:pathLst>
                <a:path extrusionOk="0" h="2311808" w="2420741">
                  <a:moveTo>
                    <a:pt x="2420742" y="0"/>
                  </a:moveTo>
                  <a:lnTo>
                    <a:pt x="0" y="0"/>
                  </a:lnTo>
                  <a:lnTo>
                    <a:pt x="0" y="2311808"/>
                  </a:lnTo>
                  <a:lnTo>
                    <a:pt x="2420742" y="2311808"/>
                  </a:lnTo>
                  <a:lnTo>
                    <a:pt x="2420742" y="0"/>
                  </a:lnTo>
                  <a:close/>
                </a:path>
              </a:pathLst>
            </a:custGeom>
            <a:blipFill rotWithShape="1">
              <a:blip r:embed="rId3">
                <a:alphaModFix amt="50000"/>
              </a:blip>
              <a:stretch>
                <a:fillRect b="0" l="0" r="0" t="0"/>
              </a:stretch>
            </a:blipFill>
            <a:ln>
              <a:noFill/>
            </a:ln>
          </p:spPr>
        </p:sp>
        <p:sp>
          <p:nvSpPr>
            <p:cNvPr id="2942" name="Google Shape;2942;p17"/>
            <p:cNvSpPr/>
            <p:nvPr/>
          </p:nvSpPr>
          <p:spPr>
            <a:xfrm flipH="1">
              <a:off x="150445" y="21539835"/>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2943" name="Google Shape;2943;p17"/>
            <p:cNvSpPr/>
            <p:nvPr/>
          </p:nvSpPr>
          <p:spPr>
            <a:xfrm flipH="1" rot="9431070">
              <a:off x="2810464" y="22847387"/>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50000"/>
              </a:blip>
              <a:stretch>
                <a:fillRect b="0" l="-51634" r="0" t="-79882"/>
              </a:stretch>
            </a:blipFill>
            <a:ln>
              <a:noFill/>
            </a:ln>
          </p:spPr>
        </p:sp>
        <p:grpSp>
          <p:nvGrpSpPr>
            <p:cNvPr id="2944" name="Google Shape;2944;p17"/>
            <p:cNvGrpSpPr/>
            <p:nvPr/>
          </p:nvGrpSpPr>
          <p:grpSpPr>
            <a:xfrm>
              <a:off x="2571187" y="22199173"/>
              <a:ext cx="300891" cy="307943"/>
              <a:chOff x="0" y="-19050"/>
              <a:chExt cx="812800" cy="831850"/>
            </a:xfrm>
          </p:grpSpPr>
          <p:sp>
            <p:nvSpPr>
              <p:cNvPr id="2945" name="Google Shape;2945;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6" name="Google Shape;2946;p17"/>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47" name="Google Shape;2947;p17"/>
            <p:cNvGrpSpPr/>
            <p:nvPr/>
          </p:nvGrpSpPr>
          <p:grpSpPr>
            <a:xfrm>
              <a:off x="0" y="23502707"/>
              <a:ext cx="300891" cy="307943"/>
              <a:chOff x="0" y="-19050"/>
              <a:chExt cx="812800" cy="831850"/>
            </a:xfrm>
          </p:grpSpPr>
          <p:sp>
            <p:nvSpPr>
              <p:cNvPr id="2948" name="Google Shape;2948;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9" name="Google Shape;2949;p17"/>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50" name="Google Shape;2950;p17"/>
            <p:cNvSpPr/>
            <p:nvPr/>
          </p:nvSpPr>
          <p:spPr>
            <a:xfrm>
              <a:off x="7020910" y="19696462"/>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2951" name="Google Shape;2951;p17"/>
            <p:cNvSpPr/>
            <p:nvPr/>
          </p:nvSpPr>
          <p:spPr>
            <a:xfrm>
              <a:off x="5439628" y="19478259"/>
              <a:ext cx="1980078" cy="1633670"/>
            </a:xfrm>
            <a:custGeom>
              <a:rect b="b" l="l" r="r" t="t"/>
              <a:pathLst>
                <a:path extrusionOk="0" h="1633670" w="1980078">
                  <a:moveTo>
                    <a:pt x="0" y="0"/>
                  </a:moveTo>
                  <a:lnTo>
                    <a:pt x="1980078" y="0"/>
                  </a:lnTo>
                  <a:lnTo>
                    <a:pt x="1980078" y="1633669"/>
                  </a:lnTo>
                  <a:lnTo>
                    <a:pt x="0" y="1633669"/>
                  </a:lnTo>
                  <a:lnTo>
                    <a:pt x="0" y="0"/>
                  </a:lnTo>
                  <a:close/>
                </a:path>
              </a:pathLst>
            </a:custGeom>
            <a:blipFill rotWithShape="1">
              <a:blip r:embed="rId4">
                <a:alphaModFix amt="50000"/>
              </a:blip>
              <a:stretch>
                <a:fillRect b="0" l="-51634" r="0" t="-79882"/>
              </a:stretch>
            </a:blipFill>
            <a:ln>
              <a:noFill/>
            </a:ln>
          </p:spPr>
        </p:sp>
        <p:sp>
          <p:nvSpPr>
            <p:cNvPr id="2952" name="Google Shape;2952;p17"/>
            <p:cNvSpPr/>
            <p:nvPr/>
          </p:nvSpPr>
          <p:spPr>
            <a:xfrm flipH="1">
              <a:off x="5439628" y="23509759"/>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2953" name="Google Shape;2953;p17"/>
            <p:cNvSpPr/>
            <p:nvPr/>
          </p:nvSpPr>
          <p:spPr>
            <a:xfrm flipH="1">
              <a:off x="5439628" y="21539835"/>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2954" name="Google Shape;2954;p17"/>
            <p:cNvSpPr/>
            <p:nvPr/>
          </p:nvSpPr>
          <p:spPr>
            <a:xfrm flipH="1" rot="9431070">
              <a:off x="8099647" y="22847387"/>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50000"/>
              </a:blip>
              <a:stretch>
                <a:fillRect b="0" l="-51634" r="0" t="-79882"/>
              </a:stretch>
            </a:blipFill>
            <a:ln>
              <a:noFill/>
            </a:ln>
          </p:spPr>
        </p:sp>
        <p:grpSp>
          <p:nvGrpSpPr>
            <p:cNvPr id="2955" name="Google Shape;2955;p17"/>
            <p:cNvGrpSpPr/>
            <p:nvPr/>
          </p:nvGrpSpPr>
          <p:grpSpPr>
            <a:xfrm>
              <a:off x="7860369" y="22199173"/>
              <a:ext cx="300891" cy="307943"/>
              <a:chOff x="0" y="-19050"/>
              <a:chExt cx="812800" cy="831850"/>
            </a:xfrm>
          </p:grpSpPr>
          <p:sp>
            <p:nvSpPr>
              <p:cNvPr id="2956" name="Google Shape;2956;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7" name="Google Shape;2957;p17"/>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58" name="Google Shape;2958;p17"/>
            <p:cNvGrpSpPr/>
            <p:nvPr/>
          </p:nvGrpSpPr>
          <p:grpSpPr>
            <a:xfrm>
              <a:off x="5289182" y="23502707"/>
              <a:ext cx="300891" cy="307943"/>
              <a:chOff x="0" y="-19050"/>
              <a:chExt cx="812800" cy="831850"/>
            </a:xfrm>
          </p:grpSpPr>
          <p:sp>
            <p:nvSpPr>
              <p:cNvPr id="2959" name="Google Shape;2959;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0" name="Google Shape;2960;p17"/>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61" name="Google Shape;2961;p17"/>
            <p:cNvGrpSpPr/>
            <p:nvPr/>
          </p:nvGrpSpPr>
          <p:grpSpPr>
            <a:xfrm>
              <a:off x="3506384" y="18571638"/>
              <a:ext cx="399221" cy="408578"/>
              <a:chOff x="0" y="-19050"/>
              <a:chExt cx="812800" cy="831850"/>
            </a:xfrm>
          </p:grpSpPr>
          <p:sp>
            <p:nvSpPr>
              <p:cNvPr id="2962" name="Google Shape;2962;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3" name="Google Shape;2963;p17"/>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64" name="Google Shape;2964;p17"/>
            <p:cNvGrpSpPr/>
            <p:nvPr/>
          </p:nvGrpSpPr>
          <p:grpSpPr>
            <a:xfrm>
              <a:off x="8992227" y="18571638"/>
              <a:ext cx="399221" cy="408578"/>
              <a:chOff x="0" y="-19050"/>
              <a:chExt cx="812800" cy="831850"/>
            </a:xfrm>
          </p:grpSpPr>
          <p:sp>
            <p:nvSpPr>
              <p:cNvPr id="2965" name="Google Shape;2965;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6" name="Google Shape;2966;p17"/>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67" name="Google Shape;2967;p17"/>
            <p:cNvSpPr/>
            <p:nvPr/>
          </p:nvSpPr>
          <p:spPr>
            <a:xfrm>
              <a:off x="12050730" y="13128987"/>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2968" name="Google Shape;2968;p17"/>
            <p:cNvSpPr/>
            <p:nvPr/>
          </p:nvSpPr>
          <p:spPr>
            <a:xfrm>
              <a:off x="10469448" y="12910783"/>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2969" name="Google Shape;2969;p17"/>
            <p:cNvSpPr/>
            <p:nvPr/>
          </p:nvSpPr>
          <p:spPr>
            <a:xfrm flipH="1">
              <a:off x="10469448" y="16942284"/>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2970" name="Google Shape;2970;p17"/>
            <p:cNvSpPr/>
            <p:nvPr/>
          </p:nvSpPr>
          <p:spPr>
            <a:xfrm flipH="1">
              <a:off x="10469448" y="14972360"/>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2971" name="Google Shape;2971;p17"/>
            <p:cNvSpPr/>
            <p:nvPr/>
          </p:nvSpPr>
          <p:spPr>
            <a:xfrm flipH="1" rot="9431070">
              <a:off x="13129467" y="16279912"/>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50000"/>
              </a:blip>
              <a:stretch>
                <a:fillRect b="0" l="-51634" r="0" t="-79882"/>
              </a:stretch>
            </a:blipFill>
            <a:ln>
              <a:noFill/>
            </a:ln>
          </p:spPr>
        </p:sp>
        <p:grpSp>
          <p:nvGrpSpPr>
            <p:cNvPr id="2972" name="Google Shape;2972;p17"/>
            <p:cNvGrpSpPr/>
            <p:nvPr/>
          </p:nvGrpSpPr>
          <p:grpSpPr>
            <a:xfrm>
              <a:off x="12890189" y="15631698"/>
              <a:ext cx="300891" cy="307943"/>
              <a:chOff x="0" y="-19050"/>
              <a:chExt cx="812800" cy="831850"/>
            </a:xfrm>
          </p:grpSpPr>
          <p:sp>
            <p:nvSpPr>
              <p:cNvPr id="2973" name="Google Shape;2973;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4" name="Google Shape;2974;p17"/>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75" name="Google Shape;2975;p17"/>
            <p:cNvGrpSpPr/>
            <p:nvPr/>
          </p:nvGrpSpPr>
          <p:grpSpPr>
            <a:xfrm>
              <a:off x="10319002" y="16935232"/>
              <a:ext cx="300891" cy="307943"/>
              <a:chOff x="0" y="-19050"/>
              <a:chExt cx="812800" cy="831850"/>
            </a:xfrm>
          </p:grpSpPr>
          <p:sp>
            <p:nvSpPr>
              <p:cNvPr id="2976" name="Google Shape;2976;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7" name="Google Shape;2977;p17"/>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78" name="Google Shape;2978;p17"/>
            <p:cNvSpPr/>
            <p:nvPr/>
          </p:nvSpPr>
          <p:spPr>
            <a:xfrm>
              <a:off x="17339912" y="13128987"/>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2979" name="Google Shape;2979;p17"/>
            <p:cNvSpPr/>
            <p:nvPr/>
          </p:nvSpPr>
          <p:spPr>
            <a:xfrm>
              <a:off x="15758630" y="12910783"/>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2980" name="Google Shape;2980;p17"/>
            <p:cNvSpPr/>
            <p:nvPr/>
          </p:nvSpPr>
          <p:spPr>
            <a:xfrm flipH="1">
              <a:off x="15758630" y="16942284"/>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2981" name="Google Shape;2981;p17"/>
            <p:cNvSpPr/>
            <p:nvPr/>
          </p:nvSpPr>
          <p:spPr>
            <a:xfrm flipH="1">
              <a:off x="15758630" y="14972360"/>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2982" name="Google Shape;2982;p17"/>
            <p:cNvSpPr/>
            <p:nvPr/>
          </p:nvSpPr>
          <p:spPr>
            <a:xfrm flipH="1" rot="9431070">
              <a:off x="18418649" y="16279912"/>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50000"/>
              </a:blip>
              <a:stretch>
                <a:fillRect b="0" l="-51634" r="0" t="-79882"/>
              </a:stretch>
            </a:blipFill>
            <a:ln>
              <a:noFill/>
            </a:ln>
          </p:spPr>
        </p:sp>
        <p:grpSp>
          <p:nvGrpSpPr>
            <p:cNvPr id="2983" name="Google Shape;2983;p17"/>
            <p:cNvGrpSpPr/>
            <p:nvPr/>
          </p:nvGrpSpPr>
          <p:grpSpPr>
            <a:xfrm>
              <a:off x="18179371" y="15631698"/>
              <a:ext cx="300891" cy="307943"/>
              <a:chOff x="0" y="-19050"/>
              <a:chExt cx="812800" cy="831850"/>
            </a:xfrm>
          </p:grpSpPr>
          <p:sp>
            <p:nvSpPr>
              <p:cNvPr id="2984" name="Google Shape;2984;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5" name="Google Shape;2985;p17"/>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86" name="Google Shape;2986;p17"/>
            <p:cNvGrpSpPr/>
            <p:nvPr/>
          </p:nvGrpSpPr>
          <p:grpSpPr>
            <a:xfrm>
              <a:off x="15608185" y="16935232"/>
              <a:ext cx="300891" cy="307943"/>
              <a:chOff x="0" y="-19050"/>
              <a:chExt cx="812800" cy="831850"/>
            </a:xfrm>
          </p:grpSpPr>
          <p:sp>
            <p:nvSpPr>
              <p:cNvPr id="2987" name="Google Shape;2987;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8" name="Google Shape;2988;p17"/>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89" name="Google Shape;2989;p17"/>
            <p:cNvSpPr/>
            <p:nvPr/>
          </p:nvSpPr>
          <p:spPr>
            <a:xfrm>
              <a:off x="12050730" y="19696462"/>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2990" name="Google Shape;2990;p17"/>
            <p:cNvSpPr/>
            <p:nvPr/>
          </p:nvSpPr>
          <p:spPr>
            <a:xfrm>
              <a:off x="10469448" y="19478259"/>
              <a:ext cx="1980078" cy="1633670"/>
            </a:xfrm>
            <a:custGeom>
              <a:rect b="b" l="l" r="r" t="t"/>
              <a:pathLst>
                <a:path extrusionOk="0" h="1633670" w="1980078">
                  <a:moveTo>
                    <a:pt x="0" y="0"/>
                  </a:moveTo>
                  <a:lnTo>
                    <a:pt x="1980078" y="0"/>
                  </a:lnTo>
                  <a:lnTo>
                    <a:pt x="1980078" y="1633669"/>
                  </a:lnTo>
                  <a:lnTo>
                    <a:pt x="0" y="1633669"/>
                  </a:lnTo>
                  <a:lnTo>
                    <a:pt x="0" y="0"/>
                  </a:lnTo>
                  <a:close/>
                </a:path>
              </a:pathLst>
            </a:custGeom>
            <a:blipFill rotWithShape="1">
              <a:blip r:embed="rId4">
                <a:alphaModFix amt="50000"/>
              </a:blip>
              <a:stretch>
                <a:fillRect b="0" l="-51634" r="0" t="-79882"/>
              </a:stretch>
            </a:blipFill>
            <a:ln>
              <a:noFill/>
            </a:ln>
          </p:spPr>
        </p:sp>
        <p:sp>
          <p:nvSpPr>
            <p:cNvPr id="2991" name="Google Shape;2991;p17"/>
            <p:cNvSpPr/>
            <p:nvPr/>
          </p:nvSpPr>
          <p:spPr>
            <a:xfrm flipH="1">
              <a:off x="10469448" y="23509759"/>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2992" name="Google Shape;2992;p17"/>
            <p:cNvSpPr/>
            <p:nvPr/>
          </p:nvSpPr>
          <p:spPr>
            <a:xfrm flipH="1">
              <a:off x="10469448" y="21539835"/>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2993" name="Google Shape;2993;p17"/>
            <p:cNvSpPr/>
            <p:nvPr/>
          </p:nvSpPr>
          <p:spPr>
            <a:xfrm flipH="1" rot="9431070">
              <a:off x="13129467" y="22847387"/>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50000"/>
              </a:blip>
              <a:stretch>
                <a:fillRect b="0" l="-51634" r="0" t="-79882"/>
              </a:stretch>
            </a:blipFill>
            <a:ln>
              <a:noFill/>
            </a:ln>
          </p:spPr>
        </p:sp>
        <p:grpSp>
          <p:nvGrpSpPr>
            <p:cNvPr id="2994" name="Google Shape;2994;p17"/>
            <p:cNvGrpSpPr/>
            <p:nvPr/>
          </p:nvGrpSpPr>
          <p:grpSpPr>
            <a:xfrm>
              <a:off x="12890189" y="22199173"/>
              <a:ext cx="300891" cy="307943"/>
              <a:chOff x="0" y="-19050"/>
              <a:chExt cx="812800" cy="831850"/>
            </a:xfrm>
          </p:grpSpPr>
          <p:sp>
            <p:nvSpPr>
              <p:cNvPr id="2995" name="Google Shape;2995;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6" name="Google Shape;2996;p17"/>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97" name="Google Shape;2997;p17"/>
            <p:cNvGrpSpPr/>
            <p:nvPr/>
          </p:nvGrpSpPr>
          <p:grpSpPr>
            <a:xfrm>
              <a:off x="10319002" y="23502707"/>
              <a:ext cx="300891" cy="307943"/>
              <a:chOff x="0" y="-19050"/>
              <a:chExt cx="812800" cy="831850"/>
            </a:xfrm>
          </p:grpSpPr>
          <p:sp>
            <p:nvSpPr>
              <p:cNvPr id="2998" name="Google Shape;2998;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9" name="Google Shape;2999;p17"/>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00" name="Google Shape;3000;p17"/>
            <p:cNvSpPr/>
            <p:nvPr/>
          </p:nvSpPr>
          <p:spPr>
            <a:xfrm>
              <a:off x="17339912" y="19696462"/>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3001" name="Google Shape;3001;p17"/>
            <p:cNvSpPr/>
            <p:nvPr/>
          </p:nvSpPr>
          <p:spPr>
            <a:xfrm>
              <a:off x="15758630" y="19478259"/>
              <a:ext cx="1980078" cy="1633670"/>
            </a:xfrm>
            <a:custGeom>
              <a:rect b="b" l="l" r="r" t="t"/>
              <a:pathLst>
                <a:path extrusionOk="0" h="1633670" w="1980078">
                  <a:moveTo>
                    <a:pt x="0" y="0"/>
                  </a:moveTo>
                  <a:lnTo>
                    <a:pt x="1980078" y="0"/>
                  </a:lnTo>
                  <a:lnTo>
                    <a:pt x="1980078" y="1633669"/>
                  </a:lnTo>
                  <a:lnTo>
                    <a:pt x="0" y="1633669"/>
                  </a:lnTo>
                  <a:lnTo>
                    <a:pt x="0" y="0"/>
                  </a:lnTo>
                  <a:close/>
                </a:path>
              </a:pathLst>
            </a:custGeom>
            <a:blipFill rotWithShape="1">
              <a:blip r:embed="rId4">
                <a:alphaModFix amt="50000"/>
              </a:blip>
              <a:stretch>
                <a:fillRect b="0" l="-51634" r="0" t="-79882"/>
              </a:stretch>
            </a:blipFill>
            <a:ln>
              <a:noFill/>
            </a:ln>
          </p:spPr>
        </p:sp>
        <p:sp>
          <p:nvSpPr>
            <p:cNvPr id="3002" name="Google Shape;3002;p17"/>
            <p:cNvSpPr/>
            <p:nvPr/>
          </p:nvSpPr>
          <p:spPr>
            <a:xfrm flipH="1">
              <a:off x="15758630" y="23509759"/>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3003" name="Google Shape;3003;p17"/>
            <p:cNvSpPr/>
            <p:nvPr/>
          </p:nvSpPr>
          <p:spPr>
            <a:xfrm flipH="1">
              <a:off x="15758630" y="21539835"/>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3004" name="Google Shape;3004;p17"/>
            <p:cNvSpPr/>
            <p:nvPr/>
          </p:nvSpPr>
          <p:spPr>
            <a:xfrm flipH="1" rot="9431070">
              <a:off x="18418649" y="22847387"/>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50000"/>
              </a:blip>
              <a:stretch>
                <a:fillRect b="0" l="-51634" r="0" t="-79882"/>
              </a:stretch>
            </a:blipFill>
            <a:ln>
              <a:noFill/>
            </a:ln>
          </p:spPr>
        </p:sp>
        <p:grpSp>
          <p:nvGrpSpPr>
            <p:cNvPr id="3005" name="Google Shape;3005;p17"/>
            <p:cNvGrpSpPr/>
            <p:nvPr/>
          </p:nvGrpSpPr>
          <p:grpSpPr>
            <a:xfrm>
              <a:off x="18179371" y="22199173"/>
              <a:ext cx="300891" cy="307943"/>
              <a:chOff x="0" y="-19050"/>
              <a:chExt cx="812800" cy="831850"/>
            </a:xfrm>
          </p:grpSpPr>
          <p:sp>
            <p:nvSpPr>
              <p:cNvPr id="3006" name="Google Shape;3006;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7" name="Google Shape;3007;p17"/>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08" name="Google Shape;3008;p17"/>
            <p:cNvGrpSpPr/>
            <p:nvPr/>
          </p:nvGrpSpPr>
          <p:grpSpPr>
            <a:xfrm>
              <a:off x="15608185" y="23502707"/>
              <a:ext cx="300891" cy="307943"/>
              <a:chOff x="0" y="-19050"/>
              <a:chExt cx="812800" cy="831850"/>
            </a:xfrm>
          </p:grpSpPr>
          <p:sp>
            <p:nvSpPr>
              <p:cNvPr id="3009" name="Google Shape;3009;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0" name="Google Shape;3010;p17"/>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11" name="Google Shape;3011;p17"/>
            <p:cNvGrpSpPr/>
            <p:nvPr/>
          </p:nvGrpSpPr>
          <p:grpSpPr>
            <a:xfrm>
              <a:off x="13825386" y="18571638"/>
              <a:ext cx="399221" cy="408578"/>
              <a:chOff x="0" y="-19050"/>
              <a:chExt cx="812800" cy="831850"/>
            </a:xfrm>
          </p:grpSpPr>
          <p:sp>
            <p:nvSpPr>
              <p:cNvPr id="3012" name="Google Shape;3012;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3" name="Google Shape;3013;p17"/>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14" name="Google Shape;3014;p17"/>
            <p:cNvGrpSpPr/>
            <p:nvPr/>
          </p:nvGrpSpPr>
          <p:grpSpPr>
            <a:xfrm>
              <a:off x="19311229" y="18571638"/>
              <a:ext cx="399221" cy="408578"/>
              <a:chOff x="0" y="-19050"/>
              <a:chExt cx="812800" cy="831850"/>
            </a:xfrm>
          </p:grpSpPr>
          <p:sp>
            <p:nvSpPr>
              <p:cNvPr id="3015" name="Google Shape;3015;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6" name="Google Shape;3016;p17"/>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17" name="Google Shape;3017;p17"/>
            <p:cNvSpPr/>
            <p:nvPr/>
          </p:nvSpPr>
          <p:spPr>
            <a:xfrm>
              <a:off x="1731727" y="218203"/>
              <a:ext cx="2964328" cy="2830933"/>
            </a:xfrm>
            <a:custGeom>
              <a:rect b="b" l="l" r="r" t="t"/>
              <a:pathLst>
                <a:path extrusionOk="0" h="2830933" w="2964328">
                  <a:moveTo>
                    <a:pt x="0" y="0"/>
                  </a:moveTo>
                  <a:lnTo>
                    <a:pt x="2964328" y="0"/>
                  </a:lnTo>
                  <a:lnTo>
                    <a:pt x="2964328" y="2830933"/>
                  </a:lnTo>
                  <a:lnTo>
                    <a:pt x="0" y="2830933"/>
                  </a:lnTo>
                  <a:lnTo>
                    <a:pt x="0" y="0"/>
                  </a:lnTo>
                  <a:close/>
                </a:path>
              </a:pathLst>
            </a:custGeom>
            <a:blipFill rotWithShape="1">
              <a:blip r:embed="rId3">
                <a:alphaModFix amt="50000"/>
              </a:blip>
              <a:stretch>
                <a:fillRect b="0" l="0" r="0" t="0"/>
              </a:stretch>
            </a:blipFill>
            <a:ln>
              <a:noFill/>
            </a:ln>
          </p:spPr>
        </p:sp>
        <p:sp>
          <p:nvSpPr>
            <p:cNvPr id="3018" name="Google Shape;3018;p17"/>
            <p:cNvSpPr/>
            <p:nvPr/>
          </p:nvSpPr>
          <p:spPr>
            <a:xfrm>
              <a:off x="150445" y="0"/>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3019" name="Google Shape;3019;p17"/>
            <p:cNvSpPr/>
            <p:nvPr/>
          </p:nvSpPr>
          <p:spPr>
            <a:xfrm flipH="1">
              <a:off x="150445" y="4031500"/>
              <a:ext cx="2420741" cy="2311808"/>
            </a:xfrm>
            <a:custGeom>
              <a:rect b="b" l="l" r="r" t="t"/>
              <a:pathLst>
                <a:path extrusionOk="0" h="2311808" w="2420741">
                  <a:moveTo>
                    <a:pt x="2420742" y="0"/>
                  </a:moveTo>
                  <a:lnTo>
                    <a:pt x="0" y="0"/>
                  </a:lnTo>
                  <a:lnTo>
                    <a:pt x="0" y="2311808"/>
                  </a:lnTo>
                  <a:lnTo>
                    <a:pt x="2420742" y="2311808"/>
                  </a:lnTo>
                  <a:lnTo>
                    <a:pt x="2420742" y="0"/>
                  </a:lnTo>
                  <a:close/>
                </a:path>
              </a:pathLst>
            </a:custGeom>
            <a:blipFill rotWithShape="1">
              <a:blip r:embed="rId3">
                <a:alphaModFix amt="50000"/>
              </a:blip>
              <a:stretch>
                <a:fillRect b="0" l="0" r="0" t="0"/>
              </a:stretch>
            </a:blipFill>
            <a:ln>
              <a:noFill/>
            </a:ln>
          </p:spPr>
        </p:sp>
        <p:sp>
          <p:nvSpPr>
            <p:cNvPr id="3020" name="Google Shape;3020;p17"/>
            <p:cNvSpPr/>
            <p:nvPr/>
          </p:nvSpPr>
          <p:spPr>
            <a:xfrm flipH="1">
              <a:off x="150445" y="2061577"/>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3021" name="Google Shape;3021;p17"/>
            <p:cNvSpPr/>
            <p:nvPr/>
          </p:nvSpPr>
          <p:spPr>
            <a:xfrm flipH="1" rot="9431070">
              <a:off x="2810464" y="3369128"/>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grpSp>
          <p:nvGrpSpPr>
            <p:cNvPr id="3022" name="Google Shape;3022;p17"/>
            <p:cNvGrpSpPr/>
            <p:nvPr/>
          </p:nvGrpSpPr>
          <p:grpSpPr>
            <a:xfrm>
              <a:off x="2571187" y="2720914"/>
              <a:ext cx="300891" cy="307943"/>
              <a:chOff x="0" y="-19050"/>
              <a:chExt cx="812800" cy="831850"/>
            </a:xfrm>
          </p:grpSpPr>
          <p:sp>
            <p:nvSpPr>
              <p:cNvPr id="3023" name="Google Shape;3023;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4" name="Google Shape;3024;p17"/>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25" name="Google Shape;3025;p17"/>
            <p:cNvGrpSpPr/>
            <p:nvPr/>
          </p:nvGrpSpPr>
          <p:grpSpPr>
            <a:xfrm>
              <a:off x="0" y="4024448"/>
              <a:ext cx="300891" cy="307943"/>
              <a:chOff x="0" y="-19050"/>
              <a:chExt cx="812800" cy="831850"/>
            </a:xfrm>
          </p:grpSpPr>
          <p:sp>
            <p:nvSpPr>
              <p:cNvPr id="3026" name="Google Shape;3026;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7" name="Google Shape;3027;p17"/>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28" name="Google Shape;3028;p17"/>
            <p:cNvSpPr/>
            <p:nvPr/>
          </p:nvSpPr>
          <p:spPr>
            <a:xfrm>
              <a:off x="7020910" y="218203"/>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3029" name="Google Shape;3029;p17"/>
            <p:cNvSpPr/>
            <p:nvPr/>
          </p:nvSpPr>
          <p:spPr>
            <a:xfrm>
              <a:off x="5439628" y="0"/>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3030" name="Google Shape;3030;p17"/>
            <p:cNvSpPr/>
            <p:nvPr/>
          </p:nvSpPr>
          <p:spPr>
            <a:xfrm flipH="1">
              <a:off x="5439628" y="4031500"/>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3031" name="Google Shape;3031;p17"/>
            <p:cNvSpPr/>
            <p:nvPr/>
          </p:nvSpPr>
          <p:spPr>
            <a:xfrm flipH="1">
              <a:off x="5439628" y="2061577"/>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3032" name="Google Shape;3032;p17"/>
            <p:cNvSpPr/>
            <p:nvPr/>
          </p:nvSpPr>
          <p:spPr>
            <a:xfrm flipH="1" rot="9431070">
              <a:off x="8099647" y="3369128"/>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grpSp>
          <p:nvGrpSpPr>
            <p:cNvPr id="3033" name="Google Shape;3033;p17"/>
            <p:cNvGrpSpPr/>
            <p:nvPr/>
          </p:nvGrpSpPr>
          <p:grpSpPr>
            <a:xfrm>
              <a:off x="7860369" y="2720914"/>
              <a:ext cx="300891" cy="307943"/>
              <a:chOff x="0" y="-19050"/>
              <a:chExt cx="812800" cy="831850"/>
            </a:xfrm>
          </p:grpSpPr>
          <p:sp>
            <p:nvSpPr>
              <p:cNvPr id="3034" name="Google Shape;3034;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5" name="Google Shape;3035;p17"/>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36" name="Google Shape;3036;p17"/>
            <p:cNvGrpSpPr/>
            <p:nvPr/>
          </p:nvGrpSpPr>
          <p:grpSpPr>
            <a:xfrm>
              <a:off x="5289182" y="4024448"/>
              <a:ext cx="300891" cy="307943"/>
              <a:chOff x="0" y="-19050"/>
              <a:chExt cx="812800" cy="831850"/>
            </a:xfrm>
          </p:grpSpPr>
          <p:sp>
            <p:nvSpPr>
              <p:cNvPr id="3037" name="Google Shape;3037;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8" name="Google Shape;3038;p17"/>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39" name="Google Shape;3039;p17"/>
            <p:cNvSpPr/>
            <p:nvPr/>
          </p:nvSpPr>
          <p:spPr>
            <a:xfrm>
              <a:off x="1731727" y="6785678"/>
              <a:ext cx="2964328" cy="2830933"/>
            </a:xfrm>
            <a:custGeom>
              <a:rect b="b" l="l" r="r" t="t"/>
              <a:pathLst>
                <a:path extrusionOk="0" h="2830933" w="2964328">
                  <a:moveTo>
                    <a:pt x="0" y="0"/>
                  </a:moveTo>
                  <a:lnTo>
                    <a:pt x="2964328" y="0"/>
                  </a:lnTo>
                  <a:lnTo>
                    <a:pt x="2964328" y="2830933"/>
                  </a:lnTo>
                  <a:lnTo>
                    <a:pt x="0" y="2830933"/>
                  </a:lnTo>
                  <a:lnTo>
                    <a:pt x="0" y="0"/>
                  </a:lnTo>
                  <a:close/>
                </a:path>
              </a:pathLst>
            </a:custGeom>
            <a:blipFill rotWithShape="1">
              <a:blip r:embed="rId3">
                <a:alphaModFix amt="50000"/>
              </a:blip>
              <a:stretch>
                <a:fillRect b="0" l="0" r="0" t="0"/>
              </a:stretch>
            </a:blipFill>
            <a:ln>
              <a:noFill/>
            </a:ln>
          </p:spPr>
        </p:sp>
        <p:sp>
          <p:nvSpPr>
            <p:cNvPr id="3040" name="Google Shape;3040;p17"/>
            <p:cNvSpPr/>
            <p:nvPr/>
          </p:nvSpPr>
          <p:spPr>
            <a:xfrm>
              <a:off x="150445" y="6567475"/>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3041" name="Google Shape;3041;p17"/>
            <p:cNvSpPr/>
            <p:nvPr/>
          </p:nvSpPr>
          <p:spPr>
            <a:xfrm flipH="1">
              <a:off x="150445" y="10598975"/>
              <a:ext cx="2420741" cy="2311808"/>
            </a:xfrm>
            <a:custGeom>
              <a:rect b="b" l="l" r="r" t="t"/>
              <a:pathLst>
                <a:path extrusionOk="0" h="2311808" w="2420741">
                  <a:moveTo>
                    <a:pt x="2420742" y="0"/>
                  </a:moveTo>
                  <a:lnTo>
                    <a:pt x="0" y="0"/>
                  </a:lnTo>
                  <a:lnTo>
                    <a:pt x="0" y="2311808"/>
                  </a:lnTo>
                  <a:lnTo>
                    <a:pt x="2420742" y="2311808"/>
                  </a:lnTo>
                  <a:lnTo>
                    <a:pt x="2420742" y="0"/>
                  </a:lnTo>
                  <a:close/>
                </a:path>
              </a:pathLst>
            </a:custGeom>
            <a:blipFill rotWithShape="1">
              <a:blip r:embed="rId3">
                <a:alphaModFix amt="50000"/>
              </a:blip>
              <a:stretch>
                <a:fillRect b="0" l="0" r="0" t="0"/>
              </a:stretch>
            </a:blipFill>
            <a:ln>
              <a:noFill/>
            </a:ln>
          </p:spPr>
        </p:sp>
        <p:sp>
          <p:nvSpPr>
            <p:cNvPr id="3042" name="Google Shape;3042;p17"/>
            <p:cNvSpPr/>
            <p:nvPr/>
          </p:nvSpPr>
          <p:spPr>
            <a:xfrm flipH="1">
              <a:off x="150445" y="8629052"/>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3043" name="Google Shape;3043;p17"/>
            <p:cNvSpPr/>
            <p:nvPr/>
          </p:nvSpPr>
          <p:spPr>
            <a:xfrm flipH="1" rot="9431070">
              <a:off x="2810464" y="9936603"/>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grpSp>
          <p:nvGrpSpPr>
            <p:cNvPr id="3044" name="Google Shape;3044;p17"/>
            <p:cNvGrpSpPr/>
            <p:nvPr/>
          </p:nvGrpSpPr>
          <p:grpSpPr>
            <a:xfrm>
              <a:off x="2571187" y="9288390"/>
              <a:ext cx="300891" cy="307943"/>
              <a:chOff x="0" y="-19050"/>
              <a:chExt cx="812800" cy="831850"/>
            </a:xfrm>
          </p:grpSpPr>
          <p:sp>
            <p:nvSpPr>
              <p:cNvPr id="3045" name="Google Shape;3045;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6" name="Google Shape;3046;p17"/>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47" name="Google Shape;3047;p17"/>
            <p:cNvGrpSpPr/>
            <p:nvPr/>
          </p:nvGrpSpPr>
          <p:grpSpPr>
            <a:xfrm>
              <a:off x="0" y="10591923"/>
              <a:ext cx="300891" cy="307943"/>
              <a:chOff x="0" y="-19050"/>
              <a:chExt cx="812800" cy="831850"/>
            </a:xfrm>
          </p:grpSpPr>
          <p:sp>
            <p:nvSpPr>
              <p:cNvPr id="3048" name="Google Shape;3048;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9" name="Google Shape;3049;p17"/>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50" name="Google Shape;3050;p17"/>
            <p:cNvSpPr/>
            <p:nvPr/>
          </p:nvSpPr>
          <p:spPr>
            <a:xfrm>
              <a:off x="7020910" y="6785678"/>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3051" name="Google Shape;3051;p17"/>
            <p:cNvSpPr/>
            <p:nvPr/>
          </p:nvSpPr>
          <p:spPr>
            <a:xfrm>
              <a:off x="5439628" y="6567475"/>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3052" name="Google Shape;3052;p17"/>
            <p:cNvSpPr/>
            <p:nvPr/>
          </p:nvSpPr>
          <p:spPr>
            <a:xfrm flipH="1">
              <a:off x="5439628" y="10598975"/>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3053" name="Google Shape;3053;p17"/>
            <p:cNvSpPr/>
            <p:nvPr/>
          </p:nvSpPr>
          <p:spPr>
            <a:xfrm flipH="1">
              <a:off x="5439628" y="8629052"/>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3054" name="Google Shape;3054;p17"/>
            <p:cNvSpPr/>
            <p:nvPr/>
          </p:nvSpPr>
          <p:spPr>
            <a:xfrm flipH="1" rot="9431070">
              <a:off x="8099647" y="9936603"/>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grpSp>
          <p:nvGrpSpPr>
            <p:cNvPr id="3055" name="Google Shape;3055;p17"/>
            <p:cNvGrpSpPr/>
            <p:nvPr/>
          </p:nvGrpSpPr>
          <p:grpSpPr>
            <a:xfrm>
              <a:off x="7860369" y="9288390"/>
              <a:ext cx="300891" cy="307943"/>
              <a:chOff x="0" y="-19050"/>
              <a:chExt cx="812800" cy="831850"/>
            </a:xfrm>
          </p:grpSpPr>
          <p:sp>
            <p:nvSpPr>
              <p:cNvPr id="3056" name="Google Shape;3056;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7" name="Google Shape;3057;p17"/>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58" name="Google Shape;3058;p17"/>
            <p:cNvGrpSpPr/>
            <p:nvPr/>
          </p:nvGrpSpPr>
          <p:grpSpPr>
            <a:xfrm>
              <a:off x="5289182" y="10591923"/>
              <a:ext cx="300891" cy="307943"/>
              <a:chOff x="0" y="-19050"/>
              <a:chExt cx="812800" cy="831850"/>
            </a:xfrm>
          </p:grpSpPr>
          <p:sp>
            <p:nvSpPr>
              <p:cNvPr id="3059" name="Google Shape;3059;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0" name="Google Shape;3060;p17"/>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61" name="Google Shape;3061;p17"/>
            <p:cNvGrpSpPr/>
            <p:nvPr/>
          </p:nvGrpSpPr>
          <p:grpSpPr>
            <a:xfrm>
              <a:off x="3506384" y="5660855"/>
              <a:ext cx="399221" cy="408578"/>
              <a:chOff x="0" y="-19050"/>
              <a:chExt cx="812800" cy="831850"/>
            </a:xfrm>
          </p:grpSpPr>
          <p:sp>
            <p:nvSpPr>
              <p:cNvPr id="3062" name="Google Shape;3062;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3" name="Google Shape;3063;p17"/>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64" name="Google Shape;3064;p17"/>
            <p:cNvGrpSpPr/>
            <p:nvPr/>
          </p:nvGrpSpPr>
          <p:grpSpPr>
            <a:xfrm>
              <a:off x="8992227" y="5660855"/>
              <a:ext cx="399221" cy="408578"/>
              <a:chOff x="0" y="-19050"/>
              <a:chExt cx="812800" cy="831850"/>
            </a:xfrm>
          </p:grpSpPr>
          <p:sp>
            <p:nvSpPr>
              <p:cNvPr id="3065" name="Google Shape;3065;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6" name="Google Shape;3066;p17"/>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67" name="Google Shape;3067;p17"/>
            <p:cNvSpPr/>
            <p:nvPr/>
          </p:nvSpPr>
          <p:spPr>
            <a:xfrm>
              <a:off x="12050730" y="218203"/>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3068" name="Google Shape;3068;p17"/>
            <p:cNvSpPr/>
            <p:nvPr/>
          </p:nvSpPr>
          <p:spPr>
            <a:xfrm>
              <a:off x="10469448" y="0"/>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3069" name="Google Shape;3069;p17"/>
            <p:cNvSpPr/>
            <p:nvPr/>
          </p:nvSpPr>
          <p:spPr>
            <a:xfrm flipH="1">
              <a:off x="10469448" y="4031500"/>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3070" name="Google Shape;3070;p17"/>
            <p:cNvSpPr/>
            <p:nvPr/>
          </p:nvSpPr>
          <p:spPr>
            <a:xfrm flipH="1">
              <a:off x="10469448" y="2061577"/>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3071" name="Google Shape;3071;p17"/>
            <p:cNvSpPr/>
            <p:nvPr/>
          </p:nvSpPr>
          <p:spPr>
            <a:xfrm flipH="1" rot="9431070">
              <a:off x="13129467" y="3369128"/>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grpSp>
          <p:nvGrpSpPr>
            <p:cNvPr id="3072" name="Google Shape;3072;p17"/>
            <p:cNvGrpSpPr/>
            <p:nvPr/>
          </p:nvGrpSpPr>
          <p:grpSpPr>
            <a:xfrm>
              <a:off x="12890189" y="2720914"/>
              <a:ext cx="300891" cy="307943"/>
              <a:chOff x="0" y="-19050"/>
              <a:chExt cx="812800" cy="831850"/>
            </a:xfrm>
          </p:grpSpPr>
          <p:sp>
            <p:nvSpPr>
              <p:cNvPr id="3073" name="Google Shape;3073;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4" name="Google Shape;3074;p17"/>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75" name="Google Shape;3075;p17"/>
            <p:cNvGrpSpPr/>
            <p:nvPr/>
          </p:nvGrpSpPr>
          <p:grpSpPr>
            <a:xfrm>
              <a:off x="10319002" y="4024448"/>
              <a:ext cx="300891" cy="307943"/>
              <a:chOff x="0" y="-19050"/>
              <a:chExt cx="812800" cy="831850"/>
            </a:xfrm>
          </p:grpSpPr>
          <p:sp>
            <p:nvSpPr>
              <p:cNvPr id="3076" name="Google Shape;3076;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7" name="Google Shape;3077;p17"/>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78" name="Google Shape;3078;p17"/>
            <p:cNvSpPr/>
            <p:nvPr/>
          </p:nvSpPr>
          <p:spPr>
            <a:xfrm>
              <a:off x="17339912" y="218203"/>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3079" name="Google Shape;3079;p17"/>
            <p:cNvSpPr/>
            <p:nvPr/>
          </p:nvSpPr>
          <p:spPr>
            <a:xfrm>
              <a:off x="15758630" y="0"/>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3080" name="Google Shape;3080;p17"/>
            <p:cNvSpPr/>
            <p:nvPr/>
          </p:nvSpPr>
          <p:spPr>
            <a:xfrm flipH="1">
              <a:off x="15758630" y="4031500"/>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3081" name="Google Shape;3081;p17"/>
            <p:cNvSpPr/>
            <p:nvPr/>
          </p:nvSpPr>
          <p:spPr>
            <a:xfrm flipH="1">
              <a:off x="15758630" y="2061577"/>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3082" name="Google Shape;3082;p17"/>
            <p:cNvSpPr/>
            <p:nvPr/>
          </p:nvSpPr>
          <p:spPr>
            <a:xfrm flipH="1" rot="9431070">
              <a:off x="18418649" y="3369128"/>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grpSp>
          <p:nvGrpSpPr>
            <p:cNvPr id="3083" name="Google Shape;3083;p17"/>
            <p:cNvGrpSpPr/>
            <p:nvPr/>
          </p:nvGrpSpPr>
          <p:grpSpPr>
            <a:xfrm>
              <a:off x="18179371" y="2720914"/>
              <a:ext cx="300891" cy="307943"/>
              <a:chOff x="0" y="-19050"/>
              <a:chExt cx="812800" cy="831850"/>
            </a:xfrm>
          </p:grpSpPr>
          <p:sp>
            <p:nvSpPr>
              <p:cNvPr id="3084" name="Google Shape;3084;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5" name="Google Shape;3085;p17"/>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86" name="Google Shape;3086;p17"/>
            <p:cNvGrpSpPr/>
            <p:nvPr/>
          </p:nvGrpSpPr>
          <p:grpSpPr>
            <a:xfrm>
              <a:off x="15608185" y="4024448"/>
              <a:ext cx="300891" cy="307943"/>
              <a:chOff x="0" y="-19050"/>
              <a:chExt cx="812800" cy="831850"/>
            </a:xfrm>
          </p:grpSpPr>
          <p:sp>
            <p:nvSpPr>
              <p:cNvPr id="3087" name="Google Shape;3087;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8" name="Google Shape;3088;p17"/>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89" name="Google Shape;3089;p17"/>
            <p:cNvSpPr/>
            <p:nvPr/>
          </p:nvSpPr>
          <p:spPr>
            <a:xfrm>
              <a:off x="12050730" y="6785678"/>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3090" name="Google Shape;3090;p17"/>
            <p:cNvSpPr/>
            <p:nvPr/>
          </p:nvSpPr>
          <p:spPr>
            <a:xfrm>
              <a:off x="10469448" y="6567475"/>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3091" name="Google Shape;3091;p17"/>
            <p:cNvSpPr/>
            <p:nvPr/>
          </p:nvSpPr>
          <p:spPr>
            <a:xfrm flipH="1">
              <a:off x="10469448" y="10598975"/>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3092" name="Google Shape;3092;p17"/>
            <p:cNvSpPr/>
            <p:nvPr/>
          </p:nvSpPr>
          <p:spPr>
            <a:xfrm flipH="1">
              <a:off x="10469448" y="8629052"/>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3093" name="Google Shape;3093;p17"/>
            <p:cNvSpPr/>
            <p:nvPr/>
          </p:nvSpPr>
          <p:spPr>
            <a:xfrm flipH="1" rot="9431070">
              <a:off x="13129467" y="9936603"/>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grpSp>
          <p:nvGrpSpPr>
            <p:cNvPr id="3094" name="Google Shape;3094;p17"/>
            <p:cNvGrpSpPr/>
            <p:nvPr/>
          </p:nvGrpSpPr>
          <p:grpSpPr>
            <a:xfrm>
              <a:off x="12890189" y="9288390"/>
              <a:ext cx="300891" cy="307943"/>
              <a:chOff x="0" y="-19050"/>
              <a:chExt cx="812800" cy="831850"/>
            </a:xfrm>
          </p:grpSpPr>
          <p:sp>
            <p:nvSpPr>
              <p:cNvPr id="3095" name="Google Shape;3095;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6" name="Google Shape;3096;p17"/>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97" name="Google Shape;3097;p17"/>
            <p:cNvGrpSpPr/>
            <p:nvPr/>
          </p:nvGrpSpPr>
          <p:grpSpPr>
            <a:xfrm>
              <a:off x="10319002" y="10591923"/>
              <a:ext cx="300891" cy="307943"/>
              <a:chOff x="0" y="-19050"/>
              <a:chExt cx="812800" cy="831850"/>
            </a:xfrm>
          </p:grpSpPr>
          <p:sp>
            <p:nvSpPr>
              <p:cNvPr id="3098" name="Google Shape;3098;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9" name="Google Shape;3099;p17"/>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00" name="Google Shape;3100;p17"/>
            <p:cNvSpPr/>
            <p:nvPr/>
          </p:nvSpPr>
          <p:spPr>
            <a:xfrm>
              <a:off x="17339912" y="6785678"/>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50000"/>
              </a:blip>
              <a:stretch>
                <a:fillRect b="0" l="0" r="0" t="0"/>
              </a:stretch>
            </a:blipFill>
            <a:ln>
              <a:noFill/>
            </a:ln>
          </p:spPr>
        </p:sp>
        <p:sp>
          <p:nvSpPr>
            <p:cNvPr id="3101" name="Google Shape;3101;p17"/>
            <p:cNvSpPr/>
            <p:nvPr/>
          </p:nvSpPr>
          <p:spPr>
            <a:xfrm>
              <a:off x="15758630" y="6567475"/>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50000"/>
              </a:blip>
              <a:stretch>
                <a:fillRect b="0" l="-51634" r="0" t="-79882"/>
              </a:stretch>
            </a:blipFill>
            <a:ln>
              <a:noFill/>
            </a:ln>
          </p:spPr>
        </p:sp>
        <p:sp>
          <p:nvSpPr>
            <p:cNvPr id="3102" name="Google Shape;3102;p17"/>
            <p:cNvSpPr/>
            <p:nvPr/>
          </p:nvSpPr>
          <p:spPr>
            <a:xfrm flipH="1">
              <a:off x="15758630" y="10598975"/>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50000"/>
              </a:blip>
              <a:stretch>
                <a:fillRect b="0" l="0" r="0" t="0"/>
              </a:stretch>
            </a:blipFill>
            <a:ln>
              <a:noFill/>
            </a:ln>
          </p:spPr>
        </p:sp>
        <p:sp>
          <p:nvSpPr>
            <p:cNvPr id="3103" name="Google Shape;3103;p17"/>
            <p:cNvSpPr/>
            <p:nvPr/>
          </p:nvSpPr>
          <p:spPr>
            <a:xfrm flipH="1">
              <a:off x="15758630" y="8629052"/>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sp>
          <p:nvSpPr>
            <p:cNvPr id="3104" name="Google Shape;3104;p17"/>
            <p:cNvSpPr/>
            <p:nvPr/>
          </p:nvSpPr>
          <p:spPr>
            <a:xfrm flipH="1" rot="9431070">
              <a:off x="18418649" y="9936603"/>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50000"/>
              </a:blip>
              <a:stretch>
                <a:fillRect b="0" l="-51634" r="0" t="-79882"/>
              </a:stretch>
            </a:blipFill>
            <a:ln>
              <a:noFill/>
            </a:ln>
          </p:spPr>
        </p:sp>
        <p:grpSp>
          <p:nvGrpSpPr>
            <p:cNvPr id="3105" name="Google Shape;3105;p17"/>
            <p:cNvGrpSpPr/>
            <p:nvPr/>
          </p:nvGrpSpPr>
          <p:grpSpPr>
            <a:xfrm>
              <a:off x="18179371" y="9288390"/>
              <a:ext cx="300891" cy="307943"/>
              <a:chOff x="0" y="-19050"/>
              <a:chExt cx="812800" cy="831850"/>
            </a:xfrm>
          </p:grpSpPr>
          <p:sp>
            <p:nvSpPr>
              <p:cNvPr id="3106" name="Google Shape;3106;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7" name="Google Shape;3107;p17"/>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08" name="Google Shape;3108;p17"/>
            <p:cNvGrpSpPr/>
            <p:nvPr/>
          </p:nvGrpSpPr>
          <p:grpSpPr>
            <a:xfrm>
              <a:off x="15608185" y="10591923"/>
              <a:ext cx="300891" cy="307943"/>
              <a:chOff x="0" y="-19050"/>
              <a:chExt cx="812800" cy="831850"/>
            </a:xfrm>
          </p:grpSpPr>
          <p:sp>
            <p:nvSpPr>
              <p:cNvPr id="3109" name="Google Shape;3109;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0" name="Google Shape;3110;p17"/>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11" name="Google Shape;3111;p17"/>
            <p:cNvGrpSpPr/>
            <p:nvPr/>
          </p:nvGrpSpPr>
          <p:grpSpPr>
            <a:xfrm>
              <a:off x="13825386" y="5660855"/>
              <a:ext cx="399221" cy="408578"/>
              <a:chOff x="0" y="-19050"/>
              <a:chExt cx="812800" cy="831850"/>
            </a:xfrm>
          </p:grpSpPr>
          <p:sp>
            <p:nvSpPr>
              <p:cNvPr id="3112" name="Google Shape;3112;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3" name="Google Shape;3113;p17"/>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14" name="Google Shape;3114;p17"/>
            <p:cNvGrpSpPr/>
            <p:nvPr/>
          </p:nvGrpSpPr>
          <p:grpSpPr>
            <a:xfrm>
              <a:off x="19311229" y="5660855"/>
              <a:ext cx="399221" cy="408578"/>
              <a:chOff x="0" y="-19050"/>
              <a:chExt cx="812800" cy="831850"/>
            </a:xfrm>
          </p:grpSpPr>
          <p:sp>
            <p:nvSpPr>
              <p:cNvPr id="3115" name="Google Shape;3115;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6" name="Google Shape;3116;p17"/>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17" name="Google Shape;3117;p17"/>
            <p:cNvGrpSpPr/>
            <p:nvPr/>
          </p:nvGrpSpPr>
          <p:grpSpPr>
            <a:xfrm>
              <a:off x="3655263" y="12387079"/>
              <a:ext cx="511712" cy="523705"/>
              <a:chOff x="0" y="-19050"/>
              <a:chExt cx="812800" cy="831850"/>
            </a:xfrm>
          </p:grpSpPr>
          <p:sp>
            <p:nvSpPr>
              <p:cNvPr id="3118" name="Google Shape;3118;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9" name="Google Shape;3119;p17"/>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20" name="Google Shape;3120;p17"/>
            <p:cNvGrpSpPr/>
            <p:nvPr/>
          </p:nvGrpSpPr>
          <p:grpSpPr>
            <a:xfrm>
              <a:off x="8943778" y="12387079"/>
              <a:ext cx="511712" cy="523705"/>
              <a:chOff x="0" y="-19050"/>
              <a:chExt cx="812800" cy="831850"/>
            </a:xfrm>
          </p:grpSpPr>
          <p:sp>
            <p:nvSpPr>
              <p:cNvPr id="3121" name="Google Shape;3121;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2" name="Google Shape;3122;p17"/>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23" name="Google Shape;3123;p17"/>
            <p:cNvGrpSpPr/>
            <p:nvPr/>
          </p:nvGrpSpPr>
          <p:grpSpPr>
            <a:xfrm>
              <a:off x="14232293" y="12387079"/>
              <a:ext cx="511712" cy="523705"/>
              <a:chOff x="0" y="-19050"/>
              <a:chExt cx="812800" cy="831850"/>
            </a:xfrm>
          </p:grpSpPr>
          <p:sp>
            <p:nvSpPr>
              <p:cNvPr id="3124" name="Google Shape;3124;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5" name="Google Shape;3125;p17"/>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26" name="Google Shape;3126;p17"/>
            <p:cNvGrpSpPr/>
            <p:nvPr/>
          </p:nvGrpSpPr>
          <p:grpSpPr>
            <a:xfrm>
              <a:off x="19520808" y="12387079"/>
              <a:ext cx="511712" cy="523705"/>
              <a:chOff x="0" y="-19050"/>
              <a:chExt cx="812800" cy="831850"/>
            </a:xfrm>
          </p:grpSpPr>
          <p:sp>
            <p:nvSpPr>
              <p:cNvPr id="3127" name="Google Shape;3127;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8" name="Google Shape;3128;p17"/>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3129" name="Google Shape;3129;p17"/>
          <p:cNvGrpSpPr/>
          <p:nvPr/>
        </p:nvGrpSpPr>
        <p:grpSpPr>
          <a:xfrm>
            <a:off x="1042624" y="1223969"/>
            <a:ext cx="12516499" cy="7782210"/>
            <a:chOff x="0" y="-95250"/>
            <a:chExt cx="3296526" cy="2049636"/>
          </a:xfrm>
        </p:grpSpPr>
        <p:sp>
          <p:nvSpPr>
            <p:cNvPr id="3130" name="Google Shape;3130;p17"/>
            <p:cNvSpPr/>
            <p:nvPr/>
          </p:nvSpPr>
          <p:spPr>
            <a:xfrm>
              <a:off x="0" y="0"/>
              <a:ext cx="3296526" cy="1954386"/>
            </a:xfrm>
            <a:custGeom>
              <a:rect b="b" l="l" r="r" t="t"/>
              <a:pathLst>
                <a:path extrusionOk="0" h="1954386" w="3296526">
                  <a:moveTo>
                    <a:pt x="0" y="0"/>
                  </a:moveTo>
                  <a:lnTo>
                    <a:pt x="3296526" y="0"/>
                  </a:lnTo>
                  <a:lnTo>
                    <a:pt x="3296526" y="1954386"/>
                  </a:lnTo>
                  <a:lnTo>
                    <a:pt x="0" y="1954386"/>
                  </a:lnTo>
                  <a:close/>
                </a:path>
              </a:pathLst>
            </a:custGeom>
            <a:solidFill>
              <a:srgbClr val="000000"/>
            </a:solidFill>
            <a:ln>
              <a:noFill/>
            </a:ln>
          </p:spPr>
        </p:sp>
        <p:sp>
          <p:nvSpPr>
            <p:cNvPr id="3131" name="Google Shape;3131;p17"/>
            <p:cNvSpPr txBox="1"/>
            <p:nvPr/>
          </p:nvSpPr>
          <p:spPr>
            <a:xfrm>
              <a:off x="0" y="-95250"/>
              <a:ext cx="3296526" cy="204963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32" name="Google Shape;3132;p17"/>
          <p:cNvGrpSpPr/>
          <p:nvPr/>
        </p:nvGrpSpPr>
        <p:grpSpPr>
          <a:xfrm>
            <a:off x="890224" y="1071569"/>
            <a:ext cx="12516499" cy="7782210"/>
            <a:chOff x="0" y="-95250"/>
            <a:chExt cx="3296526" cy="2049636"/>
          </a:xfrm>
        </p:grpSpPr>
        <p:sp>
          <p:nvSpPr>
            <p:cNvPr id="3133" name="Google Shape;3133;p17"/>
            <p:cNvSpPr/>
            <p:nvPr/>
          </p:nvSpPr>
          <p:spPr>
            <a:xfrm>
              <a:off x="0" y="0"/>
              <a:ext cx="3296526" cy="1954386"/>
            </a:xfrm>
            <a:custGeom>
              <a:rect b="b" l="l" r="r" t="t"/>
              <a:pathLst>
                <a:path extrusionOk="0" h="1954386" w="3296526">
                  <a:moveTo>
                    <a:pt x="0" y="0"/>
                  </a:moveTo>
                  <a:lnTo>
                    <a:pt x="3296526" y="0"/>
                  </a:lnTo>
                  <a:lnTo>
                    <a:pt x="3296526" y="1954386"/>
                  </a:lnTo>
                  <a:lnTo>
                    <a:pt x="0" y="1954386"/>
                  </a:lnTo>
                  <a:close/>
                </a:path>
              </a:pathLst>
            </a:custGeom>
            <a:solidFill>
              <a:srgbClr val="6DCCD4"/>
            </a:solidFill>
            <a:ln>
              <a:noFill/>
            </a:ln>
          </p:spPr>
        </p:sp>
        <p:sp>
          <p:nvSpPr>
            <p:cNvPr id="3134" name="Google Shape;3134;p17"/>
            <p:cNvSpPr txBox="1"/>
            <p:nvPr/>
          </p:nvSpPr>
          <p:spPr>
            <a:xfrm>
              <a:off x="0" y="-95250"/>
              <a:ext cx="3296526" cy="204963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35" name="Google Shape;3135;p17"/>
          <p:cNvGrpSpPr/>
          <p:nvPr/>
        </p:nvGrpSpPr>
        <p:grpSpPr>
          <a:xfrm>
            <a:off x="-49667" y="7491671"/>
            <a:ext cx="1879783" cy="4381183"/>
            <a:chOff x="0" y="0"/>
            <a:chExt cx="2506377" cy="5841577"/>
          </a:xfrm>
        </p:grpSpPr>
        <p:grpSp>
          <p:nvGrpSpPr>
            <p:cNvPr id="3136" name="Google Shape;3136;p17"/>
            <p:cNvGrpSpPr/>
            <p:nvPr/>
          </p:nvGrpSpPr>
          <p:grpSpPr>
            <a:xfrm>
              <a:off x="461877" y="0"/>
              <a:ext cx="283827" cy="283827"/>
              <a:chOff x="0" y="0"/>
              <a:chExt cx="812800" cy="812800"/>
            </a:xfrm>
          </p:grpSpPr>
          <p:sp>
            <p:nvSpPr>
              <p:cNvPr id="3137" name="Google Shape;3137;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8" name="Google Shape;3138;p17"/>
              <p:cNvSpPr txBox="1"/>
              <p:nvPr/>
            </p:nvSpPr>
            <p:spPr>
              <a:xfrm>
                <a:off x="76200" y="28575"/>
                <a:ext cx="660400" cy="708025"/>
              </a:xfrm>
              <a:prstGeom prst="rect">
                <a:avLst/>
              </a:prstGeom>
              <a:noFill/>
              <a:ln>
                <a:noFill/>
              </a:ln>
            </p:spPr>
            <p:txBody>
              <a:bodyPr anchorCtr="0" anchor="ctr" bIns="53275" lIns="53275" spcFirstLastPara="1" rIns="53275" wrap="square" tIns="532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39" name="Google Shape;3139;p17"/>
            <p:cNvGrpSpPr/>
            <p:nvPr/>
          </p:nvGrpSpPr>
          <p:grpSpPr>
            <a:xfrm>
              <a:off x="1342213" y="0"/>
              <a:ext cx="283827" cy="283827"/>
              <a:chOff x="0" y="0"/>
              <a:chExt cx="812800" cy="812800"/>
            </a:xfrm>
          </p:grpSpPr>
          <p:sp>
            <p:nvSpPr>
              <p:cNvPr id="3140" name="Google Shape;3140;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1" name="Google Shape;3141;p17"/>
              <p:cNvSpPr txBox="1"/>
              <p:nvPr/>
            </p:nvSpPr>
            <p:spPr>
              <a:xfrm>
                <a:off x="76200" y="28575"/>
                <a:ext cx="660400" cy="708025"/>
              </a:xfrm>
              <a:prstGeom prst="rect">
                <a:avLst/>
              </a:prstGeom>
              <a:noFill/>
              <a:ln>
                <a:noFill/>
              </a:ln>
            </p:spPr>
            <p:txBody>
              <a:bodyPr anchorCtr="0" anchor="ctr" bIns="53275" lIns="53275" spcFirstLastPara="1" rIns="53275" wrap="square" tIns="532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42" name="Google Shape;3142;p17"/>
            <p:cNvGrpSpPr/>
            <p:nvPr/>
          </p:nvGrpSpPr>
          <p:grpSpPr>
            <a:xfrm>
              <a:off x="2222550" y="0"/>
              <a:ext cx="283827" cy="283827"/>
              <a:chOff x="0" y="0"/>
              <a:chExt cx="812800" cy="812800"/>
            </a:xfrm>
          </p:grpSpPr>
          <p:sp>
            <p:nvSpPr>
              <p:cNvPr id="3143" name="Google Shape;3143;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4" name="Google Shape;3144;p17"/>
              <p:cNvSpPr txBox="1"/>
              <p:nvPr/>
            </p:nvSpPr>
            <p:spPr>
              <a:xfrm>
                <a:off x="76200" y="28575"/>
                <a:ext cx="660400" cy="708025"/>
              </a:xfrm>
              <a:prstGeom prst="rect">
                <a:avLst/>
              </a:prstGeom>
              <a:noFill/>
              <a:ln>
                <a:noFill/>
              </a:ln>
            </p:spPr>
            <p:txBody>
              <a:bodyPr anchorCtr="0" anchor="ctr" bIns="53275" lIns="53275" spcFirstLastPara="1" rIns="53275" wrap="square" tIns="532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45" name="Google Shape;3145;p17"/>
            <p:cNvGrpSpPr/>
            <p:nvPr/>
          </p:nvGrpSpPr>
          <p:grpSpPr>
            <a:xfrm>
              <a:off x="0" y="481532"/>
              <a:ext cx="283827" cy="283827"/>
              <a:chOff x="0" y="0"/>
              <a:chExt cx="812800" cy="812800"/>
            </a:xfrm>
          </p:grpSpPr>
          <p:sp>
            <p:nvSpPr>
              <p:cNvPr id="3146" name="Google Shape;3146;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7" name="Google Shape;3147;p17"/>
              <p:cNvSpPr txBox="1"/>
              <p:nvPr/>
            </p:nvSpPr>
            <p:spPr>
              <a:xfrm>
                <a:off x="76200" y="28575"/>
                <a:ext cx="660400" cy="708025"/>
              </a:xfrm>
              <a:prstGeom prst="rect">
                <a:avLst/>
              </a:prstGeom>
              <a:noFill/>
              <a:ln>
                <a:noFill/>
              </a:ln>
            </p:spPr>
            <p:txBody>
              <a:bodyPr anchorCtr="0" anchor="ctr" bIns="53275" lIns="53275" spcFirstLastPara="1" rIns="53275" wrap="square" tIns="532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48" name="Google Shape;3148;p17"/>
            <p:cNvGrpSpPr/>
            <p:nvPr/>
          </p:nvGrpSpPr>
          <p:grpSpPr>
            <a:xfrm>
              <a:off x="880337" y="481532"/>
              <a:ext cx="283827" cy="283827"/>
              <a:chOff x="0" y="0"/>
              <a:chExt cx="812800" cy="812800"/>
            </a:xfrm>
          </p:grpSpPr>
          <p:sp>
            <p:nvSpPr>
              <p:cNvPr id="3149" name="Google Shape;3149;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0" name="Google Shape;3150;p17"/>
              <p:cNvSpPr txBox="1"/>
              <p:nvPr/>
            </p:nvSpPr>
            <p:spPr>
              <a:xfrm>
                <a:off x="76200" y="28575"/>
                <a:ext cx="660400" cy="708025"/>
              </a:xfrm>
              <a:prstGeom prst="rect">
                <a:avLst/>
              </a:prstGeom>
              <a:noFill/>
              <a:ln>
                <a:noFill/>
              </a:ln>
            </p:spPr>
            <p:txBody>
              <a:bodyPr anchorCtr="0" anchor="ctr" bIns="53275" lIns="53275" spcFirstLastPara="1" rIns="53275" wrap="square" tIns="532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51" name="Google Shape;3151;p17"/>
            <p:cNvGrpSpPr/>
            <p:nvPr/>
          </p:nvGrpSpPr>
          <p:grpSpPr>
            <a:xfrm>
              <a:off x="1760674" y="481532"/>
              <a:ext cx="283827" cy="283827"/>
              <a:chOff x="0" y="0"/>
              <a:chExt cx="812800" cy="812800"/>
            </a:xfrm>
          </p:grpSpPr>
          <p:sp>
            <p:nvSpPr>
              <p:cNvPr id="3152" name="Google Shape;3152;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3" name="Google Shape;3153;p17"/>
              <p:cNvSpPr txBox="1"/>
              <p:nvPr/>
            </p:nvSpPr>
            <p:spPr>
              <a:xfrm>
                <a:off x="76200" y="28575"/>
                <a:ext cx="660400" cy="708025"/>
              </a:xfrm>
              <a:prstGeom prst="rect">
                <a:avLst/>
              </a:prstGeom>
              <a:noFill/>
              <a:ln>
                <a:noFill/>
              </a:ln>
            </p:spPr>
            <p:txBody>
              <a:bodyPr anchorCtr="0" anchor="ctr" bIns="53275" lIns="53275" spcFirstLastPara="1" rIns="53275" wrap="square" tIns="532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54" name="Google Shape;3154;p17"/>
            <p:cNvGrpSpPr/>
            <p:nvPr/>
          </p:nvGrpSpPr>
          <p:grpSpPr>
            <a:xfrm>
              <a:off x="461877" y="1015244"/>
              <a:ext cx="283827" cy="283827"/>
              <a:chOff x="0" y="0"/>
              <a:chExt cx="812800" cy="812800"/>
            </a:xfrm>
          </p:grpSpPr>
          <p:sp>
            <p:nvSpPr>
              <p:cNvPr id="3155" name="Google Shape;3155;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6" name="Google Shape;3156;p17"/>
              <p:cNvSpPr txBox="1"/>
              <p:nvPr/>
            </p:nvSpPr>
            <p:spPr>
              <a:xfrm>
                <a:off x="76200" y="28575"/>
                <a:ext cx="660400" cy="708025"/>
              </a:xfrm>
              <a:prstGeom prst="rect">
                <a:avLst/>
              </a:prstGeom>
              <a:noFill/>
              <a:ln>
                <a:noFill/>
              </a:ln>
            </p:spPr>
            <p:txBody>
              <a:bodyPr anchorCtr="0" anchor="ctr" bIns="53275" lIns="53275" spcFirstLastPara="1" rIns="53275" wrap="square" tIns="532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57" name="Google Shape;3157;p17"/>
            <p:cNvGrpSpPr/>
            <p:nvPr/>
          </p:nvGrpSpPr>
          <p:grpSpPr>
            <a:xfrm>
              <a:off x="1342213" y="1015244"/>
              <a:ext cx="283827" cy="283827"/>
              <a:chOff x="0" y="0"/>
              <a:chExt cx="812800" cy="812800"/>
            </a:xfrm>
          </p:grpSpPr>
          <p:sp>
            <p:nvSpPr>
              <p:cNvPr id="3158" name="Google Shape;3158;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9" name="Google Shape;3159;p17"/>
              <p:cNvSpPr txBox="1"/>
              <p:nvPr/>
            </p:nvSpPr>
            <p:spPr>
              <a:xfrm>
                <a:off x="76200" y="28575"/>
                <a:ext cx="660400" cy="708025"/>
              </a:xfrm>
              <a:prstGeom prst="rect">
                <a:avLst/>
              </a:prstGeom>
              <a:noFill/>
              <a:ln>
                <a:noFill/>
              </a:ln>
            </p:spPr>
            <p:txBody>
              <a:bodyPr anchorCtr="0" anchor="ctr" bIns="53275" lIns="53275" spcFirstLastPara="1" rIns="53275" wrap="square" tIns="532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60" name="Google Shape;3160;p17"/>
            <p:cNvGrpSpPr/>
            <p:nvPr/>
          </p:nvGrpSpPr>
          <p:grpSpPr>
            <a:xfrm>
              <a:off x="2222550" y="1015244"/>
              <a:ext cx="283827" cy="283827"/>
              <a:chOff x="0" y="0"/>
              <a:chExt cx="812800" cy="812800"/>
            </a:xfrm>
          </p:grpSpPr>
          <p:sp>
            <p:nvSpPr>
              <p:cNvPr id="3161" name="Google Shape;3161;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2" name="Google Shape;3162;p17"/>
              <p:cNvSpPr txBox="1"/>
              <p:nvPr/>
            </p:nvSpPr>
            <p:spPr>
              <a:xfrm>
                <a:off x="76200" y="28575"/>
                <a:ext cx="660400" cy="708025"/>
              </a:xfrm>
              <a:prstGeom prst="rect">
                <a:avLst/>
              </a:prstGeom>
              <a:noFill/>
              <a:ln>
                <a:noFill/>
              </a:ln>
            </p:spPr>
            <p:txBody>
              <a:bodyPr anchorCtr="0" anchor="ctr" bIns="53275" lIns="53275" spcFirstLastPara="1" rIns="53275" wrap="square" tIns="532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63" name="Google Shape;3163;p17"/>
            <p:cNvGrpSpPr/>
            <p:nvPr/>
          </p:nvGrpSpPr>
          <p:grpSpPr>
            <a:xfrm>
              <a:off x="0" y="1496776"/>
              <a:ext cx="283827" cy="283827"/>
              <a:chOff x="0" y="0"/>
              <a:chExt cx="812800" cy="812800"/>
            </a:xfrm>
          </p:grpSpPr>
          <p:sp>
            <p:nvSpPr>
              <p:cNvPr id="3164" name="Google Shape;3164;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5" name="Google Shape;3165;p17"/>
              <p:cNvSpPr txBox="1"/>
              <p:nvPr/>
            </p:nvSpPr>
            <p:spPr>
              <a:xfrm>
                <a:off x="76200" y="28575"/>
                <a:ext cx="660400" cy="708025"/>
              </a:xfrm>
              <a:prstGeom prst="rect">
                <a:avLst/>
              </a:prstGeom>
              <a:noFill/>
              <a:ln>
                <a:noFill/>
              </a:ln>
            </p:spPr>
            <p:txBody>
              <a:bodyPr anchorCtr="0" anchor="ctr" bIns="53275" lIns="53275" spcFirstLastPara="1" rIns="53275" wrap="square" tIns="532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66" name="Google Shape;3166;p17"/>
            <p:cNvGrpSpPr/>
            <p:nvPr/>
          </p:nvGrpSpPr>
          <p:grpSpPr>
            <a:xfrm>
              <a:off x="880337" y="1496776"/>
              <a:ext cx="283827" cy="283827"/>
              <a:chOff x="0" y="0"/>
              <a:chExt cx="812800" cy="812800"/>
            </a:xfrm>
          </p:grpSpPr>
          <p:sp>
            <p:nvSpPr>
              <p:cNvPr id="3167" name="Google Shape;3167;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8" name="Google Shape;3168;p17"/>
              <p:cNvSpPr txBox="1"/>
              <p:nvPr/>
            </p:nvSpPr>
            <p:spPr>
              <a:xfrm>
                <a:off x="76200" y="28575"/>
                <a:ext cx="660400" cy="708025"/>
              </a:xfrm>
              <a:prstGeom prst="rect">
                <a:avLst/>
              </a:prstGeom>
              <a:noFill/>
              <a:ln>
                <a:noFill/>
              </a:ln>
            </p:spPr>
            <p:txBody>
              <a:bodyPr anchorCtr="0" anchor="ctr" bIns="53275" lIns="53275" spcFirstLastPara="1" rIns="53275" wrap="square" tIns="532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69" name="Google Shape;3169;p17"/>
            <p:cNvGrpSpPr/>
            <p:nvPr/>
          </p:nvGrpSpPr>
          <p:grpSpPr>
            <a:xfrm>
              <a:off x="1760674" y="1496776"/>
              <a:ext cx="283827" cy="283827"/>
              <a:chOff x="0" y="0"/>
              <a:chExt cx="812800" cy="812800"/>
            </a:xfrm>
          </p:grpSpPr>
          <p:sp>
            <p:nvSpPr>
              <p:cNvPr id="3170" name="Google Shape;3170;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1" name="Google Shape;3171;p17"/>
              <p:cNvSpPr txBox="1"/>
              <p:nvPr/>
            </p:nvSpPr>
            <p:spPr>
              <a:xfrm>
                <a:off x="76200" y="28575"/>
                <a:ext cx="660400" cy="708025"/>
              </a:xfrm>
              <a:prstGeom prst="rect">
                <a:avLst/>
              </a:prstGeom>
              <a:noFill/>
              <a:ln>
                <a:noFill/>
              </a:ln>
            </p:spPr>
            <p:txBody>
              <a:bodyPr anchorCtr="0" anchor="ctr" bIns="53275" lIns="53275" spcFirstLastPara="1" rIns="53275" wrap="square" tIns="532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72" name="Google Shape;3172;p17"/>
            <p:cNvGrpSpPr/>
            <p:nvPr/>
          </p:nvGrpSpPr>
          <p:grpSpPr>
            <a:xfrm>
              <a:off x="461877" y="2030487"/>
              <a:ext cx="283827" cy="283827"/>
              <a:chOff x="0" y="0"/>
              <a:chExt cx="812800" cy="812800"/>
            </a:xfrm>
          </p:grpSpPr>
          <p:sp>
            <p:nvSpPr>
              <p:cNvPr id="3173" name="Google Shape;3173;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4" name="Google Shape;3174;p17"/>
              <p:cNvSpPr txBox="1"/>
              <p:nvPr/>
            </p:nvSpPr>
            <p:spPr>
              <a:xfrm>
                <a:off x="76200" y="28575"/>
                <a:ext cx="660400" cy="708025"/>
              </a:xfrm>
              <a:prstGeom prst="rect">
                <a:avLst/>
              </a:prstGeom>
              <a:noFill/>
              <a:ln>
                <a:noFill/>
              </a:ln>
            </p:spPr>
            <p:txBody>
              <a:bodyPr anchorCtr="0" anchor="ctr" bIns="53275" lIns="53275" spcFirstLastPara="1" rIns="53275" wrap="square" tIns="532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75" name="Google Shape;3175;p17"/>
            <p:cNvGrpSpPr/>
            <p:nvPr/>
          </p:nvGrpSpPr>
          <p:grpSpPr>
            <a:xfrm>
              <a:off x="1342213" y="2030487"/>
              <a:ext cx="283827" cy="283827"/>
              <a:chOff x="0" y="0"/>
              <a:chExt cx="812800" cy="812800"/>
            </a:xfrm>
          </p:grpSpPr>
          <p:sp>
            <p:nvSpPr>
              <p:cNvPr id="3176" name="Google Shape;3176;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7" name="Google Shape;3177;p17"/>
              <p:cNvSpPr txBox="1"/>
              <p:nvPr/>
            </p:nvSpPr>
            <p:spPr>
              <a:xfrm>
                <a:off x="76200" y="28575"/>
                <a:ext cx="660400" cy="708025"/>
              </a:xfrm>
              <a:prstGeom prst="rect">
                <a:avLst/>
              </a:prstGeom>
              <a:noFill/>
              <a:ln>
                <a:noFill/>
              </a:ln>
            </p:spPr>
            <p:txBody>
              <a:bodyPr anchorCtr="0" anchor="ctr" bIns="53275" lIns="53275" spcFirstLastPara="1" rIns="53275" wrap="square" tIns="532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78" name="Google Shape;3178;p17"/>
            <p:cNvGrpSpPr/>
            <p:nvPr/>
          </p:nvGrpSpPr>
          <p:grpSpPr>
            <a:xfrm>
              <a:off x="2222550" y="2030487"/>
              <a:ext cx="283827" cy="283827"/>
              <a:chOff x="0" y="0"/>
              <a:chExt cx="812800" cy="812800"/>
            </a:xfrm>
          </p:grpSpPr>
          <p:sp>
            <p:nvSpPr>
              <p:cNvPr id="3179" name="Google Shape;3179;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0" name="Google Shape;3180;p17"/>
              <p:cNvSpPr txBox="1"/>
              <p:nvPr/>
            </p:nvSpPr>
            <p:spPr>
              <a:xfrm>
                <a:off x="76200" y="28575"/>
                <a:ext cx="660400" cy="708025"/>
              </a:xfrm>
              <a:prstGeom prst="rect">
                <a:avLst/>
              </a:prstGeom>
              <a:noFill/>
              <a:ln>
                <a:noFill/>
              </a:ln>
            </p:spPr>
            <p:txBody>
              <a:bodyPr anchorCtr="0" anchor="ctr" bIns="53275" lIns="53275" spcFirstLastPara="1" rIns="53275" wrap="square" tIns="532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81" name="Google Shape;3181;p17"/>
            <p:cNvGrpSpPr/>
            <p:nvPr/>
          </p:nvGrpSpPr>
          <p:grpSpPr>
            <a:xfrm>
              <a:off x="0" y="2512019"/>
              <a:ext cx="283827" cy="283827"/>
              <a:chOff x="0" y="0"/>
              <a:chExt cx="812800" cy="812800"/>
            </a:xfrm>
          </p:grpSpPr>
          <p:sp>
            <p:nvSpPr>
              <p:cNvPr id="3182" name="Google Shape;3182;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3" name="Google Shape;3183;p17"/>
              <p:cNvSpPr txBox="1"/>
              <p:nvPr/>
            </p:nvSpPr>
            <p:spPr>
              <a:xfrm>
                <a:off x="76200" y="28575"/>
                <a:ext cx="660400" cy="708025"/>
              </a:xfrm>
              <a:prstGeom prst="rect">
                <a:avLst/>
              </a:prstGeom>
              <a:noFill/>
              <a:ln>
                <a:noFill/>
              </a:ln>
            </p:spPr>
            <p:txBody>
              <a:bodyPr anchorCtr="0" anchor="ctr" bIns="53275" lIns="53275" spcFirstLastPara="1" rIns="53275" wrap="square" tIns="532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84" name="Google Shape;3184;p17"/>
            <p:cNvGrpSpPr/>
            <p:nvPr/>
          </p:nvGrpSpPr>
          <p:grpSpPr>
            <a:xfrm>
              <a:off x="880337" y="2512019"/>
              <a:ext cx="283827" cy="283827"/>
              <a:chOff x="0" y="0"/>
              <a:chExt cx="812800" cy="812800"/>
            </a:xfrm>
          </p:grpSpPr>
          <p:sp>
            <p:nvSpPr>
              <p:cNvPr id="3185" name="Google Shape;3185;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6" name="Google Shape;3186;p17"/>
              <p:cNvSpPr txBox="1"/>
              <p:nvPr/>
            </p:nvSpPr>
            <p:spPr>
              <a:xfrm>
                <a:off x="76200" y="28575"/>
                <a:ext cx="660400" cy="708025"/>
              </a:xfrm>
              <a:prstGeom prst="rect">
                <a:avLst/>
              </a:prstGeom>
              <a:noFill/>
              <a:ln>
                <a:noFill/>
              </a:ln>
            </p:spPr>
            <p:txBody>
              <a:bodyPr anchorCtr="0" anchor="ctr" bIns="53275" lIns="53275" spcFirstLastPara="1" rIns="53275" wrap="square" tIns="532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87" name="Google Shape;3187;p17"/>
            <p:cNvGrpSpPr/>
            <p:nvPr/>
          </p:nvGrpSpPr>
          <p:grpSpPr>
            <a:xfrm>
              <a:off x="1760674" y="2512019"/>
              <a:ext cx="283827" cy="283827"/>
              <a:chOff x="0" y="0"/>
              <a:chExt cx="812800" cy="812800"/>
            </a:xfrm>
          </p:grpSpPr>
          <p:sp>
            <p:nvSpPr>
              <p:cNvPr id="3188" name="Google Shape;3188;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9" name="Google Shape;3189;p17"/>
              <p:cNvSpPr txBox="1"/>
              <p:nvPr/>
            </p:nvSpPr>
            <p:spPr>
              <a:xfrm>
                <a:off x="76200" y="28575"/>
                <a:ext cx="660400" cy="708025"/>
              </a:xfrm>
              <a:prstGeom prst="rect">
                <a:avLst/>
              </a:prstGeom>
              <a:noFill/>
              <a:ln>
                <a:noFill/>
              </a:ln>
            </p:spPr>
            <p:txBody>
              <a:bodyPr anchorCtr="0" anchor="ctr" bIns="53275" lIns="53275" spcFirstLastPara="1" rIns="53275" wrap="square" tIns="532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90" name="Google Shape;3190;p17"/>
            <p:cNvGrpSpPr/>
            <p:nvPr/>
          </p:nvGrpSpPr>
          <p:grpSpPr>
            <a:xfrm>
              <a:off x="461877" y="3045731"/>
              <a:ext cx="283827" cy="283827"/>
              <a:chOff x="0" y="0"/>
              <a:chExt cx="812800" cy="812800"/>
            </a:xfrm>
          </p:grpSpPr>
          <p:sp>
            <p:nvSpPr>
              <p:cNvPr id="3191" name="Google Shape;3191;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2" name="Google Shape;3192;p17"/>
              <p:cNvSpPr txBox="1"/>
              <p:nvPr/>
            </p:nvSpPr>
            <p:spPr>
              <a:xfrm>
                <a:off x="76200" y="28575"/>
                <a:ext cx="660400" cy="708025"/>
              </a:xfrm>
              <a:prstGeom prst="rect">
                <a:avLst/>
              </a:prstGeom>
              <a:noFill/>
              <a:ln>
                <a:noFill/>
              </a:ln>
            </p:spPr>
            <p:txBody>
              <a:bodyPr anchorCtr="0" anchor="ctr" bIns="53275" lIns="53275" spcFirstLastPara="1" rIns="53275" wrap="square" tIns="532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93" name="Google Shape;3193;p17"/>
            <p:cNvGrpSpPr/>
            <p:nvPr/>
          </p:nvGrpSpPr>
          <p:grpSpPr>
            <a:xfrm>
              <a:off x="1342213" y="3045731"/>
              <a:ext cx="283827" cy="283827"/>
              <a:chOff x="0" y="0"/>
              <a:chExt cx="812800" cy="812800"/>
            </a:xfrm>
          </p:grpSpPr>
          <p:sp>
            <p:nvSpPr>
              <p:cNvPr id="3194" name="Google Shape;3194;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5" name="Google Shape;3195;p17"/>
              <p:cNvSpPr txBox="1"/>
              <p:nvPr/>
            </p:nvSpPr>
            <p:spPr>
              <a:xfrm>
                <a:off x="76200" y="28575"/>
                <a:ext cx="660400" cy="708025"/>
              </a:xfrm>
              <a:prstGeom prst="rect">
                <a:avLst/>
              </a:prstGeom>
              <a:noFill/>
              <a:ln>
                <a:noFill/>
              </a:ln>
            </p:spPr>
            <p:txBody>
              <a:bodyPr anchorCtr="0" anchor="ctr" bIns="53275" lIns="53275" spcFirstLastPara="1" rIns="53275" wrap="square" tIns="532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96" name="Google Shape;3196;p17"/>
            <p:cNvGrpSpPr/>
            <p:nvPr/>
          </p:nvGrpSpPr>
          <p:grpSpPr>
            <a:xfrm>
              <a:off x="2222550" y="3045731"/>
              <a:ext cx="283827" cy="283827"/>
              <a:chOff x="0" y="0"/>
              <a:chExt cx="812800" cy="812800"/>
            </a:xfrm>
          </p:grpSpPr>
          <p:sp>
            <p:nvSpPr>
              <p:cNvPr id="3197" name="Google Shape;3197;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8" name="Google Shape;3198;p17"/>
              <p:cNvSpPr txBox="1"/>
              <p:nvPr/>
            </p:nvSpPr>
            <p:spPr>
              <a:xfrm>
                <a:off x="76200" y="28575"/>
                <a:ext cx="660400" cy="708025"/>
              </a:xfrm>
              <a:prstGeom prst="rect">
                <a:avLst/>
              </a:prstGeom>
              <a:noFill/>
              <a:ln>
                <a:noFill/>
              </a:ln>
            </p:spPr>
            <p:txBody>
              <a:bodyPr anchorCtr="0" anchor="ctr" bIns="53275" lIns="53275" spcFirstLastPara="1" rIns="53275" wrap="square" tIns="532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99" name="Google Shape;3199;p17"/>
            <p:cNvGrpSpPr/>
            <p:nvPr/>
          </p:nvGrpSpPr>
          <p:grpSpPr>
            <a:xfrm>
              <a:off x="0" y="3527263"/>
              <a:ext cx="283827" cy="283827"/>
              <a:chOff x="0" y="0"/>
              <a:chExt cx="812800" cy="812800"/>
            </a:xfrm>
          </p:grpSpPr>
          <p:sp>
            <p:nvSpPr>
              <p:cNvPr id="3200" name="Google Shape;3200;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1" name="Google Shape;3201;p17"/>
              <p:cNvSpPr txBox="1"/>
              <p:nvPr/>
            </p:nvSpPr>
            <p:spPr>
              <a:xfrm>
                <a:off x="76200" y="28575"/>
                <a:ext cx="660400" cy="708025"/>
              </a:xfrm>
              <a:prstGeom prst="rect">
                <a:avLst/>
              </a:prstGeom>
              <a:noFill/>
              <a:ln>
                <a:noFill/>
              </a:ln>
            </p:spPr>
            <p:txBody>
              <a:bodyPr anchorCtr="0" anchor="ctr" bIns="53275" lIns="53275" spcFirstLastPara="1" rIns="53275" wrap="square" tIns="532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02" name="Google Shape;3202;p17"/>
            <p:cNvGrpSpPr/>
            <p:nvPr/>
          </p:nvGrpSpPr>
          <p:grpSpPr>
            <a:xfrm>
              <a:off x="880337" y="3527263"/>
              <a:ext cx="283827" cy="283827"/>
              <a:chOff x="0" y="0"/>
              <a:chExt cx="812800" cy="812800"/>
            </a:xfrm>
          </p:grpSpPr>
          <p:sp>
            <p:nvSpPr>
              <p:cNvPr id="3203" name="Google Shape;3203;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4" name="Google Shape;3204;p17"/>
              <p:cNvSpPr txBox="1"/>
              <p:nvPr/>
            </p:nvSpPr>
            <p:spPr>
              <a:xfrm>
                <a:off x="76200" y="28575"/>
                <a:ext cx="660400" cy="708025"/>
              </a:xfrm>
              <a:prstGeom prst="rect">
                <a:avLst/>
              </a:prstGeom>
              <a:noFill/>
              <a:ln>
                <a:noFill/>
              </a:ln>
            </p:spPr>
            <p:txBody>
              <a:bodyPr anchorCtr="0" anchor="ctr" bIns="53275" lIns="53275" spcFirstLastPara="1" rIns="53275" wrap="square" tIns="532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05" name="Google Shape;3205;p17"/>
            <p:cNvGrpSpPr/>
            <p:nvPr/>
          </p:nvGrpSpPr>
          <p:grpSpPr>
            <a:xfrm>
              <a:off x="1760674" y="3527263"/>
              <a:ext cx="283827" cy="283827"/>
              <a:chOff x="0" y="0"/>
              <a:chExt cx="812800" cy="812800"/>
            </a:xfrm>
          </p:grpSpPr>
          <p:sp>
            <p:nvSpPr>
              <p:cNvPr id="3206" name="Google Shape;3206;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7" name="Google Shape;3207;p17"/>
              <p:cNvSpPr txBox="1"/>
              <p:nvPr/>
            </p:nvSpPr>
            <p:spPr>
              <a:xfrm>
                <a:off x="76200" y="28575"/>
                <a:ext cx="660400" cy="708025"/>
              </a:xfrm>
              <a:prstGeom prst="rect">
                <a:avLst/>
              </a:prstGeom>
              <a:noFill/>
              <a:ln>
                <a:noFill/>
              </a:ln>
            </p:spPr>
            <p:txBody>
              <a:bodyPr anchorCtr="0" anchor="ctr" bIns="53275" lIns="53275" spcFirstLastPara="1" rIns="53275" wrap="square" tIns="532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08" name="Google Shape;3208;p17"/>
            <p:cNvGrpSpPr/>
            <p:nvPr/>
          </p:nvGrpSpPr>
          <p:grpSpPr>
            <a:xfrm>
              <a:off x="461877" y="4060974"/>
              <a:ext cx="283827" cy="283827"/>
              <a:chOff x="0" y="0"/>
              <a:chExt cx="812800" cy="812800"/>
            </a:xfrm>
          </p:grpSpPr>
          <p:sp>
            <p:nvSpPr>
              <p:cNvPr id="3209" name="Google Shape;3209;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0" name="Google Shape;3210;p17"/>
              <p:cNvSpPr txBox="1"/>
              <p:nvPr/>
            </p:nvSpPr>
            <p:spPr>
              <a:xfrm>
                <a:off x="76200" y="28575"/>
                <a:ext cx="660400" cy="708025"/>
              </a:xfrm>
              <a:prstGeom prst="rect">
                <a:avLst/>
              </a:prstGeom>
              <a:noFill/>
              <a:ln>
                <a:noFill/>
              </a:ln>
            </p:spPr>
            <p:txBody>
              <a:bodyPr anchorCtr="0" anchor="ctr" bIns="53275" lIns="53275" spcFirstLastPara="1" rIns="53275" wrap="square" tIns="532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11" name="Google Shape;3211;p17"/>
            <p:cNvGrpSpPr/>
            <p:nvPr/>
          </p:nvGrpSpPr>
          <p:grpSpPr>
            <a:xfrm>
              <a:off x="1342213" y="4060974"/>
              <a:ext cx="283827" cy="283827"/>
              <a:chOff x="0" y="0"/>
              <a:chExt cx="812800" cy="812800"/>
            </a:xfrm>
          </p:grpSpPr>
          <p:sp>
            <p:nvSpPr>
              <p:cNvPr id="3212" name="Google Shape;3212;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3" name="Google Shape;3213;p17"/>
              <p:cNvSpPr txBox="1"/>
              <p:nvPr/>
            </p:nvSpPr>
            <p:spPr>
              <a:xfrm>
                <a:off x="76200" y="28575"/>
                <a:ext cx="660400" cy="708025"/>
              </a:xfrm>
              <a:prstGeom prst="rect">
                <a:avLst/>
              </a:prstGeom>
              <a:noFill/>
              <a:ln>
                <a:noFill/>
              </a:ln>
            </p:spPr>
            <p:txBody>
              <a:bodyPr anchorCtr="0" anchor="ctr" bIns="53275" lIns="53275" spcFirstLastPara="1" rIns="53275" wrap="square" tIns="532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14" name="Google Shape;3214;p17"/>
            <p:cNvGrpSpPr/>
            <p:nvPr/>
          </p:nvGrpSpPr>
          <p:grpSpPr>
            <a:xfrm>
              <a:off x="2222550" y="4060974"/>
              <a:ext cx="283827" cy="283827"/>
              <a:chOff x="0" y="0"/>
              <a:chExt cx="812800" cy="812800"/>
            </a:xfrm>
          </p:grpSpPr>
          <p:sp>
            <p:nvSpPr>
              <p:cNvPr id="3215" name="Google Shape;3215;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6" name="Google Shape;3216;p17"/>
              <p:cNvSpPr txBox="1"/>
              <p:nvPr/>
            </p:nvSpPr>
            <p:spPr>
              <a:xfrm>
                <a:off x="76200" y="28575"/>
                <a:ext cx="660400" cy="708025"/>
              </a:xfrm>
              <a:prstGeom prst="rect">
                <a:avLst/>
              </a:prstGeom>
              <a:noFill/>
              <a:ln>
                <a:noFill/>
              </a:ln>
            </p:spPr>
            <p:txBody>
              <a:bodyPr anchorCtr="0" anchor="ctr" bIns="53275" lIns="53275" spcFirstLastPara="1" rIns="53275" wrap="square" tIns="532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17" name="Google Shape;3217;p17"/>
            <p:cNvGrpSpPr/>
            <p:nvPr/>
          </p:nvGrpSpPr>
          <p:grpSpPr>
            <a:xfrm>
              <a:off x="0" y="4542506"/>
              <a:ext cx="283827" cy="283827"/>
              <a:chOff x="0" y="0"/>
              <a:chExt cx="812800" cy="812800"/>
            </a:xfrm>
          </p:grpSpPr>
          <p:sp>
            <p:nvSpPr>
              <p:cNvPr id="3218" name="Google Shape;3218;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9" name="Google Shape;3219;p17"/>
              <p:cNvSpPr txBox="1"/>
              <p:nvPr/>
            </p:nvSpPr>
            <p:spPr>
              <a:xfrm>
                <a:off x="76200" y="28575"/>
                <a:ext cx="660400" cy="708025"/>
              </a:xfrm>
              <a:prstGeom prst="rect">
                <a:avLst/>
              </a:prstGeom>
              <a:noFill/>
              <a:ln>
                <a:noFill/>
              </a:ln>
            </p:spPr>
            <p:txBody>
              <a:bodyPr anchorCtr="0" anchor="ctr" bIns="53275" lIns="53275" spcFirstLastPara="1" rIns="53275" wrap="square" tIns="532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20" name="Google Shape;3220;p17"/>
            <p:cNvGrpSpPr/>
            <p:nvPr/>
          </p:nvGrpSpPr>
          <p:grpSpPr>
            <a:xfrm>
              <a:off x="880337" y="4542506"/>
              <a:ext cx="283827" cy="283827"/>
              <a:chOff x="0" y="0"/>
              <a:chExt cx="812800" cy="812800"/>
            </a:xfrm>
          </p:grpSpPr>
          <p:sp>
            <p:nvSpPr>
              <p:cNvPr id="3221" name="Google Shape;3221;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2" name="Google Shape;3222;p17"/>
              <p:cNvSpPr txBox="1"/>
              <p:nvPr/>
            </p:nvSpPr>
            <p:spPr>
              <a:xfrm>
                <a:off x="76200" y="28575"/>
                <a:ext cx="660400" cy="708025"/>
              </a:xfrm>
              <a:prstGeom prst="rect">
                <a:avLst/>
              </a:prstGeom>
              <a:noFill/>
              <a:ln>
                <a:noFill/>
              </a:ln>
            </p:spPr>
            <p:txBody>
              <a:bodyPr anchorCtr="0" anchor="ctr" bIns="53275" lIns="53275" spcFirstLastPara="1" rIns="53275" wrap="square" tIns="532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23" name="Google Shape;3223;p17"/>
            <p:cNvGrpSpPr/>
            <p:nvPr/>
          </p:nvGrpSpPr>
          <p:grpSpPr>
            <a:xfrm>
              <a:off x="1760674" y="4542506"/>
              <a:ext cx="283827" cy="283827"/>
              <a:chOff x="0" y="0"/>
              <a:chExt cx="812800" cy="812800"/>
            </a:xfrm>
          </p:grpSpPr>
          <p:sp>
            <p:nvSpPr>
              <p:cNvPr id="3224" name="Google Shape;3224;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5" name="Google Shape;3225;p17"/>
              <p:cNvSpPr txBox="1"/>
              <p:nvPr/>
            </p:nvSpPr>
            <p:spPr>
              <a:xfrm>
                <a:off x="76200" y="28575"/>
                <a:ext cx="660400" cy="708025"/>
              </a:xfrm>
              <a:prstGeom prst="rect">
                <a:avLst/>
              </a:prstGeom>
              <a:noFill/>
              <a:ln>
                <a:noFill/>
              </a:ln>
            </p:spPr>
            <p:txBody>
              <a:bodyPr anchorCtr="0" anchor="ctr" bIns="53275" lIns="53275" spcFirstLastPara="1" rIns="53275" wrap="square" tIns="532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26" name="Google Shape;3226;p17"/>
            <p:cNvGrpSpPr/>
            <p:nvPr/>
          </p:nvGrpSpPr>
          <p:grpSpPr>
            <a:xfrm>
              <a:off x="461877" y="5076218"/>
              <a:ext cx="283827" cy="283827"/>
              <a:chOff x="0" y="0"/>
              <a:chExt cx="812800" cy="812800"/>
            </a:xfrm>
          </p:grpSpPr>
          <p:sp>
            <p:nvSpPr>
              <p:cNvPr id="3227" name="Google Shape;3227;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8" name="Google Shape;3228;p17"/>
              <p:cNvSpPr txBox="1"/>
              <p:nvPr/>
            </p:nvSpPr>
            <p:spPr>
              <a:xfrm>
                <a:off x="76200" y="28575"/>
                <a:ext cx="660400" cy="708025"/>
              </a:xfrm>
              <a:prstGeom prst="rect">
                <a:avLst/>
              </a:prstGeom>
              <a:noFill/>
              <a:ln>
                <a:noFill/>
              </a:ln>
            </p:spPr>
            <p:txBody>
              <a:bodyPr anchorCtr="0" anchor="ctr" bIns="53275" lIns="53275" spcFirstLastPara="1" rIns="53275" wrap="square" tIns="532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29" name="Google Shape;3229;p17"/>
            <p:cNvGrpSpPr/>
            <p:nvPr/>
          </p:nvGrpSpPr>
          <p:grpSpPr>
            <a:xfrm>
              <a:off x="1342213" y="5076218"/>
              <a:ext cx="283827" cy="283827"/>
              <a:chOff x="0" y="0"/>
              <a:chExt cx="812800" cy="812800"/>
            </a:xfrm>
          </p:grpSpPr>
          <p:sp>
            <p:nvSpPr>
              <p:cNvPr id="3230" name="Google Shape;3230;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1" name="Google Shape;3231;p17"/>
              <p:cNvSpPr txBox="1"/>
              <p:nvPr/>
            </p:nvSpPr>
            <p:spPr>
              <a:xfrm>
                <a:off x="76200" y="28575"/>
                <a:ext cx="660400" cy="708025"/>
              </a:xfrm>
              <a:prstGeom prst="rect">
                <a:avLst/>
              </a:prstGeom>
              <a:noFill/>
              <a:ln>
                <a:noFill/>
              </a:ln>
            </p:spPr>
            <p:txBody>
              <a:bodyPr anchorCtr="0" anchor="ctr" bIns="53275" lIns="53275" spcFirstLastPara="1" rIns="53275" wrap="square" tIns="532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32" name="Google Shape;3232;p17"/>
            <p:cNvGrpSpPr/>
            <p:nvPr/>
          </p:nvGrpSpPr>
          <p:grpSpPr>
            <a:xfrm>
              <a:off x="2222550" y="5076218"/>
              <a:ext cx="283827" cy="283827"/>
              <a:chOff x="0" y="0"/>
              <a:chExt cx="812800" cy="812800"/>
            </a:xfrm>
          </p:grpSpPr>
          <p:sp>
            <p:nvSpPr>
              <p:cNvPr id="3233" name="Google Shape;3233;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4" name="Google Shape;3234;p17"/>
              <p:cNvSpPr txBox="1"/>
              <p:nvPr/>
            </p:nvSpPr>
            <p:spPr>
              <a:xfrm>
                <a:off x="76200" y="28575"/>
                <a:ext cx="660400" cy="708025"/>
              </a:xfrm>
              <a:prstGeom prst="rect">
                <a:avLst/>
              </a:prstGeom>
              <a:noFill/>
              <a:ln>
                <a:noFill/>
              </a:ln>
            </p:spPr>
            <p:txBody>
              <a:bodyPr anchorCtr="0" anchor="ctr" bIns="53275" lIns="53275" spcFirstLastPara="1" rIns="53275" wrap="square" tIns="532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35" name="Google Shape;3235;p17"/>
            <p:cNvGrpSpPr/>
            <p:nvPr/>
          </p:nvGrpSpPr>
          <p:grpSpPr>
            <a:xfrm>
              <a:off x="0" y="5557750"/>
              <a:ext cx="283827" cy="283827"/>
              <a:chOff x="0" y="0"/>
              <a:chExt cx="812800" cy="812800"/>
            </a:xfrm>
          </p:grpSpPr>
          <p:sp>
            <p:nvSpPr>
              <p:cNvPr id="3236" name="Google Shape;3236;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7" name="Google Shape;3237;p17"/>
              <p:cNvSpPr txBox="1"/>
              <p:nvPr/>
            </p:nvSpPr>
            <p:spPr>
              <a:xfrm>
                <a:off x="76200" y="28575"/>
                <a:ext cx="660400" cy="708025"/>
              </a:xfrm>
              <a:prstGeom prst="rect">
                <a:avLst/>
              </a:prstGeom>
              <a:noFill/>
              <a:ln>
                <a:noFill/>
              </a:ln>
            </p:spPr>
            <p:txBody>
              <a:bodyPr anchorCtr="0" anchor="ctr" bIns="53275" lIns="53275" spcFirstLastPara="1" rIns="53275" wrap="square" tIns="532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38" name="Google Shape;3238;p17"/>
            <p:cNvGrpSpPr/>
            <p:nvPr/>
          </p:nvGrpSpPr>
          <p:grpSpPr>
            <a:xfrm>
              <a:off x="880337" y="5557750"/>
              <a:ext cx="283827" cy="283827"/>
              <a:chOff x="0" y="0"/>
              <a:chExt cx="812800" cy="812800"/>
            </a:xfrm>
          </p:grpSpPr>
          <p:sp>
            <p:nvSpPr>
              <p:cNvPr id="3239" name="Google Shape;3239;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0" name="Google Shape;3240;p17"/>
              <p:cNvSpPr txBox="1"/>
              <p:nvPr/>
            </p:nvSpPr>
            <p:spPr>
              <a:xfrm>
                <a:off x="76200" y="28575"/>
                <a:ext cx="660400" cy="708025"/>
              </a:xfrm>
              <a:prstGeom prst="rect">
                <a:avLst/>
              </a:prstGeom>
              <a:noFill/>
              <a:ln>
                <a:noFill/>
              </a:ln>
            </p:spPr>
            <p:txBody>
              <a:bodyPr anchorCtr="0" anchor="ctr" bIns="53275" lIns="53275" spcFirstLastPara="1" rIns="53275" wrap="square" tIns="532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41" name="Google Shape;3241;p17"/>
            <p:cNvGrpSpPr/>
            <p:nvPr/>
          </p:nvGrpSpPr>
          <p:grpSpPr>
            <a:xfrm>
              <a:off x="1760674" y="5557750"/>
              <a:ext cx="283827" cy="283827"/>
              <a:chOff x="0" y="0"/>
              <a:chExt cx="812800" cy="812800"/>
            </a:xfrm>
          </p:grpSpPr>
          <p:sp>
            <p:nvSpPr>
              <p:cNvPr id="3242" name="Google Shape;3242;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3" name="Google Shape;3243;p17"/>
              <p:cNvSpPr txBox="1"/>
              <p:nvPr/>
            </p:nvSpPr>
            <p:spPr>
              <a:xfrm>
                <a:off x="76200" y="28575"/>
                <a:ext cx="660400" cy="708025"/>
              </a:xfrm>
              <a:prstGeom prst="rect">
                <a:avLst/>
              </a:prstGeom>
              <a:noFill/>
              <a:ln>
                <a:noFill/>
              </a:ln>
            </p:spPr>
            <p:txBody>
              <a:bodyPr anchorCtr="0" anchor="ctr" bIns="53275" lIns="53275" spcFirstLastPara="1" rIns="53275" wrap="square" tIns="532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3244" name="Google Shape;3244;p17"/>
          <p:cNvSpPr txBox="1"/>
          <p:nvPr/>
        </p:nvSpPr>
        <p:spPr>
          <a:xfrm>
            <a:off x="1287989" y="3568450"/>
            <a:ext cx="7304594" cy="170116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1000" u="none" cap="none" strike="noStrike">
                <a:solidFill>
                  <a:srgbClr val="000000"/>
                </a:solidFill>
                <a:latin typeface="Exo 2"/>
                <a:ea typeface="Exo 2"/>
                <a:cs typeface="Exo 2"/>
                <a:sym typeface="Exo 2"/>
              </a:rPr>
              <a:t>WELCOME!</a:t>
            </a:r>
            <a:endParaRPr/>
          </a:p>
        </p:txBody>
      </p:sp>
      <p:sp>
        <p:nvSpPr>
          <p:cNvPr id="3245" name="Google Shape;3245;p17"/>
          <p:cNvSpPr txBox="1"/>
          <p:nvPr/>
        </p:nvSpPr>
        <p:spPr>
          <a:xfrm>
            <a:off x="1287989" y="5484975"/>
            <a:ext cx="7199700" cy="761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00" u="none" cap="none" strike="noStrike">
                <a:solidFill>
                  <a:srgbClr val="000000"/>
                </a:solidFill>
                <a:latin typeface="Alegreya Sans"/>
                <a:ea typeface="Alegreya Sans"/>
                <a:cs typeface="Alegreya Sans"/>
                <a:sym typeface="Alegreya Sans"/>
              </a:rPr>
              <a:t>I'm Rain, and I'll be sharing with you my beautiful ideas. </a:t>
            </a:r>
            <a:endParaRPr/>
          </a:p>
          <a:p>
            <a:pPr indent="0" lvl="0" marL="0" marR="0" rtl="0" algn="l">
              <a:lnSpc>
                <a:spcPct val="115000"/>
              </a:lnSpc>
              <a:spcBef>
                <a:spcPts val="0"/>
              </a:spcBef>
              <a:spcAft>
                <a:spcPts val="0"/>
              </a:spcAft>
              <a:buNone/>
            </a:pPr>
            <a:r>
              <a:rPr b="0" i="0" lang="en-US" sz="2300" u="none" cap="none" strike="noStrike">
                <a:solidFill>
                  <a:srgbClr val="000000"/>
                </a:solidFill>
                <a:latin typeface="Alegreya Sans"/>
                <a:ea typeface="Alegreya Sans"/>
                <a:cs typeface="Alegreya Sans"/>
                <a:sym typeface="Alegreya Sans"/>
              </a:rPr>
              <a:t>Follow me at @reallygreatsite to learn more. </a:t>
            </a:r>
            <a:endParaRPr/>
          </a:p>
        </p:txBody>
      </p:sp>
      <p:pic>
        <p:nvPicPr>
          <p:cNvPr id="3246" name="Google Shape;3246;p17"/>
          <p:cNvPicPr preferRelativeResize="0"/>
          <p:nvPr/>
        </p:nvPicPr>
        <p:blipFill>
          <a:blip r:embed="rId5">
            <a:alphaModFix/>
          </a:blip>
          <a:stretch>
            <a:fillRect/>
          </a:stretch>
        </p:blipFill>
        <p:spPr>
          <a:xfrm>
            <a:off x="9133325" y="726462"/>
            <a:ext cx="8834075" cy="8834075"/>
          </a:xfrm>
          <a:prstGeom prst="rect">
            <a:avLst/>
          </a:prstGeom>
          <a:noFill/>
          <a:ln>
            <a:noFill/>
          </a:ln>
        </p:spPr>
      </p:pic>
      <p:grpSp>
        <p:nvGrpSpPr>
          <p:cNvPr id="3247" name="Google Shape;3247;p17"/>
          <p:cNvGrpSpPr/>
          <p:nvPr/>
        </p:nvGrpSpPr>
        <p:grpSpPr>
          <a:xfrm>
            <a:off x="9142087" y="790539"/>
            <a:ext cx="4209273" cy="1285364"/>
            <a:chOff x="0" y="0"/>
            <a:chExt cx="5612364" cy="1713818"/>
          </a:xfrm>
        </p:grpSpPr>
        <p:grpSp>
          <p:nvGrpSpPr>
            <p:cNvPr id="3248" name="Google Shape;3248;p17"/>
            <p:cNvGrpSpPr/>
            <p:nvPr/>
          </p:nvGrpSpPr>
          <p:grpSpPr>
            <a:xfrm>
              <a:off x="1034249" y="0"/>
              <a:ext cx="635555" cy="635555"/>
              <a:chOff x="0" y="0"/>
              <a:chExt cx="812800" cy="812800"/>
            </a:xfrm>
          </p:grpSpPr>
          <p:sp>
            <p:nvSpPr>
              <p:cNvPr id="3249" name="Google Shape;3249;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0" name="Google Shape;3250;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51" name="Google Shape;3251;p17"/>
            <p:cNvGrpSpPr/>
            <p:nvPr/>
          </p:nvGrpSpPr>
          <p:grpSpPr>
            <a:xfrm>
              <a:off x="3005529" y="0"/>
              <a:ext cx="635555" cy="635555"/>
              <a:chOff x="0" y="0"/>
              <a:chExt cx="812800" cy="812800"/>
            </a:xfrm>
          </p:grpSpPr>
          <p:sp>
            <p:nvSpPr>
              <p:cNvPr id="3252" name="Google Shape;3252;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3" name="Google Shape;3253;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54" name="Google Shape;3254;p17"/>
            <p:cNvGrpSpPr/>
            <p:nvPr/>
          </p:nvGrpSpPr>
          <p:grpSpPr>
            <a:xfrm>
              <a:off x="4976809" y="0"/>
              <a:ext cx="635555" cy="635555"/>
              <a:chOff x="0" y="0"/>
              <a:chExt cx="812800" cy="812800"/>
            </a:xfrm>
          </p:grpSpPr>
          <p:sp>
            <p:nvSpPr>
              <p:cNvPr id="3255" name="Google Shape;3255;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6" name="Google Shape;3256;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57" name="Google Shape;3257;p17"/>
            <p:cNvGrpSpPr/>
            <p:nvPr/>
          </p:nvGrpSpPr>
          <p:grpSpPr>
            <a:xfrm>
              <a:off x="0" y="1078263"/>
              <a:ext cx="635555" cy="635555"/>
              <a:chOff x="0" y="0"/>
              <a:chExt cx="812800" cy="812800"/>
            </a:xfrm>
          </p:grpSpPr>
          <p:sp>
            <p:nvSpPr>
              <p:cNvPr id="3258" name="Google Shape;3258;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9" name="Google Shape;3259;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60" name="Google Shape;3260;p17"/>
            <p:cNvGrpSpPr/>
            <p:nvPr/>
          </p:nvGrpSpPr>
          <p:grpSpPr>
            <a:xfrm>
              <a:off x="1971280" y="1078263"/>
              <a:ext cx="635555" cy="635555"/>
              <a:chOff x="0" y="0"/>
              <a:chExt cx="812800" cy="812800"/>
            </a:xfrm>
          </p:grpSpPr>
          <p:sp>
            <p:nvSpPr>
              <p:cNvPr id="3261" name="Google Shape;3261;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2" name="Google Shape;3262;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63" name="Google Shape;3263;p17"/>
            <p:cNvGrpSpPr/>
            <p:nvPr/>
          </p:nvGrpSpPr>
          <p:grpSpPr>
            <a:xfrm>
              <a:off x="3942560" y="1078263"/>
              <a:ext cx="635555" cy="635555"/>
              <a:chOff x="0" y="0"/>
              <a:chExt cx="812800" cy="812800"/>
            </a:xfrm>
          </p:grpSpPr>
          <p:sp>
            <p:nvSpPr>
              <p:cNvPr id="3264" name="Google Shape;3264;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5" name="Google Shape;3265;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3266" name="Google Shape;3266;p17"/>
          <p:cNvGrpSpPr/>
          <p:nvPr/>
        </p:nvGrpSpPr>
        <p:grpSpPr>
          <a:xfrm>
            <a:off x="8300289" y="7183644"/>
            <a:ext cx="4424809" cy="4647356"/>
            <a:chOff x="0" y="-19050"/>
            <a:chExt cx="792015" cy="831850"/>
          </a:xfrm>
        </p:grpSpPr>
        <p:sp>
          <p:nvSpPr>
            <p:cNvPr id="3267" name="Google Shape;3267;p17"/>
            <p:cNvSpPr/>
            <p:nvPr/>
          </p:nvSpPr>
          <p:spPr>
            <a:xfrm>
              <a:off x="0" y="0"/>
              <a:ext cx="792015" cy="812800"/>
            </a:xfrm>
            <a:custGeom>
              <a:rect b="b" l="l" r="r" t="t"/>
              <a:pathLst>
                <a:path extrusionOk="0" h="812800" w="792015">
                  <a:moveTo>
                    <a:pt x="396008" y="0"/>
                  </a:moveTo>
                  <a:cubicBezTo>
                    <a:pt x="177299" y="0"/>
                    <a:pt x="0" y="181951"/>
                    <a:pt x="0" y="406400"/>
                  </a:cubicBezTo>
                  <a:cubicBezTo>
                    <a:pt x="0" y="630849"/>
                    <a:pt x="177299" y="812800"/>
                    <a:pt x="396008" y="812800"/>
                  </a:cubicBezTo>
                  <a:cubicBezTo>
                    <a:pt x="614717" y="812800"/>
                    <a:pt x="792015" y="630849"/>
                    <a:pt x="792015" y="406400"/>
                  </a:cubicBezTo>
                  <a:cubicBezTo>
                    <a:pt x="792015" y="181951"/>
                    <a:pt x="614717" y="0"/>
                    <a:pt x="396008" y="0"/>
                  </a:cubicBezTo>
                  <a:close/>
                </a:path>
              </a:pathLst>
            </a:custGeom>
            <a:solidFill>
              <a:srgbClr val="000000">
                <a:alpha val="0"/>
              </a:srgbClr>
            </a:solidFill>
            <a:ln cap="sq" cmpd="sng" w="381000">
              <a:solidFill>
                <a:srgbClr val="FFA49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8" name="Google Shape;3268;p17"/>
            <p:cNvSpPr txBox="1"/>
            <p:nvPr/>
          </p:nvSpPr>
          <p:spPr>
            <a:xfrm>
              <a:off x="74251" y="-19050"/>
              <a:ext cx="643513"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69" name="Google Shape;3269;p17"/>
          <p:cNvSpPr/>
          <p:nvPr/>
        </p:nvSpPr>
        <p:spPr>
          <a:xfrm>
            <a:off x="15223782" y="-1199269"/>
            <a:ext cx="4222203" cy="4222203"/>
          </a:xfrm>
          <a:custGeom>
            <a:rect b="b" l="l" r="r" t="t"/>
            <a:pathLst>
              <a:path extrusionOk="0" h="4222203" w="4222203">
                <a:moveTo>
                  <a:pt x="0" y="0"/>
                </a:moveTo>
                <a:lnTo>
                  <a:pt x="4222203" y="0"/>
                </a:lnTo>
                <a:lnTo>
                  <a:pt x="4222203" y="4222203"/>
                </a:lnTo>
                <a:lnTo>
                  <a:pt x="0" y="4222203"/>
                </a:lnTo>
                <a:lnTo>
                  <a:pt x="0" y="0"/>
                </a:lnTo>
                <a:close/>
              </a:path>
            </a:pathLst>
          </a:custGeom>
          <a:blipFill rotWithShape="1">
            <a:blip r:embed="rId6">
              <a:alphaModFix/>
            </a:blip>
            <a:stretch>
              <a:fillRect b="0" l="0" r="0" t="0"/>
            </a:stretch>
          </a:blipFill>
          <a:ln>
            <a:noFill/>
          </a:ln>
        </p:spPr>
      </p:sp>
      <p:sp>
        <p:nvSpPr>
          <p:cNvPr id="3270" name="Google Shape;3270;p17"/>
          <p:cNvSpPr/>
          <p:nvPr/>
        </p:nvSpPr>
        <p:spPr>
          <a:xfrm>
            <a:off x="3185738" y="355600"/>
            <a:ext cx="2471351" cy="2057400"/>
          </a:xfrm>
          <a:custGeom>
            <a:rect b="b" l="l" r="r" t="t"/>
            <a:pathLst>
              <a:path extrusionOk="0" h="2057400" w="2471351">
                <a:moveTo>
                  <a:pt x="0" y="0"/>
                </a:moveTo>
                <a:lnTo>
                  <a:pt x="2471351" y="0"/>
                </a:lnTo>
                <a:lnTo>
                  <a:pt x="2471351" y="2057400"/>
                </a:lnTo>
                <a:lnTo>
                  <a:pt x="0" y="2057400"/>
                </a:lnTo>
                <a:lnTo>
                  <a:pt x="0" y="0"/>
                </a:lnTo>
                <a:close/>
              </a:path>
            </a:pathLst>
          </a:custGeom>
          <a:blipFill rotWithShape="1">
            <a:blip r:embed="rId7">
              <a:alphaModFix/>
            </a:blip>
            <a:stretch>
              <a:fillRect b="0" l="0" r="0" t="0"/>
            </a:stretch>
          </a:blipFill>
          <a:ln>
            <a:noFill/>
          </a:ln>
        </p:spPr>
      </p:sp>
    </p:spTree>
  </p:cSld>
  <p:clrMapOvr>
    <a:masterClrMapping/>
  </p:clrMapOvr>
  <p:transition spd="med">
    <p:push/>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5E2"/>
        </a:solidFill>
      </p:bgPr>
    </p:bg>
    <p:spTree>
      <p:nvGrpSpPr>
        <p:cNvPr id="3274" name="Shape 3274"/>
        <p:cNvGrpSpPr/>
        <p:nvPr/>
      </p:nvGrpSpPr>
      <p:grpSpPr>
        <a:xfrm>
          <a:off x="0" y="0"/>
          <a:ext cx="0" cy="0"/>
          <a:chOff x="0" y="0"/>
          <a:chExt cx="0" cy="0"/>
        </a:xfrm>
      </p:grpSpPr>
      <p:grpSp>
        <p:nvGrpSpPr>
          <p:cNvPr id="3275" name="Google Shape;3275;p18"/>
          <p:cNvGrpSpPr/>
          <p:nvPr/>
        </p:nvGrpSpPr>
        <p:grpSpPr>
          <a:xfrm>
            <a:off x="8312924" y="7106635"/>
            <a:ext cx="6124826" cy="1130553"/>
            <a:chOff x="0" y="-95250"/>
            <a:chExt cx="1613123" cy="297759"/>
          </a:xfrm>
        </p:grpSpPr>
        <p:sp>
          <p:nvSpPr>
            <p:cNvPr id="3276" name="Google Shape;3276;p18"/>
            <p:cNvSpPr/>
            <p:nvPr/>
          </p:nvSpPr>
          <p:spPr>
            <a:xfrm>
              <a:off x="0" y="0"/>
              <a:ext cx="1613123" cy="202509"/>
            </a:xfrm>
            <a:custGeom>
              <a:rect b="b" l="l" r="r" t="t"/>
              <a:pathLst>
                <a:path extrusionOk="0" h="202509" w="1613123">
                  <a:moveTo>
                    <a:pt x="0" y="0"/>
                  </a:moveTo>
                  <a:lnTo>
                    <a:pt x="1613123" y="0"/>
                  </a:lnTo>
                  <a:lnTo>
                    <a:pt x="1613123" y="202509"/>
                  </a:lnTo>
                  <a:lnTo>
                    <a:pt x="0" y="202509"/>
                  </a:lnTo>
                  <a:close/>
                </a:path>
              </a:pathLst>
            </a:custGeom>
            <a:solidFill>
              <a:srgbClr val="000000"/>
            </a:solidFill>
            <a:ln>
              <a:noFill/>
            </a:ln>
          </p:spPr>
        </p:sp>
        <p:sp>
          <p:nvSpPr>
            <p:cNvPr id="3277" name="Google Shape;3277;p18"/>
            <p:cNvSpPr txBox="1"/>
            <p:nvPr/>
          </p:nvSpPr>
          <p:spPr>
            <a:xfrm>
              <a:off x="0" y="-95250"/>
              <a:ext cx="1613123" cy="29775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78" name="Google Shape;3278;p18"/>
          <p:cNvGrpSpPr/>
          <p:nvPr/>
        </p:nvGrpSpPr>
        <p:grpSpPr>
          <a:xfrm>
            <a:off x="8217400" y="7016507"/>
            <a:ext cx="6124826" cy="1130553"/>
            <a:chOff x="0" y="-95250"/>
            <a:chExt cx="1613123" cy="297759"/>
          </a:xfrm>
        </p:grpSpPr>
        <p:sp>
          <p:nvSpPr>
            <p:cNvPr id="3279" name="Google Shape;3279;p18"/>
            <p:cNvSpPr/>
            <p:nvPr/>
          </p:nvSpPr>
          <p:spPr>
            <a:xfrm>
              <a:off x="0" y="0"/>
              <a:ext cx="1613123" cy="202509"/>
            </a:xfrm>
            <a:custGeom>
              <a:rect b="b" l="l" r="r" t="t"/>
              <a:pathLst>
                <a:path extrusionOk="0" h="202509" w="1613123">
                  <a:moveTo>
                    <a:pt x="0" y="0"/>
                  </a:moveTo>
                  <a:lnTo>
                    <a:pt x="1613123" y="0"/>
                  </a:lnTo>
                  <a:lnTo>
                    <a:pt x="1613123" y="202509"/>
                  </a:lnTo>
                  <a:lnTo>
                    <a:pt x="0" y="202509"/>
                  </a:lnTo>
                  <a:close/>
                </a:path>
              </a:pathLst>
            </a:custGeom>
            <a:solidFill>
              <a:srgbClr val="FFE17E"/>
            </a:solidFill>
            <a:ln>
              <a:noFill/>
            </a:ln>
          </p:spPr>
        </p:sp>
        <p:sp>
          <p:nvSpPr>
            <p:cNvPr id="3280" name="Google Shape;3280;p18"/>
            <p:cNvSpPr txBox="1"/>
            <p:nvPr/>
          </p:nvSpPr>
          <p:spPr>
            <a:xfrm>
              <a:off x="0" y="-95250"/>
              <a:ext cx="1613123" cy="29775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81" name="Google Shape;3281;p18"/>
          <p:cNvGrpSpPr/>
          <p:nvPr/>
        </p:nvGrpSpPr>
        <p:grpSpPr>
          <a:xfrm>
            <a:off x="8340216" y="4658728"/>
            <a:ext cx="6097534" cy="1130553"/>
            <a:chOff x="0" y="-95250"/>
            <a:chExt cx="1605935" cy="297759"/>
          </a:xfrm>
        </p:grpSpPr>
        <p:sp>
          <p:nvSpPr>
            <p:cNvPr id="3282" name="Google Shape;3282;p18"/>
            <p:cNvSpPr/>
            <p:nvPr/>
          </p:nvSpPr>
          <p:spPr>
            <a:xfrm>
              <a:off x="0" y="0"/>
              <a:ext cx="1605935" cy="202509"/>
            </a:xfrm>
            <a:custGeom>
              <a:rect b="b" l="l" r="r" t="t"/>
              <a:pathLst>
                <a:path extrusionOk="0" h="202509" w="1605935">
                  <a:moveTo>
                    <a:pt x="0" y="0"/>
                  </a:moveTo>
                  <a:lnTo>
                    <a:pt x="1605935" y="0"/>
                  </a:lnTo>
                  <a:lnTo>
                    <a:pt x="1605935" y="202509"/>
                  </a:lnTo>
                  <a:lnTo>
                    <a:pt x="0" y="202509"/>
                  </a:lnTo>
                  <a:close/>
                </a:path>
              </a:pathLst>
            </a:custGeom>
            <a:solidFill>
              <a:srgbClr val="000000"/>
            </a:solidFill>
            <a:ln>
              <a:noFill/>
            </a:ln>
          </p:spPr>
        </p:sp>
        <p:sp>
          <p:nvSpPr>
            <p:cNvPr id="3283" name="Google Shape;3283;p18"/>
            <p:cNvSpPr txBox="1"/>
            <p:nvPr/>
          </p:nvSpPr>
          <p:spPr>
            <a:xfrm>
              <a:off x="0" y="-95250"/>
              <a:ext cx="1605935" cy="29775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84" name="Google Shape;3284;p18"/>
          <p:cNvGrpSpPr/>
          <p:nvPr/>
        </p:nvGrpSpPr>
        <p:grpSpPr>
          <a:xfrm>
            <a:off x="8217400" y="4572372"/>
            <a:ext cx="6124826" cy="1130553"/>
            <a:chOff x="0" y="-95250"/>
            <a:chExt cx="1613123" cy="297759"/>
          </a:xfrm>
        </p:grpSpPr>
        <p:sp>
          <p:nvSpPr>
            <p:cNvPr id="3285" name="Google Shape;3285;p18"/>
            <p:cNvSpPr/>
            <p:nvPr/>
          </p:nvSpPr>
          <p:spPr>
            <a:xfrm>
              <a:off x="0" y="0"/>
              <a:ext cx="1613123" cy="202509"/>
            </a:xfrm>
            <a:custGeom>
              <a:rect b="b" l="l" r="r" t="t"/>
              <a:pathLst>
                <a:path extrusionOk="0" h="202509" w="1613123">
                  <a:moveTo>
                    <a:pt x="0" y="0"/>
                  </a:moveTo>
                  <a:lnTo>
                    <a:pt x="1613123" y="0"/>
                  </a:lnTo>
                  <a:lnTo>
                    <a:pt x="1613123" y="202509"/>
                  </a:lnTo>
                  <a:lnTo>
                    <a:pt x="0" y="202509"/>
                  </a:lnTo>
                  <a:close/>
                </a:path>
              </a:pathLst>
            </a:custGeom>
            <a:solidFill>
              <a:srgbClr val="FFE17E"/>
            </a:solidFill>
            <a:ln>
              <a:noFill/>
            </a:ln>
          </p:spPr>
        </p:sp>
        <p:sp>
          <p:nvSpPr>
            <p:cNvPr id="3286" name="Google Shape;3286;p18"/>
            <p:cNvSpPr txBox="1"/>
            <p:nvPr/>
          </p:nvSpPr>
          <p:spPr>
            <a:xfrm>
              <a:off x="0" y="-95250"/>
              <a:ext cx="1613123" cy="29775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87" name="Google Shape;3287;p18"/>
          <p:cNvSpPr/>
          <p:nvPr/>
        </p:nvSpPr>
        <p:spPr>
          <a:xfrm flipH="1">
            <a:off x="12895726" y="-300616"/>
            <a:ext cx="5459860" cy="5234641"/>
          </a:xfrm>
          <a:custGeom>
            <a:rect b="b" l="l" r="r" t="t"/>
            <a:pathLst>
              <a:path extrusionOk="0" h="5234641" w="5459860">
                <a:moveTo>
                  <a:pt x="5459860" y="0"/>
                </a:moveTo>
                <a:lnTo>
                  <a:pt x="0" y="0"/>
                </a:lnTo>
                <a:lnTo>
                  <a:pt x="0" y="5234640"/>
                </a:lnTo>
                <a:lnTo>
                  <a:pt x="5459860" y="5234640"/>
                </a:lnTo>
                <a:lnTo>
                  <a:pt x="5459860" y="0"/>
                </a:lnTo>
                <a:close/>
              </a:path>
            </a:pathLst>
          </a:custGeom>
          <a:blipFill rotWithShape="1">
            <a:blip r:embed="rId3">
              <a:alphaModFix/>
            </a:blip>
            <a:stretch>
              <a:fillRect b="0" l="0" r="0" t="0"/>
            </a:stretch>
          </a:blipFill>
          <a:ln>
            <a:noFill/>
          </a:ln>
        </p:spPr>
      </p:sp>
      <p:grpSp>
        <p:nvGrpSpPr>
          <p:cNvPr id="3288" name="Google Shape;3288;p18"/>
          <p:cNvGrpSpPr/>
          <p:nvPr/>
        </p:nvGrpSpPr>
        <p:grpSpPr>
          <a:xfrm>
            <a:off x="12471946" y="-197188"/>
            <a:ext cx="1340191" cy="3123562"/>
            <a:chOff x="0" y="0"/>
            <a:chExt cx="1786921" cy="4164750"/>
          </a:xfrm>
        </p:grpSpPr>
        <p:grpSp>
          <p:nvGrpSpPr>
            <p:cNvPr id="3289" name="Google Shape;3289;p18"/>
            <p:cNvGrpSpPr/>
            <p:nvPr/>
          </p:nvGrpSpPr>
          <p:grpSpPr>
            <a:xfrm>
              <a:off x="329295" y="0"/>
              <a:ext cx="202354" cy="202354"/>
              <a:chOff x="0" y="0"/>
              <a:chExt cx="812800" cy="812800"/>
            </a:xfrm>
          </p:grpSpPr>
          <p:sp>
            <p:nvSpPr>
              <p:cNvPr id="3290" name="Google Shape;3290;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1" name="Google Shape;3291;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92" name="Google Shape;3292;p18"/>
            <p:cNvGrpSpPr/>
            <p:nvPr/>
          </p:nvGrpSpPr>
          <p:grpSpPr>
            <a:xfrm>
              <a:off x="956931" y="0"/>
              <a:ext cx="202354" cy="202354"/>
              <a:chOff x="0" y="0"/>
              <a:chExt cx="812800" cy="812800"/>
            </a:xfrm>
          </p:grpSpPr>
          <p:sp>
            <p:nvSpPr>
              <p:cNvPr id="3293" name="Google Shape;3293;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4" name="Google Shape;3294;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95" name="Google Shape;3295;p18"/>
            <p:cNvGrpSpPr/>
            <p:nvPr/>
          </p:nvGrpSpPr>
          <p:grpSpPr>
            <a:xfrm>
              <a:off x="1584567" y="0"/>
              <a:ext cx="202354" cy="202354"/>
              <a:chOff x="0" y="0"/>
              <a:chExt cx="812800" cy="812800"/>
            </a:xfrm>
          </p:grpSpPr>
          <p:sp>
            <p:nvSpPr>
              <p:cNvPr id="3296" name="Google Shape;3296;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7" name="Google Shape;3297;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98" name="Google Shape;3298;p18"/>
            <p:cNvGrpSpPr/>
            <p:nvPr/>
          </p:nvGrpSpPr>
          <p:grpSpPr>
            <a:xfrm>
              <a:off x="0" y="343308"/>
              <a:ext cx="202354" cy="202354"/>
              <a:chOff x="0" y="0"/>
              <a:chExt cx="812800" cy="812800"/>
            </a:xfrm>
          </p:grpSpPr>
          <p:sp>
            <p:nvSpPr>
              <p:cNvPr id="3299" name="Google Shape;3299;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0" name="Google Shape;3300;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01" name="Google Shape;3301;p18"/>
            <p:cNvGrpSpPr/>
            <p:nvPr/>
          </p:nvGrpSpPr>
          <p:grpSpPr>
            <a:xfrm>
              <a:off x="627636" y="343308"/>
              <a:ext cx="202354" cy="202354"/>
              <a:chOff x="0" y="0"/>
              <a:chExt cx="812800" cy="812800"/>
            </a:xfrm>
          </p:grpSpPr>
          <p:sp>
            <p:nvSpPr>
              <p:cNvPr id="3302" name="Google Shape;3302;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3" name="Google Shape;3303;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04" name="Google Shape;3304;p18"/>
            <p:cNvGrpSpPr/>
            <p:nvPr/>
          </p:nvGrpSpPr>
          <p:grpSpPr>
            <a:xfrm>
              <a:off x="1255272" y="343308"/>
              <a:ext cx="202354" cy="202354"/>
              <a:chOff x="0" y="0"/>
              <a:chExt cx="812800" cy="812800"/>
            </a:xfrm>
          </p:grpSpPr>
          <p:sp>
            <p:nvSpPr>
              <p:cNvPr id="3305" name="Google Shape;3305;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6" name="Google Shape;3306;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07" name="Google Shape;3307;p18"/>
            <p:cNvGrpSpPr/>
            <p:nvPr/>
          </p:nvGrpSpPr>
          <p:grpSpPr>
            <a:xfrm>
              <a:off x="329295" y="723818"/>
              <a:ext cx="202354" cy="202354"/>
              <a:chOff x="0" y="0"/>
              <a:chExt cx="812800" cy="812800"/>
            </a:xfrm>
          </p:grpSpPr>
          <p:sp>
            <p:nvSpPr>
              <p:cNvPr id="3308" name="Google Shape;3308;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9" name="Google Shape;3309;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10" name="Google Shape;3310;p18"/>
            <p:cNvGrpSpPr/>
            <p:nvPr/>
          </p:nvGrpSpPr>
          <p:grpSpPr>
            <a:xfrm>
              <a:off x="956931" y="723818"/>
              <a:ext cx="202354" cy="202354"/>
              <a:chOff x="0" y="0"/>
              <a:chExt cx="812800" cy="812800"/>
            </a:xfrm>
          </p:grpSpPr>
          <p:sp>
            <p:nvSpPr>
              <p:cNvPr id="3311" name="Google Shape;3311;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2" name="Google Shape;3312;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13" name="Google Shape;3313;p18"/>
            <p:cNvGrpSpPr/>
            <p:nvPr/>
          </p:nvGrpSpPr>
          <p:grpSpPr>
            <a:xfrm>
              <a:off x="1584567" y="723818"/>
              <a:ext cx="202354" cy="202354"/>
              <a:chOff x="0" y="0"/>
              <a:chExt cx="812800" cy="812800"/>
            </a:xfrm>
          </p:grpSpPr>
          <p:sp>
            <p:nvSpPr>
              <p:cNvPr id="3314" name="Google Shape;3314;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5" name="Google Shape;3315;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16" name="Google Shape;3316;p18"/>
            <p:cNvGrpSpPr/>
            <p:nvPr/>
          </p:nvGrpSpPr>
          <p:grpSpPr>
            <a:xfrm>
              <a:off x="0" y="1067126"/>
              <a:ext cx="202354" cy="202354"/>
              <a:chOff x="0" y="0"/>
              <a:chExt cx="812800" cy="812800"/>
            </a:xfrm>
          </p:grpSpPr>
          <p:sp>
            <p:nvSpPr>
              <p:cNvPr id="3317" name="Google Shape;3317;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8" name="Google Shape;3318;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19" name="Google Shape;3319;p18"/>
            <p:cNvGrpSpPr/>
            <p:nvPr/>
          </p:nvGrpSpPr>
          <p:grpSpPr>
            <a:xfrm>
              <a:off x="627636" y="1067126"/>
              <a:ext cx="202354" cy="202354"/>
              <a:chOff x="0" y="0"/>
              <a:chExt cx="812800" cy="812800"/>
            </a:xfrm>
          </p:grpSpPr>
          <p:sp>
            <p:nvSpPr>
              <p:cNvPr id="3320" name="Google Shape;3320;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1" name="Google Shape;3321;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22" name="Google Shape;3322;p18"/>
            <p:cNvGrpSpPr/>
            <p:nvPr/>
          </p:nvGrpSpPr>
          <p:grpSpPr>
            <a:xfrm>
              <a:off x="1255272" y="1067126"/>
              <a:ext cx="202354" cy="202354"/>
              <a:chOff x="0" y="0"/>
              <a:chExt cx="812800" cy="812800"/>
            </a:xfrm>
          </p:grpSpPr>
          <p:sp>
            <p:nvSpPr>
              <p:cNvPr id="3323" name="Google Shape;3323;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4" name="Google Shape;3324;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25" name="Google Shape;3325;p18"/>
            <p:cNvGrpSpPr/>
            <p:nvPr/>
          </p:nvGrpSpPr>
          <p:grpSpPr>
            <a:xfrm>
              <a:off x="329295" y="1447635"/>
              <a:ext cx="202354" cy="202354"/>
              <a:chOff x="0" y="0"/>
              <a:chExt cx="812800" cy="812800"/>
            </a:xfrm>
          </p:grpSpPr>
          <p:sp>
            <p:nvSpPr>
              <p:cNvPr id="3326" name="Google Shape;3326;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7" name="Google Shape;3327;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28" name="Google Shape;3328;p18"/>
            <p:cNvGrpSpPr/>
            <p:nvPr/>
          </p:nvGrpSpPr>
          <p:grpSpPr>
            <a:xfrm>
              <a:off x="956931" y="1447635"/>
              <a:ext cx="202354" cy="202354"/>
              <a:chOff x="0" y="0"/>
              <a:chExt cx="812800" cy="812800"/>
            </a:xfrm>
          </p:grpSpPr>
          <p:sp>
            <p:nvSpPr>
              <p:cNvPr id="3329" name="Google Shape;3329;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0" name="Google Shape;3330;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31" name="Google Shape;3331;p18"/>
            <p:cNvGrpSpPr/>
            <p:nvPr/>
          </p:nvGrpSpPr>
          <p:grpSpPr>
            <a:xfrm>
              <a:off x="1584567" y="1447635"/>
              <a:ext cx="202354" cy="202354"/>
              <a:chOff x="0" y="0"/>
              <a:chExt cx="812800" cy="812800"/>
            </a:xfrm>
          </p:grpSpPr>
          <p:sp>
            <p:nvSpPr>
              <p:cNvPr id="3332" name="Google Shape;3332;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3" name="Google Shape;3333;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34" name="Google Shape;3334;p18"/>
            <p:cNvGrpSpPr/>
            <p:nvPr/>
          </p:nvGrpSpPr>
          <p:grpSpPr>
            <a:xfrm>
              <a:off x="0" y="1790944"/>
              <a:ext cx="202354" cy="202354"/>
              <a:chOff x="0" y="0"/>
              <a:chExt cx="812800" cy="812800"/>
            </a:xfrm>
          </p:grpSpPr>
          <p:sp>
            <p:nvSpPr>
              <p:cNvPr id="3335" name="Google Shape;3335;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6" name="Google Shape;3336;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37" name="Google Shape;3337;p18"/>
            <p:cNvGrpSpPr/>
            <p:nvPr/>
          </p:nvGrpSpPr>
          <p:grpSpPr>
            <a:xfrm>
              <a:off x="627636" y="1790944"/>
              <a:ext cx="202354" cy="202354"/>
              <a:chOff x="0" y="0"/>
              <a:chExt cx="812800" cy="812800"/>
            </a:xfrm>
          </p:grpSpPr>
          <p:sp>
            <p:nvSpPr>
              <p:cNvPr id="3338" name="Google Shape;3338;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9" name="Google Shape;3339;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40" name="Google Shape;3340;p18"/>
            <p:cNvGrpSpPr/>
            <p:nvPr/>
          </p:nvGrpSpPr>
          <p:grpSpPr>
            <a:xfrm>
              <a:off x="1255272" y="1790944"/>
              <a:ext cx="202354" cy="202354"/>
              <a:chOff x="0" y="0"/>
              <a:chExt cx="812800" cy="812800"/>
            </a:xfrm>
          </p:grpSpPr>
          <p:sp>
            <p:nvSpPr>
              <p:cNvPr id="3341" name="Google Shape;3341;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2" name="Google Shape;3342;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43" name="Google Shape;3343;p18"/>
            <p:cNvGrpSpPr/>
            <p:nvPr/>
          </p:nvGrpSpPr>
          <p:grpSpPr>
            <a:xfrm>
              <a:off x="329295" y="2171453"/>
              <a:ext cx="202354" cy="202354"/>
              <a:chOff x="0" y="0"/>
              <a:chExt cx="812800" cy="812800"/>
            </a:xfrm>
          </p:grpSpPr>
          <p:sp>
            <p:nvSpPr>
              <p:cNvPr id="3344" name="Google Shape;3344;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5" name="Google Shape;3345;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46" name="Google Shape;3346;p18"/>
            <p:cNvGrpSpPr/>
            <p:nvPr/>
          </p:nvGrpSpPr>
          <p:grpSpPr>
            <a:xfrm>
              <a:off x="956931" y="2171453"/>
              <a:ext cx="202354" cy="202354"/>
              <a:chOff x="0" y="0"/>
              <a:chExt cx="812800" cy="812800"/>
            </a:xfrm>
          </p:grpSpPr>
          <p:sp>
            <p:nvSpPr>
              <p:cNvPr id="3347" name="Google Shape;3347;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8" name="Google Shape;3348;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49" name="Google Shape;3349;p18"/>
            <p:cNvGrpSpPr/>
            <p:nvPr/>
          </p:nvGrpSpPr>
          <p:grpSpPr>
            <a:xfrm>
              <a:off x="1584567" y="2171453"/>
              <a:ext cx="202354" cy="202354"/>
              <a:chOff x="0" y="0"/>
              <a:chExt cx="812800" cy="812800"/>
            </a:xfrm>
          </p:grpSpPr>
          <p:sp>
            <p:nvSpPr>
              <p:cNvPr id="3350" name="Google Shape;3350;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1" name="Google Shape;3351;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52" name="Google Shape;3352;p18"/>
            <p:cNvGrpSpPr/>
            <p:nvPr/>
          </p:nvGrpSpPr>
          <p:grpSpPr>
            <a:xfrm>
              <a:off x="0" y="2514761"/>
              <a:ext cx="202354" cy="202354"/>
              <a:chOff x="0" y="0"/>
              <a:chExt cx="812800" cy="812800"/>
            </a:xfrm>
          </p:grpSpPr>
          <p:sp>
            <p:nvSpPr>
              <p:cNvPr id="3353" name="Google Shape;3353;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4" name="Google Shape;3354;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55" name="Google Shape;3355;p18"/>
            <p:cNvGrpSpPr/>
            <p:nvPr/>
          </p:nvGrpSpPr>
          <p:grpSpPr>
            <a:xfrm>
              <a:off x="627636" y="2514761"/>
              <a:ext cx="202354" cy="202354"/>
              <a:chOff x="0" y="0"/>
              <a:chExt cx="812800" cy="812800"/>
            </a:xfrm>
          </p:grpSpPr>
          <p:sp>
            <p:nvSpPr>
              <p:cNvPr id="3356" name="Google Shape;3356;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7" name="Google Shape;3357;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58" name="Google Shape;3358;p18"/>
            <p:cNvGrpSpPr/>
            <p:nvPr/>
          </p:nvGrpSpPr>
          <p:grpSpPr>
            <a:xfrm>
              <a:off x="1255272" y="2514761"/>
              <a:ext cx="202354" cy="202354"/>
              <a:chOff x="0" y="0"/>
              <a:chExt cx="812800" cy="812800"/>
            </a:xfrm>
          </p:grpSpPr>
          <p:sp>
            <p:nvSpPr>
              <p:cNvPr id="3359" name="Google Shape;3359;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0" name="Google Shape;3360;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61" name="Google Shape;3361;p18"/>
            <p:cNvGrpSpPr/>
            <p:nvPr/>
          </p:nvGrpSpPr>
          <p:grpSpPr>
            <a:xfrm>
              <a:off x="329295" y="2895270"/>
              <a:ext cx="202354" cy="202354"/>
              <a:chOff x="0" y="0"/>
              <a:chExt cx="812800" cy="812800"/>
            </a:xfrm>
          </p:grpSpPr>
          <p:sp>
            <p:nvSpPr>
              <p:cNvPr id="3362" name="Google Shape;3362;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3" name="Google Shape;3363;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64" name="Google Shape;3364;p18"/>
            <p:cNvGrpSpPr/>
            <p:nvPr/>
          </p:nvGrpSpPr>
          <p:grpSpPr>
            <a:xfrm>
              <a:off x="956931" y="2895270"/>
              <a:ext cx="202354" cy="202354"/>
              <a:chOff x="0" y="0"/>
              <a:chExt cx="812800" cy="812800"/>
            </a:xfrm>
          </p:grpSpPr>
          <p:sp>
            <p:nvSpPr>
              <p:cNvPr id="3365" name="Google Shape;3365;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6" name="Google Shape;3366;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67" name="Google Shape;3367;p18"/>
            <p:cNvGrpSpPr/>
            <p:nvPr/>
          </p:nvGrpSpPr>
          <p:grpSpPr>
            <a:xfrm>
              <a:off x="1584567" y="2895270"/>
              <a:ext cx="202354" cy="202354"/>
              <a:chOff x="0" y="0"/>
              <a:chExt cx="812800" cy="812800"/>
            </a:xfrm>
          </p:grpSpPr>
          <p:sp>
            <p:nvSpPr>
              <p:cNvPr id="3368" name="Google Shape;3368;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9" name="Google Shape;3369;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70" name="Google Shape;3370;p18"/>
            <p:cNvGrpSpPr/>
            <p:nvPr/>
          </p:nvGrpSpPr>
          <p:grpSpPr>
            <a:xfrm>
              <a:off x="0" y="3238579"/>
              <a:ext cx="202354" cy="202354"/>
              <a:chOff x="0" y="0"/>
              <a:chExt cx="812800" cy="812800"/>
            </a:xfrm>
          </p:grpSpPr>
          <p:sp>
            <p:nvSpPr>
              <p:cNvPr id="3371" name="Google Shape;3371;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2" name="Google Shape;3372;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73" name="Google Shape;3373;p18"/>
            <p:cNvGrpSpPr/>
            <p:nvPr/>
          </p:nvGrpSpPr>
          <p:grpSpPr>
            <a:xfrm>
              <a:off x="627636" y="3238579"/>
              <a:ext cx="202354" cy="202354"/>
              <a:chOff x="0" y="0"/>
              <a:chExt cx="812800" cy="812800"/>
            </a:xfrm>
          </p:grpSpPr>
          <p:sp>
            <p:nvSpPr>
              <p:cNvPr id="3374" name="Google Shape;3374;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5" name="Google Shape;3375;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76" name="Google Shape;3376;p18"/>
            <p:cNvGrpSpPr/>
            <p:nvPr/>
          </p:nvGrpSpPr>
          <p:grpSpPr>
            <a:xfrm>
              <a:off x="1255272" y="3238579"/>
              <a:ext cx="202354" cy="202354"/>
              <a:chOff x="0" y="0"/>
              <a:chExt cx="812800" cy="812800"/>
            </a:xfrm>
          </p:grpSpPr>
          <p:sp>
            <p:nvSpPr>
              <p:cNvPr id="3377" name="Google Shape;3377;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8" name="Google Shape;3378;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79" name="Google Shape;3379;p18"/>
            <p:cNvGrpSpPr/>
            <p:nvPr/>
          </p:nvGrpSpPr>
          <p:grpSpPr>
            <a:xfrm>
              <a:off x="329295" y="3619088"/>
              <a:ext cx="202354" cy="202354"/>
              <a:chOff x="0" y="0"/>
              <a:chExt cx="812800" cy="812800"/>
            </a:xfrm>
          </p:grpSpPr>
          <p:sp>
            <p:nvSpPr>
              <p:cNvPr id="3380" name="Google Shape;3380;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1" name="Google Shape;3381;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82" name="Google Shape;3382;p18"/>
            <p:cNvGrpSpPr/>
            <p:nvPr/>
          </p:nvGrpSpPr>
          <p:grpSpPr>
            <a:xfrm>
              <a:off x="956931" y="3619088"/>
              <a:ext cx="202354" cy="202354"/>
              <a:chOff x="0" y="0"/>
              <a:chExt cx="812800" cy="812800"/>
            </a:xfrm>
          </p:grpSpPr>
          <p:sp>
            <p:nvSpPr>
              <p:cNvPr id="3383" name="Google Shape;3383;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4" name="Google Shape;3384;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85" name="Google Shape;3385;p18"/>
            <p:cNvGrpSpPr/>
            <p:nvPr/>
          </p:nvGrpSpPr>
          <p:grpSpPr>
            <a:xfrm>
              <a:off x="1584567" y="3619088"/>
              <a:ext cx="202354" cy="202354"/>
              <a:chOff x="0" y="0"/>
              <a:chExt cx="812800" cy="812800"/>
            </a:xfrm>
          </p:grpSpPr>
          <p:sp>
            <p:nvSpPr>
              <p:cNvPr id="3386" name="Google Shape;3386;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7" name="Google Shape;3387;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88" name="Google Shape;3388;p18"/>
            <p:cNvGrpSpPr/>
            <p:nvPr/>
          </p:nvGrpSpPr>
          <p:grpSpPr>
            <a:xfrm>
              <a:off x="0" y="3962396"/>
              <a:ext cx="202354" cy="202354"/>
              <a:chOff x="0" y="0"/>
              <a:chExt cx="812800" cy="812800"/>
            </a:xfrm>
          </p:grpSpPr>
          <p:sp>
            <p:nvSpPr>
              <p:cNvPr id="3389" name="Google Shape;3389;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0" name="Google Shape;3390;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91" name="Google Shape;3391;p18"/>
            <p:cNvGrpSpPr/>
            <p:nvPr/>
          </p:nvGrpSpPr>
          <p:grpSpPr>
            <a:xfrm>
              <a:off x="627636" y="3962396"/>
              <a:ext cx="202354" cy="202354"/>
              <a:chOff x="0" y="0"/>
              <a:chExt cx="812800" cy="812800"/>
            </a:xfrm>
          </p:grpSpPr>
          <p:sp>
            <p:nvSpPr>
              <p:cNvPr id="3392" name="Google Shape;3392;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3" name="Google Shape;3393;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94" name="Google Shape;3394;p18"/>
            <p:cNvGrpSpPr/>
            <p:nvPr/>
          </p:nvGrpSpPr>
          <p:grpSpPr>
            <a:xfrm>
              <a:off x="1255272" y="3962396"/>
              <a:ext cx="202354" cy="202354"/>
              <a:chOff x="0" y="0"/>
              <a:chExt cx="812800" cy="812800"/>
            </a:xfrm>
          </p:grpSpPr>
          <p:sp>
            <p:nvSpPr>
              <p:cNvPr id="3395" name="Google Shape;3395;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6" name="Google Shape;3396;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3397" name="Google Shape;3397;p18"/>
          <p:cNvSpPr/>
          <p:nvPr/>
        </p:nvSpPr>
        <p:spPr>
          <a:xfrm rot="5400000">
            <a:off x="15005973" y="-4414884"/>
            <a:ext cx="7868287" cy="8382408"/>
          </a:xfrm>
          <a:custGeom>
            <a:rect b="b" l="l" r="r" t="t"/>
            <a:pathLst>
              <a:path extrusionOk="0" h="4762500" w="4470400">
                <a:moveTo>
                  <a:pt x="4292600" y="2597150"/>
                </a:moveTo>
                <a:cubicBezTo>
                  <a:pt x="4114800" y="2870200"/>
                  <a:pt x="3879850" y="3035300"/>
                  <a:pt x="3879850" y="3035300"/>
                </a:cubicBezTo>
                <a:cubicBezTo>
                  <a:pt x="3644900" y="3200400"/>
                  <a:pt x="3752850" y="3702050"/>
                  <a:pt x="3752850" y="3702050"/>
                </a:cubicBezTo>
                <a:cubicBezTo>
                  <a:pt x="3860800" y="4203700"/>
                  <a:pt x="3486150" y="4229100"/>
                  <a:pt x="3486150" y="4229100"/>
                </a:cubicBezTo>
                <a:cubicBezTo>
                  <a:pt x="3111500" y="4254500"/>
                  <a:pt x="2800350" y="4121150"/>
                  <a:pt x="2800350" y="4121150"/>
                </a:cubicBezTo>
                <a:cubicBezTo>
                  <a:pt x="2489200" y="3987800"/>
                  <a:pt x="2146300" y="4375150"/>
                  <a:pt x="2146300" y="4375150"/>
                </a:cubicBezTo>
                <a:cubicBezTo>
                  <a:pt x="1803400" y="4762500"/>
                  <a:pt x="1701800" y="4203700"/>
                  <a:pt x="1701800" y="4203700"/>
                </a:cubicBezTo>
                <a:cubicBezTo>
                  <a:pt x="1600200" y="3644900"/>
                  <a:pt x="1238250" y="3670300"/>
                  <a:pt x="1238250" y="3670300"/>
                </a:cubicBezTo>
                <a:cubicBezTo>
                  <a:pt x="876300" y="3695700"/>
                  <a:pt x="704850" y="3448050"/>
                  <a:pt x="704850" y="3448050"/>
                </a:cubicBezTo>
                <a:cubicBezTo>
                  <a:pt x="533400" y="3200400"/>
                  <a:pt x="266700" y="2940050"/>
                  <a:pt x="266700" y="2940050"/>
                </a:cubicBezTo>
                <a:cubicBezTo>
                  <a:pt x="0" y="2679700"/>
                  <a:pt x="88900" y="2336800"/>
                  <a:pt x="88900" y="2336800"/>
                </a:cubicBezTo>
                <a:cubicBezTo>
                  <a:pt x="177800" y="1993900"/>
                  <a:pt x="215900" y="1651000"/>
                  <a:pt x="215900" y="1651000"/>
                </a:cubicBezTo>
                <a:cubicBezTo>
                  <a:pt x="254000" y="1308100"/>
                  <a:pt x="463550" y="1035050"/>
                  <a:pt x="463550" y="1035050"/>
                </a:cubicBezTo>
                <a:cubicBezTo>
                  <a:pt x="673100" y="762000"/>
                  <a:pt x="1098550" y="819150"/>
                  <a:pt x="1098550" y="819150"/>
                </a:cubicBezTo>
                <a:cubicBezTo>
                  <a:pt x="1524000" y="876300"/>
                  <a:pt x="1701800" y="527050"/>
                  <a:pt x="1701800" y="527050"/>
                </a:cubicBezTo>
                <a:cubicBezTo>
                  <a:pt x="1879600" y="177800"/>
                  <a:pt x="2190750" y="298450"/>
                  <a:pt x="2190750" y="298450"/>
                </a:cubicBezTo>
                <a:cubicBezTo>
                  <a:pt x="2501900" y="419100"/>
                  <a:pt x="2889250" y="209550"/>
                  <a:pt x="2889250" y="209550"/>
                </a:cubicBezTo>
                <a:cubicBezTo>
                  <a:pt x="3276600" y="0"/>
                  <a:pt x="3492500" y="317500"/>
                  <a:pt x="3492500" y="317500"/>
                </a:cubicBezTo>
                <a:cubicBezTo>
                  <a:pt x="3708400" y="635000"/>
                  <a:pt x="3765550" y="984250"/>
                  <a:pt x="3765550" y="984250"/>
                </a:cubicBezTo>
                <a:cubicBezTo>
                  <a:pt x="3822700" y="1333500"/>
                  <a:pt x="3873500" y="1587500"/>
                  <a:pt x="3873500" y="1587500"/>
                </a:cubicBezTo>
                <a:cubicBezTo>
                  <a:pt x="3924300" y="1841500"/>
                  <a:pt x="4197350" y="2082800"/>
                  <a:pt x="4197350" y="2082800"/>
                </a:cubicBezTo>
                <a:cubicBezTo>
                  <a:pt x="4470400" y="2324100"/>
                  <a:pt x="4292600" y="2597150"/>
                  <a:pt x="4292600" y="2597150"/>
                </a:cubicBezTo>
                <a:close/>
              </a:path>
            </a:pathLst>
          </a:custGeom>
          <a:solidFill>
            <a:srgbClr val="FFA4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8" name="Google Shape;3398;p18"/>
          <p:cNvSpPr/>
          <p:nvPr/>
        </p:nvSpPr>
        <p:spPr>
          <a:xfrm rot="4240161">
            <a:off x="-1287547" y="5329582"/>
            <a:ext cx="4419596" cy="4683015"/>
          </a:xfrm>
          <a:custGeom>
            <a:rect b="b" l="l" r="r" t="t"/>
            <a:pathLst>
              <a:path extrusionOk="0" h="4064000" w="3835400">
                <a:moveTo>
                  <a:pt x="3657600" y="2444750"/>
                </a:moveTo>
                <a:cubicBezTo>
                  <a:pt x="3479800" y="2768600"/>
                  <a:pt x="3333750" y="3086100"/>
                  <a:pt x="3333750" y="3086100"/>
                </a:cubicBezTo>
                <a:cubicBezTo>
                  <a:pt x="3187700" y="3403600"/>
                  <a:pt x="2876550" y="3575050"/>
                  <a:pt x="2876550" y="3575050"/>
                </a:cubicBezTo>
                <a:cubicBezTo>
                  <a:pt x="2565400" y="3746500"/>
                  <a:pt x="2197100" y="3905250"/>
                  <a:pt x="2197100" y="3905250"/>
                </a:cubicBezTo>
                <a:cubicBezTo>
                  <a:pt x="1828800" y="4064000"/>
                  <a:pt x="1536700" y="3771900"/>
                  <a:pt x="1536700" y="3771900"/>
                </a:cubicBezTo>
                <a:cubicBezTo>
                  <a:pt x="1244600" y="3479800"/>
                  <a:pt x="819150" y="3397250"/>
                  <a:pt x="819150" y="3397250"/>
                </a:cubicBezTo>
                <a:cubicBezTo>
                  <a:pt x="393700" y="3314700"/>
                  <a:pt x="196850" y="2933700"/>
                  <a:pt x="196850" y="2933700"/>
                </a:cubicBezTo>
                <a:cubicBezTo>
                  <a:pt x="0" y="2552700"/>
                  <a:pt x="101600" y="2139950"/>
                  <a:pt x="101600" y="2139950"/>
                </a:cubicBezTo>
                <a:cubicBezTo>
                  <a:pt x="203200" y="1727200"/>
                  <a:pt x="228600" y="1276350"/>
                  <a:pt x="228600" y="1276350"/>
                </a:cubicBezTo>
                <a:cubicBezTo>
                  <a:pt x="254000" y="825500"/>
                  <a:pt x="603250" y="533400"/>
                  <a:pt x="603250" y="533400"/>
                </a:cubicBezTo>
                <a:cubicBezTo>
                  <a:pt x="952500" y="241300"/>
                  <a:pt x="1409700" y="400050"/>
                  <a:pt x="1409700" y="400050"/>
                </a:cubicBezTo>
                <a:cubicBezTo>
                  <a:pt x="1866900" y="558800"/>
                  <a:pt x="2292350" y="279400"/>
                  <a:pt x="2292350" y="279400"/>
                </a:cubicBezTo>
                <a:cubicBezTo>
                  <a:pt x="2717800" y="0"/>
                  <a:pt x="3168650" y="177800"/>
                  <a:pt x="3168650" y="177800"/>
                </a:cubicBezTo>
                <a:cubicBezTo>
                  <a:pt x="3619500" y="355600"/>
                  <a:pt x="3575050" y="908050"/>
                  <a:pt x="3575050" y="908050"/>
                </a:cubicBezTo>
                <a:cubicBezTo>
                  <a:pt x="3530600" y="1460500"/>
                  <a:pt x="3683000" y="1790700"/>
                  <a:pt x="3683000" y="1790700"/>
                </a:cubicBezTo>
                <a:cubicBezTo>
                  <a:pt x="3835400" y="2120900"/>
                  <a:pt x="3657600" y="2444750"/>
                  <a:pt x="3657600" y="2444750"/>
                </a:cubicBezTo>
                <a:close/>
              </a:path>
            </a:pathLst>
          </a:custGeom>
          <a:solidFill>
            <a:srgbClr val="6DCCD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9" name="Google Shape;3399;p18"/>
          <p:cNvSpPr/>
          <p:nvPr/>
        </p:nvSpPr>
        <p:spPr>
          <a:xfrm>
            <a:off x="-1035063" y="4502035"/>
            <a:ext cx="2063763" cy="2063763"/>
          </a:xfrm>
          <a:custGeom>
            <a:rect b="b" l="l" r="r" t="t"/>
            <a:pathLst>
              <a:path extrusionOk="0" h="2063763" w="2063763">
                <a:moveTo>
                  <a:pt x="0" y="0"/>
                </a:moveTo>
                <a:lnTo>
                  <a:pt x="2063763" y="0"/>
                </a:lnTo>
                <a:lnTo>
                  <a:pt x="2063763" y="2063764"/>
                </a:lnTo>
                <a:lnTo>
                  <a:pt x="0" y="2063764"/>
                </a:lnTo>
                <a:lnTo>
                  <a:pt x="0" y="0"/>
                </a:lnTo>
                <a:close/>
              </a:path>
            </a:pathLst>
          </a:custGeom>
          <a:blipFill rotWithShape="1">
            <a:blip r:embed="rId4">
              <a:alphaModFix/>
            </a:blip>
            <a:stretch>
              <a:fillRect b="0" l="0" r="0" t="0"/>
            </a:stretch>
          </a:blipFill>
          <a:ln>
            <a:noFill/>
          </a:ln>
        </p:spPr>
      </p:sp>
      <p:grpSp>
        <p:nvGrpSpPr>
          <p:cNvPr id="3400" name="Google Shape;3400;p18"/>
          <p:cNvGrpSpPr/>
          <p:nvPr/>
        </p:nvGrpSpPr>
        <p:grpSpPr>
          <a:xfrm>
            <a:off x="14854646" y="105908"/>
            <a:ext cx="2404654" cy="2461013"/>
            <a:chOff x="0" y="-19050"/>
            <a:chExt cx="812800" cy="831850"/>
          </a:xfrm>
        </p:grpSpPr>
        <p:sp>
          <p:nvSpPr>
            <p:cNvPr id="3401" name="Google Shape;3401;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2" name="Google Shape;3402;p18"/>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03" name="Google Shape;3403;p18"/>
          <p:cNvGrpSpPr/>
          <p:nvPr/>
        </p:nvGrpSpPr>
        <p:grpSpPr>
          <a:xfrm>
            <a:off x="17319037" y="2526569"/>
            <a:ext cx="1721668" cy="1762020"/>
            <a:chOff x="0" y="-19050"/>
            <a:chExt cx="812800" cy="831850"/>
          </a:xfrm>
        </p:grpSpPr>
        <p:sp>
          <p:nvSpPr>
            <p:cNvPr id="3404" name="Google Shape;3404;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0">
              <a:solidFill>
                <a:srgbClr val="FFE17E">
                  <a:alpha val="49803"/>
                </a:srgbClr>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5" name="Google Shape;3405;p18"/>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06" name="Google Shape;3406;p18"/>
          <p:cNvSpPr/>
          <p:nvPr/>
        </p:nvSpPr>
        <p:spPr>
          <a:xfrm flipH="1">
            <a:off x="1210880" y="7134737"/>
            <a:ext cx="3539546" cy="2870250"/>
          </a:xfrm>
          <a:custGeom>
            <a:rect b="b" l="l" r="r" t="t"/>
            <a:pathLst>
              <a:path extrusionOk="0" h="2870250" w="3539546">
                <a:moveTo>
                  <a:pt x="3539546" y="0"/>
                </a:moveTo>
                <a:lnTo>
                  <a:pt x="0" y="0"/>
                </a:lnTo>
                <a:lnTo>
                  <a:pt x="0" y="2870250"/>
                </a:lnTo>
                <a:lnTo>
                  <a:pt x="3539546" y="2870250"/>
                </a:lnTo>
                <a:lnTo>
                  <a:pt x="3539546" y="0"/>
                </a:lnTo>
                <a:close/>
              </a:path>
            </a:pathLst>
          </a:custGeom>
          <a:blipFill rotWithShape="1">
            <a:blip r:embed="rId5">
              <a:alphaModFix/>
            </a:blip>
            <a:stretch>
              <a:fillRect b="0" l="0" r="0" t="0"/>
            </a:stretch>
          </a:blipFill>
          <a:ln>
            <a:noFill/>
          </a:ln>
        </p:spPr>
      </p:sp>
      <p:sp>
        <p:nvSpPr>
          <p:cNvPr id="3407" name="Google Shape;3407;p18"/>
          <p:cNvSpPr/>
          <p:nvPr/>
        </p:nvSpPr>
        <p:spPr>
          <a:xfrm>
            <a:off x="16675035" y="76590"/>
            <a:ext cx="1288004" cy="1288004"/>
          </a:xfrm>
          <a:custGeom>
            <a:rect b="b" l="l" r="r" t="t"/>
            <a:pathLst>
              <a:path extrusionOk="0" h="1288004" w="1288004">
                <a:moveTo>
                  <a:pt x="0" y="0"/>
                </a:moveTo>
                <a:lnTo>
                  <a:pt x="1288004" y="0"/>
                </a:lnTo>
                <a:lnTo>
                  <a:pt x="1288004" y="1288004"/>
                </a:lnTo>
                <a:lnTo>
                  <a:pt x="0" y="1288004"/>
                </a:lnTo>
                <a:lnTo>
                  <a:pt x="0" y="0"/>
                </a:lnTo>
                <a:close/>
              </a:path>
            </a:pathLst>
          </a:custGeom>
          <a:blipFill rotWithShape="1">
            <a:blip r:embed="rId6">
              <a:alphaModFix/>
            </a:blip>
            <a:stretch>
              <a:fillRect b="0" l="0" r="0" t="0"/>
            </a:stretch>
          </a:blipFill>
          <a:ln>
            <a:noFill/>
          </a:ln>
        </p:spPr>
      </p:sp>
      <p:sp>
        <p:nvSpPr>
          <p:cNvPr id="3408" name="Google Shape;3408;p18"/>
          <p:cNvSpPr/>
          <p:nvPr/>
        </p:nvSpPr>
        <p:spPr>
          <a:xfrm>
            <a:off x="7302611" y="4996365"/>
            <a:ext cx="672815" cy="644220"/>
          </a:xfrm>
          <a:custGeom>
            <a:rect b="b" l="l" r="r" t="t"/>
            <a:pathLst>
              <a:path extrusionOk="0" h="644220" w="672815">
                <a:moveTo>
                  <a:pt x="0" y="0"/>
                </a:moveTo>
                <a:lnTo>
                  <a:pt x="672815" y="0"/>
                </a:lnTo>
                <a:lnTo>
                  <a:pt x="672815" y="644220"/>
                </a:lnTo>
                <a:lnTo>
                  <a:pt x="0" y="644220"/>
                </a:lnTo>
                <a:lnTo>
                  <a:pt x="0" y="0"/>
                </a:lnTo>
                <a:close/>
              </a:path>
            </a:pathLst>
          </a:custGeom>
          <a:blipFill rotWithShape="1">
            <a:blip r:embed="rId7">
              <a:alphaModFix/>
            </a:blip>
            <a:stretch>
              <a:fillRect b="0" l="0" r="0" t="0"/>
            </a:stretch>
          </a:blipFill>
          <a:ln>
            <a:noFill/>
          </a:ln>
        </p:spPr>
      </p:sp>
      <p:sp>
        <p:nvSpPr>
          <p:cNvPr id="3409" name="Google Shape;3409;p18"/>
          <p:cNvSpPr txBox="1"/>
          <p:nvPr/>
        </p:nvSpPr>
        <p:spPr>
          <a:xfrm>
            <a:off x="8340216" y="7515912"/>
            <a:ext cx="5888820" cy="482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000000"/>
                </a:solidFill>
                <a:latin typeface="Exo 2"/>
                <a:ea typeface="Exo 2"/>
                <a:cs typeface="Exo 2"/>
                <a:sym typeface="Exo 2"/>
              </a:rPr>
              <a:t>NEUROSCIENTIFIC FINDINGS</a:t>
            </a:r>
            <a:endParaRPr/>
          </a:p>
        </p:txBody>
      </p:sp>
      <p:sp>
        <p:nvSpPr>
          <p:cNvPr id="3410" name="Google Shape;3410;p18"/>
          <p:cNvSpPr txBox="1"/>
          <p:nvPr/>
        </p:nvSpPr>
        <p:spPr>
          <a:xfrm>
            <a:off x="8340216" y="8297265"/>
            <a:ext cx="6514500" cy="1168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00" u="none" cap="none" strike="noStrike">
                <a:solidFill>
                  <a:srgbClr val="000000"/>
                </a:solidFill>
                <a:latin typeface="Alegreya Sans"/>
                <a:ea typeface="Alegreya Sans"/>
                <a:cs typeface="Alegreya Sans"/>
                <a:sym typeface="Alegreya Sans"/>
              </a:rPr>
              <a:t>For instance, research indicates that play-based learning increases the production of neurotransmitters associated with memory and learning.</a:t>
            </a:r>
            <a:endParaRPr/>
          </a:p>
        </p:txBody>
      </p:sp>
      <p:sp>
        <p:nvSpPr>
          <p:cNvPr id="3411" name="Google Shape;3411;p18"/>
          <p:cNvSpPr txBox="1"/>
          <p:nvPr/>
        </p:nvSpPr>
        <p:spPr>
          <a:xfrm>
            <a:off x="8427860" y="5071777"/>
            <a:ext cx="6142227" cy="482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000000"/>
                </a:solidFill>
                <a:latin typeface="Exo 2"/>
                <a:ea typeface="Exo 2"/>
                <a:cs typeface="Exo 2"/>
                <a:sym typeface="Exo 2"/>
              </a:rPr>
              <a:t>BRAIN DEVELOPMENT &amp; PLAY </a:t>
            </a:r>
            <a:endParaRPr/>
          </a:p>
        </p:txBody>
      </p:sp>
      <p:sp>
        <p:nvSpPr>
          <p:cNvPr id="3412" name="Google Shape;3412;p18"/>
          <p:cNvSpPr txBox="1"/>
          <p:nvPr/>
        </p:nvSpPr>
        <p:spPr>
          <a:xfrm>
            <a:off x="8340216" y="5832820"/>
            <a:ext cx="6514500" cy="1168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00" u="none" cap="none" strike="noStrike">
                <a:solidFill>
                  <a:srgbClr val="000000"/>
                </a:solidFill>
                <a:latin typeface="Alegreya Sans"/>
                <a:ea typeface="Alegreya Sans"/>
                <a:cs typeface="Alegreya Sans"/>
                <a:sym typeface="Alegreya Sans"/>
              </a:rPr>
              <a:t>Neuroscientific studies show that play activates various areas of the brain, promoting neural connections and enhancing overall cognitive function.</a:t>
            </a:r>
            <a:endParaRPr/>
          </a:p>
        </p:txBody>
      </p:sp>
      <p:sp>
        <p:nvSpPr>
          <p:cNvPr id="3413" name="Google Shape;3413;p18"/>
          <p:cNvSpPr txBox="1"/>
          <p:nvPr/>
        </p:nvSpPr>
        <p:spPr>
          <a:xfrm>
            <a:off x="1591030" y="1626452"/>
            <a:ext cx="7552970" cy="124396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8000" u="none" cap="none" strike="noStrike">
                <a:solidFill>
                  <a:srgbClr val="000000"/>
                </a:solidFill>
                <a:latin typeface="Exo 2"/>
                <a:ea typeface="Exo 2"/>
                <a:cs typeface="Exo 2"/>
                <a:sym typeface="Exo 2"/>
              </a:rPr>
              <a:t>THE SCIENCE </a:t>
            </a:r>
            <a:endParaRPr/>
          </a:p>
        </p:txBody>
      </p:sp>
      <p:sp>
        <p:nvSpPr>
          <p:cNvPr id="3414" name="Google Shape;3414;p18"/>
          <p:cNvSpPr txBox="1"/>
          <p:nvPr/>
        </p:nvSpPr>
        <p:spPr>
          <a:xfrm>
            <a:off x="3606792" y="2769302"/>
            <a:ext cx="9288934" cy="170116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1000" u="none" cap="none" strike="noStrike">
                <a:solidFill>
                  <a:srgbClr val="6DCCD4"/>
                </a:solidFill>
                <a:latin typeface="Exo 2"/>
                <a:ea typeface="Exo 2"/>
                <a:cs typeface="Exo 2"/>
                <a:sym typeface="Exo 2"/>
              </a:rPr>
              <a:t>BEHIND PLAY</a:t>
            </a:r>
            <a:endParaRPr/>
          </a:p>
        </p:txBody>
      </p:sp>
      <p:sp>
        <p:nvSpPr>
          <p:cNvPr id="3415" name="Google Shape;3415;p18"/>
          <p:cNvSpPr/>
          <p:nvPr/>
        </p:nvSpPr>
        <p:spPr>
          <a:xfrm>
            <a:off x="7302611" y="7468287"/>
            <a:ext cx="672815" cy="644220"/>
          </a:xfrm>
          <a:custGeom>
            <a:rect b="b" l="l" r="r" t="t"/>
            <a:pathLst>
              <a:path extrusionOk="0" h="644220" w="672815">
                <a:moveTo>
                  <a:pt x="0" y="0"/>
                </a:moveTo>
                <a:lnTo>
                  <a:pt x="672815" y="0"/>
                </a:lnTo>
                <a:lnTo>
                  <a:pt x="672815" y="644220"/>
                </a:lnTo>
                <a:lnTo>
                  <a:pt x="0" y="644220"/>
                </a:lnTo>
                <a:lnTo>
                  <a:pt x="0" y="0"/>
                </a:lnTo>
                <a:close/>
              </a:path>
            </a:pathLst>
          </a:custGeom>
          <a:blipFill rotWithShape="1">
            <a:blip r:embed="rId7">
              <a:alphaModFix/>
            </a:blip>
            <a:stretch>
              <a:fillRect b="0" l="0" r="0" t="0"/>
            </a:stretch>
          </a:blipFill>
          <a:ln>
            <a:noFill/>
          </a:ln>
        </p:spPr>
      </p:sp>
      <p:sp>
        <p:nvSpPr>
          <p:cNvPr id="3416" name="Google Shape;3416;p18"/>
          <p:cNvSpPr/>
          <p:nvPr/>
        </p:nvSpPr>
        <p:spPr>
          <a:xfrm flipH="1" rot="-757987">
            <a:off x="-1084057" y="306589"/>
            <a:ext cx="3058968" cy="2921314"/>
          </a:xfrm>
          <a:custGeom>
            <a:rect b="b" l="l" r="r" t="t"/>
            <a:pathLst>
              <a:path extrusionOk="0" h="2921314" w="3058968">
                <a:moveTo>
                  <a:pt x="3058968" y="0"/>
                </a:moveTo>
                <a:lnTo>
                  <a:pt x="0" y="0"/>
                </a:lnTo>
                <a:lnTo>
                  <a:pt x="0" y="2921314"/>
                </a:lnTo>
                <a:lnTo>
                  <a:pt x="3058968" y="2921314"/>
                </a:lnTo>
                <a:lnTo>
                  <a:pt x="3058968" y="0"/>
                </a:lnTo>
                <a:close/>
              </a:path>
            </a:pathLst>
          </a:custGeom>
          <a:blipFill rotWithShape="1">
            <a:blip r:embed="rId8">
              <a:alphaModFix/>
            </a:blip>
            <a:stretch>
              <a:fillRect b="0" l="0" r="0" t="0"/>
            </a:stretch>
          </a:blipFill>
          <a:ln>
            <a:noFill/>
          </a:ln>
        </p:spPr>
      </p:sp>
      <p:sp>
        <p:nvSpPr>
          <p:cNvPr id="3417" name="Google Shape;3417;p18"/>
          <p:cNvSpPr/>
          <p:nvPr/>
        </p:nvSpPr>
        <p:spPr>
          <a:xfrm flipH="1" rot="9431070">
            <a:off x="16371930" y="7519527"/>
            <a:ext cx="2381044" cy="1964488"/>
          </a:xfrm>
          <a:custGeom>
            <a:rect b="b" l="l" r="r" t="t"/>
            <a:pathLst>
              <a:path extrusionOk="0" h="1964488" w="2381044">
                <a:moveTo>
                  <a:pt x="2381044" y="0"/>
                </a:moveTo>
                <a:lnTo>
                  <a:pt x="0" y="0"/>
                </a:lnTo>
                <a:lnTo>
                  <a:pt x="0" y="1964488"/>
                </a:lnTo>
                <a:lnTo>
                  <a:pt x="2381044" y="1964488"/>
                </a:lnTo>
                <a:lnTo>
                  <a:pt x="2381044" y="0"/>
                </a:lnTo>
                <a:close/>
              </a:path>
            </a:pathLst>
          </a:custGeom>
          <a:blipFill rotWithShape="1">
            <a:blip r:embed="rId9">
              <a:alphaModFix/>
            </a:blip>
            <a:stretch>
              <a:fillRect b="0" l="-51634" r="0" t="-79882"/>
            </a:stretch>
          </a:blipFill>
          <a:ln>
            <a:noFill/>
          </a:ln>
        </p:spPr>
      </p:sp>
    </p:spTree>
  </p:cSld>
  <p:clrMapOvr>
    <a:masterClrMapping/>
  </p:clrMapOvr>
  <p:transition spd="med">
    <p:push/>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DCCD4"/>
        </a:solidFill>
      </p:bgPr>
    </p:bg>
    <p:spTree>
      <p:nvGrpSpPr>
        <p:cNvPr id="3421" name="Shape 3421"/>
        <p:cNvGrpSpPr/>
        <p:nvPr/>
      </p:nvGrpSpPr>
      <p:grpSpPr>
        <a:xfrm>
          <a:off x="0" y="0"/>
          <a:ext cx="0" cy="0"/>
          <a:chOff x="0" y="0"/>
          <a:chExt cx="0" cy="0"/>
        </a:xfrm>
      </p:grpSpPr>
      <p:grpSp>
        <p:nvGrpSpPr>
          <p:cNvPr id="3422" name="Google Shape;3422;p19"/>
          <p:cNvGrpSpPr/>
          <p:nvPr/>
        </p:nvGrpSpPr>
        <p:grpSpPr>
          <a:xfrm>
            <a:off x="9123510" y="-4469986"/>
            <a:ext cx="15478503" cy="19366175"/>
            <a:chOff x="0" y="0"/>
            <a:chExt cx="20638005" cy="25821567"/>
          </a:xfrm>
        </p:grpSpPr>
        <p:sp>
          <p:nvSpPr>
            <p:cNvPr id="3423" name="Google Shape;3423;p19"/>
            <p:cNvSpPr/>
            <p:nvPr/>
          </p:nvSpPr>
          <p:spPr>
            <a:xfrm>
              <a:off x="1731727" y="13128987"/>
              <a:ext cx="2964328" cy="2830933"/>
            </a:xfrm>
            <a:custGeom>
              <a:rect b="b" l="l" r="r" t="t"/>
              <a:pathLst>
                <a:path extrusionOk="0" h="2830933" w="2964328">
                  <a:moveTo>
                    <a:pt x="0" y="0"/>
                  </a:moveTo>
                  <a:lnTo>
                    <a:pt x="2964328" y="0"/>
                  </a:lnTo>
                  <a:lnTo>
                    <a:pt x="2964328" y="2830933"/>
                  </a:lnTo>
                  <a:lnTo>
                    <a:pt x="0" y="2830933"/>
                  </a:lnTo>
                  <a:lnTo>
                    <a:pt x="0" y="0"/>
                  </a:lnTo>
                  <a:close/>
                </a:path>
              </a:pathLst>
            </a:custGeom>
            <a:blipFill rotWithShape="1">
              <a:blip r:embed="rId3">
                <a:alphaModFix amt="15000"/>
              </a:blip>
              <a:stretch>
                <a:fillRect b="0" l="0" r="0" t="0"/>
              </a:stretch>
            </a:blipFill>
            <a:ln>
              <a:noFill/>
            </a:ln>
          </p:spPr>
        </p:sp>
        <p:sp>
          <p:nvSpPr>
            <p:cNvPr id="3424" name="Google Shape;3424;p19"/>
            <p:cNvSpPr/>
            <p:nvPr/>
          </p:nvSpPr>
          <p:spPr>
            <a:xfrm>
              <a:off x="150445" y="12910783"/>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15000"/>
              </a:blip>
              <a:stretch>
                <a:fillRect b="0" l="-51634" r="0" t="-79882"/>
              </a:stretch>
            </a:blipFill>
            <a:ln>
              <a:noFill/>
            </a:ln>
          </p:spPr>
        </p:sp>
        <p:sp>
          <p:nvSpPr>
            <p:cNvPr id="3425" name="Google Shape;3425;p19"/>
            <p:cNvSpPr/>
            <p:nvPr/>
          </p:nvSpPr>
          <p:spPr>
            <a:xfrm flipH="1">
              <a:off x="150445" y="16942284"/>
              <a:ext cx="2420741" cy="2311808"/>
            </a:xfrm>
            <a:custGeom>
              <a:rect b="b" l="l" r="r" t="t"/>
              <a:pathLst>
                <a:path extrusionOk="0" h="2311808" w="2420741">
                  <a:moveTo>
                    <a:pt x="2420742" y="0"/>
                  </a:moveTo>
                  <a:lnTo>
                    <a:pt x="0" y="0"/>
                  </a:lnTo>
                  <a:lnTo>
                    <a:pt x="0" y="2311808"/>
                  </a:lnTo>
                  <a:lnTo>
                    <a:pt x="2420742" y="2311808"/>
                  </a:lnTo>
                  <a:lnTo>
                    <a:pt x="2420742" y="0"/>
                  </a:lnTo>
                  <a:close/>
                </a:path>
              </a:pathLst>
            </a:custGeom>
            <a:blipFill rotWithShape="1">
              <a:blip r:embed="rId3">
                <a:alphaModFix amt="15000"/>
              </a:blip>
              <a:stretch>
                <a:fillRect b="0" l="0" r="0" t="0"/>
              </a:stretch>
            </a:blipFill>
            <a:ln>
              <a:noFill/>
            </a:ln>
          </p:spPr>
        </p:sp>
        <p:sp>
          <p:nvSpPr>
            <p:cNvPr id="3426" name="Google Shape;3426;p19"/>
            <p:cNvSpPr/>
            <p:nvPr/>
          </p:nvSpPr>
          <p:spPr>
            <a:xfrm flipH="1">
              <a:off x="150445" y="14972360"/>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3427" name="Google Shape;3427;p19"/>
            <p:cNvSpPr/>
            <p:nvPr/>
          </p:nvSpPr>
          <p:spPr>
            <a:xfrm flipH="1" rot="9431070">
              <a:off x="2810464" y="16279912"/>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15000"/>
              </a:blip>
              <a:stretch>
                <a:fillRect b="0" l="-51634" r="0" t="-79882"/>
              </a:stretch>
            </a:blipFill>
            <a:ln>
              <a:noFill/>
            </a:ln>
          </p:spPr>
        </p:sp>
        <p:grpSp>
          <p:nvGrpSpPr>
            <p:cNvPr id="3428" name="Google Shape;3428;p19"/>
            <p:cNvGrpSpPr/>
            <p:nvPr/>
          </p:nvGrpSpPr>
          <p:grpSpPr>
            <a:xfrm>
              <a:off x="2571187" y="15631698"/>
              <a:ext cx="300891" cy="307943"/>
              <a:chOff x="0" y="-19050"/>
              <a:chExt cx="812800" cy="831850"/>
            </a:xfrm>
          </p:grpSpPr>
          <p:sp>
            <p:nvSpPr>
              <p:cNvPr id="3429" name="Google Shape;3429;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0" name="Google Shape;3430;p1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31" name="Google Shape;3431;p19"/>
            <p:cNvGrpSpPr/>
            <p:nvPr/>
          </p:nvGrpSpPr>
          <p:grpSpPr>
            <a:xfrm>
              <a:off x="0" y="16935232"/>
              <a:ext cx="300891" cy="307943"/>
              <a:chOff x="0" y="-19050"/>
              <a:chExt cx="812800" cy="831850"/>
            </a:xfrm>
          </p:grpSpPr>
          <p:sp>
            <p:nvSpPr>
              <p:cNvPr id="3432" name="Google Shape;3432;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3" name="Google Shape;3433;p1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34" name="Google Shape;3434;p19"/>
            <p:cNvSpPr/>
            <p:nvPr/>
          </p:nvSpPr>
          <p:spPr>
            <a:xfrm>
              <a:off x="7020910" y="13128987"/>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15000"/>
              </a:blip>
              <a:stretch>
                <a:fillRect b="0" l="0" r="0" t="0"/>
              </a:stretch>
            </a:blipFill>
            <a:ln>
              <a:noFill/>
            </a:ln>
          </p:spPr>
        </p:sp>
        <p:sp>
          <p:nvSpPr>
            <p:cNvPr id="3435" name="Google Shape;3435;p19"/>
            <p:cNvSpPr/>
            <p:nvPr/>
          </p:nvSpPr>
          <p:spPr>
            <a:xfrm>
              <a:off x="5439628" y="12910783"/>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15000"/>
              </a:blip>
              <a:stretch>
                <a:fillRect b="0" l="-51634" r="0" t="-79882"/>
              </a:stretch>
            </a:blipFill>
            <a:ln>
              <a:noFill/>
            </a:ln>
          </p:spPr>
        </p:sp>
        <p:sp>
          <p:nvSpPr>
            <p:cNvPr id="3436" name="Google Shape;3436;p19"/>
            <p:cNvSpPr/>
            <p:nvPr/>
          </p:nvSpPr>
          <p:spPr>
            <a:xfrm flipH="1">
              <a:off x="5439628" y="16942284"/>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15000"/>
              </a:blip>
              <a:stretch>
                <a:fillRect b="0" l="0" r="0" t="0"/>
              </a:stretch>
            </a:blipFill>
            <a:ln>
              <a:noFill/>
            </a:ln>
          </p:spPr>
        </p:sp>
        <p:sp>
          <p:nvSpPr>
            <p:cNvPr id="3437" name="Google Shape;3437;p19"/>
            <p:cNvSpPr/>
            <p:nvPr/>
          </p:nvSpPr>
          <p:spPr>
            <a:xfrm flipH="1">
              <a:off x="5439628" y="14972360"/>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3438" name="Google Shape;3438;p19"/>
            <p:cNvSpPr/>
            <p:nvPr/>
          </p:nvSpPr>
          <p:spPr>
            <a:xfrm flipH="1" rot="9431070">
              <a:off x="8099647" y="16279912"/>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15000"/>
              </a:blip>
              <a:stretch>
                <a:fillRect b="0" l="-51634" r="0" t="-79882"/>
              </a:stretch>
            </a:blipFill>
            <a:ln>
              <a:noFill/>
            </a:ln>
          </p:spPr>
        </p:sp>
        <p:grpSp>
          <p:nvGrpSpPr>
            <p:cNvPr id="3439" name="Google Shape;3439;p19"/>
            <p:cNvGrpSpPr/>
            <p:nvPr/>
          </p:nvGrpSpPr>
          <p:grpSpPr>
            <a:xfrm>
              <a:off x="7860369" y="15631698"/>
              <a:ext cx="300891" cy="307943"/>
              <a:chOff x="0" y="-19050"/>
              <a:chExt cx="812800" cy="831850"/>
            </a:xfrm>
          </p:grpSpPr>
          <p:sp>
            <p:nvSpPr>
              <p:cNvPr id="3440" name="Google Shape;3440;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1" name="Google Shape;3441;p1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42" name="Google Shape;3442;p19"/>
            <p:cNvGrpSpPr/>
            <p:nvPr/>
          </p:nvGrpSpPr>
          <p:grpSpPr>
            <a:xfrm>
              <a:off x="5289182" y="16935232"/>
              <a:ext cx="300891" cy="307943"/>
              <a:chOff x="0" y="-19050"/>
              <a:chExt cx="812800" cy="831850"/>
            </a:xfrm>
          </p:grpSpPr>
          <p:sp>
            <p:nvSpPr>
              <p:cNvPr id="3443" name="Google Shape;3443;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4" name="Google Shape;3444;p1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45" name="Google Shape;3445;p19"/>
            <p:cNvSpPr/>
            <p:nvPr/>
          </p:nvSpPr>
          <p:spPr>
            <a:xfrm>
              <a:off x="1731727" y="19696462"/>
              <a:ext cx="2964328" cy="2830933"/>
            </a:xfrm>
            <a:custGeom>
              <a:rect b="b" l="l" r="r" t="t"/>
              <a:pathLst>
                <a:path extrusionOk="0" h="2830933" w="2964328">
                  <a:moveTo>
                    <a:pt x="0" y="0"/>
                  </a:moveTo>
                  <a:lnTo>
                    <a:pt x="2964328" y="0"/>
                  </a:lnTo>
                  <a:lnTo>
                    <a:pt x="2964328" y="2830933"/>
                  </a:lnTo>
                  <a:lnTo>
                    <a:pt x="0" y="2830933"/>
                  </a:lnTo>
                  <a:lnTo>
                    <a:pt x="0" y="0"/>
                  </a:lnTo>
                  <a:close/>
                </a:path>
              </a:pathLst>
            </a:custGeom>
            <a:blipFill rotWithShape="1">
              <a:blip r:embed="rId3">
                <a:alphaModFix amt="15000"/>
              </a:blip>
              <a:stretch>
                <a:fillRect b="0" l="0" r="0" t="0"/>
              </a:stretch>
            </a:blipFill>
            <a:ln>
              <a:noFill/>
            </a:ln>
          </p:spPr>
        </p:sp>
        <p:sp>
          <p:nvSpPr>
            <p:cNvPr id="3446" name="Google Shape;3446;p19"/>
            <p:cNvSpPr/>
            <p:nvPr/>
          </p:nvSpPr>
          <p:spPr>
            <a:xfrm>
              <a:off x="150445" y="19478259"/>
              <a:ext cx="1980078" cy="1633670"/>
            </a:xfrm>
            <a:custGeom>
              <a:rect b="b" l="l" r="r" t="t"/>
              <a:pathLst>
                <a:path extrusionOk="0" h="1633670" w="1980078">
                  <a:moveTo>
                    <a:pt x="0" y="0"/>
                  </a:moveTo>
                  <a:lnTo>
                    <a:pt x="1980078" y="0"/>
                  </a:lnTo>
                  <a:lnTo>
                    <a:pt x="1980078" y="1633669"/>
                  </a:lnTo>
                  <a:lnTo>
                    <a:pt x="0" y="1633669"/>
                  </a:lnTo>
                  <a:lnTo>
                    <a:pt x="0" y="0"/>
                  </a:lnTo>
                  <a:close/>
                </a:path>
              </a:pathLst>
            </a:custGeom>
            <a:blipFill rotWithShape="1">
              <a:blip r:embed="rId4">
                <a:alphaModFix amt="15000"/>
              </a:blip>
              <a:stretch>
                <a:fillRect b="0" l="-51634" r="0" t="-79882"/>
              </a:stretch>
            </a:blipFill>
            <a:ln>
              <a:noFill/>
            </a:ln>
          </p:spPr>
        </p:sp>
        <p:sp>
          <p:nvSpPr>
            <p:cNvPr id="3447" name="Google Shape;3447;p19"/>
            <p:cNvSpPr/>
            <p:nvPr/>
          </p:nvSpPr>
          <p:spPr>
            <a:xfrm flipH="1">
              <a:off x="150445" y="23509759"/>
              <a:ext cx="2420741" cy="2311808"/>
            </a:xfrm>
            <a:custGeom>
              <a:rect b="b" l="l" r="r" t="t"/>
              <a:pathLst>
                <a:path extrusionOk="0" h="2311808" w="2420741">
                  <a:moveTo>
                    <a:pt x="2420742" y="0"/>
                  </a:moveTo>
                  <a:lnTo>
                    <a:pt x="0" y="0"/>
                  </a:lnTo>
                  <a:lnTo>
                    <a:pt x="0" y="2311808"/>
                  </a:lnTo>
                  <a:lnTo>
                    <a:pt x="2420742" y="2311808"/>
                  </a:lnTo>
                  <a:lnTo>
                    <a:pt x="2420742" y="0"/>
                  </a:lnTo>
                  <a:close/>
                </a:path>
              </a:pathLst>
            </a:custGeom>
            <a:blipFill rotWithShape="1">
              <a:blip r:embed="rId3">
                <a:alphaModFix amt="15000"/>
              </a:blip>
              <a:stretch>
                <a:fillRect b="0" l="0" r="0" t="0"/>
              </a:stretch>
            </a:blipFill>
            <a:ln>
              <a:noFill/>
            </a:ln>
          </p:spPr>
        </p:sp>
        <p:sp>
          <p:nvSpPr>
            <p:cNvPr id="3448" name="Google Shape;3448;p19"/>
            <p:cNvSpPr/>
            <p:nvPr/>
          </p:nvSpPr>
          <p:spPr>
            <a:xfrm flipH="1">
              <a:off x="150445" y="21539835"/>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3449" name="Google Shape;3449;p19"/>
            <p:cNvSpPr/>
            <p:nvPr/>
          </p:nvSpPr>
          <p:spPr>
            <a:xfrm flipH="1" rot="9431070">
              <a:off x="2810464" y="22847387"/>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15000"/>
              </a:blip>
              <a:stretch>
                <a:fillRect b="0" l="-51634" r="0" t="-79882"/>
              </a:stretch>
            </a:blipFill>
            <a:ln>
              <a:noFill/>
            </a:ln>
          </p:spPr>
        </p:sp>
        <p:grpSp>
          <p:nvGrpSpPr>
            <p:cNvPr id="3450" name="Google Shape;3450;p19"/>
            <p:cNvGrpSpPr/>
            <p:nvPr/>
          </p:nvGrpSpPr>
          <p:grpSpPr>
            <a:xfrm>
              <a:off x="2571187" y="22199173"/>
              <a:ext cx="300891" cy="307943"/>
              <a:chOff x="0" y="-19050"/>
              <a:chExt cx="812800" cy="831850"/>
            </a:xfrm>
          </p:grpSpPr>
          <p:sp>
            <p:nvSpPr>
              <p:cNvPr id="3451" name="Google Shape;3451;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2" name="Google Shape;3452;p1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53" name="Google Shape;3453;p19"/>
            <p:cNvGrpSpPr/>
            <p:nvPr/>
          </p:nvGrpSpPr>
          <p:grpSpPr>
            <a:xfrm>
              <a:off x="0" y="23502707"/>
              <a:ext cx="300891" cy="307943"/>
              <a:chOff x="0" y="-19050"/>
              <a:chExt cx="812800" cy="831850"/>
            </a:xfrm>
          </p:grpSpPr>
          <p:sp>
            <p:nvSpPr>
              <p:cNvPr id="3454" name="Google Shape;3454;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5" name="Google Shape;3455;p1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56" name="Google Shape;3456;p19"/>
            <p:cNvSpPr/>
            <p:nvPr/>
          </p:nvSpPr>
          <p:spPr>
            <a:xfrm>
              <a:off x="7020910" y="19696462"/>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15000"/>
              </a:blip>
              <a:stretch>
                <a:fillRect b="0" l="0" r="0" t="0"/>
              </a:stretch>
            </a:blipFill>
            <a:ln>
              <a:noFill/>
            </a:ln>
          </p:spPr>
        </p:sp>
        <p:sp>
          <p:nvSpPr>
            <p:cNvPr id="3457" name="Google Shape;3457;p19"/>
            <p:cNvSpPr/>
            <p:nvPr/>
          </p:nvSpPr>
          <p:spPr>
            <a:xfrm>
              <a:off x="5439628" y="19478259"/>
              <a:ext cx="1980078" cy="1633670"/>
            </a:xfrm>
            <a:custGeom>
              <a:rect b="b" l="l" r="r" t="t"/>
              <a:pathLst>
                <a:path extrusionOk="0" h="1633670" w="1980078">
                  <a:moveTo>
                    <a:pt x="0" y="0"/>
                  </a:moveTo>
                  <a:lnTo>
                    <a:pt x="1980078" y="0"/>
                  </a:lnTo>
                  <a:lnTo>
                    <a:pt x="1980078" y="1633669"/>
                  </a:lnTo>
                  <a:lnTo>
                    <a:pt x="0" y="1633669"/>
                  </a:lnTo>
                  <a:lnTo>
                    <a:pt x="0" y="0"/>
                  </a:lnTo>
                  <a:close/>
                </a:path>
              </a:pathLst>
            </a:custGeom>
            <a:blipFill rotWithShape="1">
              <a:blip r:embed="rId4">
                <a:alphaModFix amt="15000"/>
              </a:blip>
              <a:stretch>
                <a:fillRect b="0" l="-51634" r="0" t="-79882"/>
              </a:stretch>
            </a:blipFill>
            <a:ln>
              <a:noFill/>
            </a:ln>
          </p:spPr>
        </p:sp>
        <p:sp>
          <p:nvSpPr>
            <p:cNvPr id="3458" name="Google Shape;3458;p19"/>
            <p:cNvSpPr/>
            <p:nvPr/>
          </p:nvSpPr>
          <p:spPr>
            <a:xfrm flipH="1">
              <a:off x="5439628" y="23509759"/>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15000"/>
              </a:blip>
              <a:stretch>
                <a:fillRect b="0" l="0" r="0" t="0"/>
              </a:stretch>
            </a:blipFill>
            <a:ln>
              <a:noFill/>
            </a:ln>
          </p:spPr>
        </p:sp>
        <p:sp>
          <p:nvSpPr>
            <p:cNvPr id="3459" name="Google Shape;3459;p19"/>
            <p:cNvSpPr/>
            <p:nvPr/>
          </p:nvSpPr>
          <p:spPr>
            <a:xfrm flipH="1">
              <a:off x="5439628" y="21539835"/>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3460" name="Google Shape;3460;p19"/>
            <p:cNvSpPr/>
            <p:nvPr/>
          </p:nvSpPr>
          <p:spPr>
            <a:xfrm flipH="1" rot="9431070">
              <a:off x="8099647" y="22847387"/>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15000"/>
              </a:blip>
              <a:stretch>
                <a:fillRect b="0" l="-51634" r="0" t="-79882"/>
              </a:stretch>
            </a:blipFill>
            <a:ln>
              <a:noFill/>
            </a:ln>
          </p:spPr>
        </p:sp>
        <p:grpSp>
          <p:nvGrpSpPr>
            <p:cNvPr id="3461" name="Google Shape;3461;p19"/>
            <p:cNvGrpSpPr/>
            <p:nvPr/>
          </p:nvGrpSpPr>
          <p:grpSpPr>
            <a:xfrm>
              <a:off x="7860369" y="22199173"/>
              <a:ext cx="300891" cy="307943"/>
              <a:chOff x="0" y="-19050"/>
              <a:chExt cx="812800" cy="831850"/>
            </a:xfrm>
          </p:grpSpPr>
          <p:sp>
            <p:nvSpPr>
              <p:cNvPr id="3462" name="Google Shape;3462;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3" name="Google Shape;3463;p1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64" name="Google Shape;3464;p19"/>
            <p:cNvGrpSpPr/>
            <p:nvPr/>
          </p:nvGrpSpPr>
          <p:grpSpPr>
            <a:xfrm>
              <a:off x="5289182" y="23502707"/>
              <a:ext cx="300891" cy="307943"/>
              <a:chOff x="0" y="-19050"/>
              <a:chExt cx="812800" cy="831850"/>
            </a:xfrm>
          </p:grpSpPr>
          <p:sp>
            <p:nvSpPr>
              <p:cNvPr id="3465" name="Google Shape;3465;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6" name="Google Shape;3466;p1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67" name="Google Shape;3467;p19"/>
            <p:cNvGrpSpPr/>
            <p:nvPr/>
          </p:nvGrpSpPr>
          <p:grpSpPr>
            <a:xfrm>
              <a:off x="3506384" y="18571638"/>
              <a:ext cx="399221" cy="408578"/>
              <a:chOff x="0" y="-19050"/>
              <a:chExt cx="812800" cy="831850"/>
            </a:xfrm>
          </p:grpSpPr>
          <p:sp>
            <p:nvSpPr>
              <p:cNvPr id="3468" name="Google Shape;3468;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9" name="Google Shape;3469;p1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70" name="Google Shape;3470;p19"/>
            <p:cNvGrpSpPr/>
            <p:nvPr/>
          </p:nvGrpSpPr>
          <p:grpSpPr>
            <a:xfrm>
              <a:off x="8992227" y="18571638"/>
              <a:ext cx="399221" cy="408578"/>
              <a:chOff x="0" y="-19050"/>
              <a:chExt cx="812800" cy="831850"/>
            </a:xfrm>
          </p:grpSpPr>
          <p:sp>
            <p:nvSpPr>
              <p:cNvPr id="3471" name="Google Shape;3471;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2" name="Google Shape;3472;p1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73" name="Google Shape;3473;p19"/>
            <p:cNvSpPr/>
            <p:nvPr/>
          </p:nvSpPr>
          <p:spPr>
            <a:xfrm>
              <a:off x="12050730" y="13128987"/>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15000"/>
              </a:blip>
              <a:stretch>
                <a:fillRect b="0" l="0" r="0" t="0"/>
              </a:stretch>
            </a:blipFill>
            <a:ln>
              <a:noFill/>
            </a:ln>
          </p:spPr>
        </p:sp>
        <p:sp>
          <p:nvSpPr>
            <p:cNvPr id="3474" name="Google Shape;3474;p19"/>
            <p:cNvSpPr/>
            <p:nvPr/>
          </p:nvSpPr>
          <p:spPr>
            <a:xfrm>
              <a:off x="10469448" y="12910783"/>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15000"/>
              </a:blip>
              <a:stretch>
                <a:fillRect b="0" l="-51634" r="0" t="-79882"/>
              </a:stretch>
            </a:blipFill>
            <a:ln>
              <a:noFill/>
            </a:ln>
          </p:spPr>
        </p:sp>
        <p:sp>
          <p:nvSpPr>
            <p:cNvPr id="3475" name="Google Shape;3475;p19"/>
            <p:cNvSpPr/>
            <p:nvPr/>
          </p:nvSpPr>
          <p:spPr>
            <a:xfrm flipH="1">
              <a:off x="10469448" y="16942284"/>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15000"/>
              </a:blip>
              <a:stretch>
                <a:fillRect b="0" l="0" r="0" t="0"/>
              </a:stretch>
            </a:blipFill>
            <a:ln>
              <a:noFill/>
            </a:ln>
          </p:spPr>
        </p:sp>
        <p:sp>
          <p:nvSpPr>
            <p:cNvPr id="3476" name="Google Shape;3476;p19"/>
            <p:cNvSpPr/>
            <p:nvPr/>
          </p:nvSpPr>
          <p:spPr>
            <a:xfrm flipH="1">
              <a:off x="10469448" y="14972360"/>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3477" name="Google Shape;3477;p19"/>
            <p:cNvSpPr/>
            <p:nvPr/>
          </p:nvSpPr>
          <p:spPr>
            <a:xfrm flipH="1" rot="9431070">
              <a:off x="13129467" y="16279912"/>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15000"/>
              </a:blip>
              <a:stretch>
                <a:fillRect b="0" l="-51634" r="0" t="-79882"/>
              </a:stretch>
            </a:blipFill>
            <a:ln>
              <a:noFill/>
            </a:ln>
          </p:spPr>
        </p:sp>
        <p:grpSp>
          <p:nvGrpSpPr>
            <p:cNvPr id="3478" name="Google Shape;3478;p19"/>
            <p:cNvGrpSpPr/>
            <p:nvPr/>
          </p:nvGrpSpPr>
          <p:grpSpPr>
            <a:xfrm>
              <a:off x="12890189" y="15631698"/>
              <a:ext cx="300891" cy="307943"/>
              <a:chOff x="0" y="-19050"/>
              <a:chExt cx="812800" cy="831850"/>
            </a:xfrm>
          </p:grpSpPr>
          <p:sp>
            <p:nvSpPr>
              <p:cNvPr id="3479" name="Google Shape;3479;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0" name="Google Shape;3480;p1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81" name="Google Shape;3481;p19"/>
            <p:cNvGrpSpPr/>
            <p:nvPr/>
          </p:nvGrpSpPr>
          <p:grpSpPr>
            <a:xfrm>
              <a:off x="10319002" y="16935232"/>
              <a:ext cx="300891" cy="307943"/>
              <a:chOff x="0" y="-19050"/>
              <a:chExt cx="812800" cy="831850"/>
            </a:xfrm>
          </p:grpSpPr>
          <p:sp>
            <p:nvSpPr>
              <p:cNvPr id="3482" name="Google Shape;3482;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3" name="Google Shape;3483;p1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84" name="Google Shape;3484;p19"/>
            <p:cNvSpPr/>
            <p:nvPr/>
          </p:nvSpPr>
          <p:spPr>
            <a:xfrm>
              <a:off x="17339912" y="13128987"/>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15000"/>
              </a:blip>
              <a:stretch>
                <a:fillRect b="0" l="0" r="0" t="0"/>
              </a:stretch>
            </a:blipFill>
            <a:ln>
              <a:noFill/>
            </a:ln>
          </p:spPr>
        </p:sp>
        <p:sp>
          <p:nvSpPr>
            <p:cNvPr id="3485" name="Google Shape;3485;p19"/>
            <p:cNvSpPr/>
            <p:nvPr/>
          </p:nvSpPr>
          <p:spPr>
            <a:xfrm>
              <a:off x="15758630" y="12910783"/>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15000"/>
              </a:blip>
              <a:stretch>
                <a:fillRect b="0" l="-51634" r="0" t="-79882"/>
              </a:stretch>
            </a:blipFill>
            <a:ln>
              <a:noFill/>
            </a:ln>
          </p:spPr>
        </p:sp>
        <p:sp>
          <p:nvSpPr>
            <p:cNvPr id="3486" name="Google Shape;3486;p19"/>
            <p:cNvSpPr/>
            <p:nvPr/>
          </p:nvSpPr>
          <p:spPr>
            <a:xfrm flipH="1">
              <a:off x="15758630" y="16942284"/>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15000"/>
              </a:blip>
              <a:stretch>
                <a:fillRect b="0" l="0" r="0" t="0"/>
              </a:stretch>
            </a:blipFill>
            <a:ln>
              <a:noFill/>
            </a:ln>
          </p:spPr>
        </p:sp>
        <p:sp>
          <p:nvSpPr>
            <p:cNvPr id="3487" name="Google Shape;3487;p19"/>
            <p:cNvSpPr/>
            <p:nvPr/>
          </p:nvSpPr>
          <p:spPr>
            <a:xfrm flipH="1">
              <a:off x="15758630" y="14972360"/>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3488" name="Google Shape;3488;p19"/>
            <p:cNvSpPr/>
            <p:nvPr/>
          </p:nvSpPr>
          <p:spPr>
            <a:xfrm flipH="1" rot="9431070">
              <a:off x="18418649" y="16279912"/>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15000"/>
              </a:blip>
              <a:stretch>
                <a:fillRect b="0" l="-51634" r="0" t="-79882"/>
              </a:stretch>
            </a:blipFill>
            <a:ln>
              <a:noFill/>
            </a:ln>
          </p:spPr>
        </p:sp>
        <p:grpSp>
          <p:nvGrpSpPr>
            <p:cNvPr id="3489" name="Google Shape;3489;p19"/>
            <p:cNvGrpSpPr/>
            <p:nvPr/>
          </p:nvGrpSpPr>
          <p:grpSpPr>
            <a:xfrm>
              <a:off x="18179371" y="15631698"/>
              <a:ext cx="300891" cy="307943"/>
              <a:chOff x="0" y="-19050"/>
              <a:chExt cx="812800" cy="831850"/>
            </a:xfrm>
          </p:grpSpPr>
          <p:sp>
            <p:nvSpPr>
              <p:cNvPr id="3490" name="Google Shape;3490;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1" name="Google Shape;3491;p1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92" name="Google Shape;3492;p19"/>
            <p:cNvGrpSpPr/>
            <p:nvPr/>
          </p:nvGrpSpPr>
          <p:grpSpPr>
            <a:xfrm>
              <a:off x="15608185" y="16935232"/>
              <a:ext cx="300891" cy="307943"/>
              <a:chOff x="0" y="-19050"/>
              <a:chExt cx="812800" cy="831850"/>
            </a:xfrm>
          </p:grpSpPr>
          <p:sp>
            <p:nvSpPr>
              <p:cNvPr id="3493" name="Google Shape;3493;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4" name="Google Shape;3494;p1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95" name="Google Shape;3495;p19"/>
            <p:cNvSpPr/>
            <p:nvPr/>
          </p:nvSpPr>
          <p:spPr>
            <a:xfrm>
              <a:off x="12050730" y="19696462"/>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15000"/>
              </a:blip>
              <a:stretch>
                <a:fillRect b="0" l="0" r="0" t="0"/>
              </a:stretch>
            </a:blipFill>
            <a:ln>
              <a:noFill/>
            </a:ln>
          </p:spPr>
        </p:sp>
        <p:sp>
          <p:nvSpPr>
            <p:cNvPr id="3496" name="Google Shape;3496;p19"/>
            <p:cNvSpPr/>
            <p:nvPr/>
          </p:nvSpPr>
          <p:spPr>
            <a:xfrm>
              <a:off x="10469448" y="19478259"/>
              <a:ext cx="1980078" cy="1633670"/>
            </a:xfrm>
            <a:custGeom>
              <a:rect b="b" l="l" r="r" t="t"/>
              <a:pathLst>
                <a:path extrusionOk="0" h="1633670" w="1980078">
                  <a:moveTo>
                    <a:pt x="0" y="0"/>
                  </a:moveTo>
                  <a:lnTo>
                    <a:pt x="1980078" y="0"/>
                  </a:lnTo>
                  <a:lnTo>
                    <a:pt x="1980078" y="1633669"/>
                  </a:lnTo>
                  <a:lnTo>
                    <a:pt x="0" y="1633669"/>
                  </a:lnTo>
                  <a:lnTo>
                    <a:pt x="0" y="0"/>
                  </a:lnTo>
                  <a:close/>
                </a:path>
              </a:pathLst>
            </a:custGeom>
            <a:blipFill rotWithShape="1">
              <a:blip r:embed="rId4">
                <a:alphaModFix amt="15000"/>
              </a:blip>
              <a:stretch>
                <a:fillRect b="0" l="-51634" r="0" t="-79882"/>
              </a:stretch>
            </a:blipFill>
            <a:ln>
              <a:noFill/>
            </a:ln>
          </p:spPr>
        </p:sp>
        <p:sp>
          <p:nvSpPr>
            <p:cNvPr id="3497" name="Google Shape;3497;p19"/>
            <p:cNvSpPr/>
            <p:nvPr/>
          </p:nvSpPr>
          <p:spPr>
            <a:xfrm flipH="1">
              <a:off x="10469448" y="23509759"/>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15000"/>
              </a:blip>
              <a:stretch>
                <a:fillRect b="0" l="0" r="0" t="0"/>
              </a:stretch>
            </a:blipFill>
            <a:ln>
              <a:noFill/>
            </a:ln>
          </p:spPr>
        </p:sp>
        <p:sp>
          <p:nvSpPr>
            <p:cNvPr id="3498" name="Google Shape;3498;p19"/>
            <p:cNvSpPr/>
            <p:nvPr/>
          </p:nvSpPr>
          <p:spPr>
            <a:xfrm flipH="1">
              <a:off x="10469448" y="21539835"/>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3499" name="Google Shape;3499;p19"/>
            <p:cNvSpPr/>
            <p:nvPr/>
          </p:nvSpPr>
          <p:spPr>
            <a:xfrm flipH="1" rot="9431070">
              <a:off x="13129467" y="22847387"/>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15000"/>
              </a:blip>
              <a:stretch>
                <a:fillRect b="0" l="-51634" r="0" t="-79882"/>
              </a:stretch>
            </a:blipFill>
            <a:ln>
              <a:noFill/>
            </a:ln>
          </p:spPr>
        </p:sp>
        <p:grpSp>
          <p:nvGrpSpPr>
            <p:cNvPr id="3500" name="Google Shape;3500;p19"/>
            <p:cNvGrpSpPr/>
            <p:nvPr/>
          </p:nvGrpSpPr>
          <p:grpSpPr>
            <a:xfrm>
              <a:off x="12890189" y="22199173"/>
              <a:ext cx="300891" cy="307943"/>
              <a:chOff x="0" y="-19050"/>
              <a:chExt cx="812800" cy="831850"/>
            </a:xfrm>
          </p:grpSpPr>
          <p:sp>
            <p:nvSpPr>
              <p:cNvPr id="3501" name="Google Shape;3501;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2" name="Google Shape;3502;p1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03" name="Google Shape;3503;p19"/>
            <p:cNvGrpSpPr/>
            <p:nvPr/>
          </p:nvGrpSpPr>
          <p:grpSpPr>
            <a:xfrm>
              <a:off x="10319002" y="23502707"/>
              <a:ext cx="300891" cy="307943"/>
              <a:chOff x="0" y="-19050"/>
              <a:chExt cx="812800" cy="831850"/>
            </a:xfrm>
          </p:grpSpPr>
          <p:sp>
            <p:nvSpPr>
              <p:cNvPr id="3504" name="Google Shape;3504;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5" name="Google Shape;3505;p1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06" name="Google Shape;3506;p19"/>
            <p:cNvSpPr/>
            <p:nvPr/>
          </p:nvSpPr>
          <p:spPr>
            <a:xfrm>
              <a:off x="17339912" y="19696462"/>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15000"/>
              </a:blip>
              <a:stretch>
                <a:fillRect b="0" l="0" r="0" t="0"/>
              </a:stretch>
            </a:blipFill>
            <a:ln>
              <a:noFill/>
            </a:ln>
          </p:spPr>
        </p:sp>
        <p:sp>
          <p:nvSpPr>
            <p:cNvPr id="3507" name="Google Shape;3507;p19"/>
            <p:cNvSpPr/>
            <p:nvPr/>
          </p:nvSpPr>
          <p:spPr>
            <a:xfrm>
              <a:off x="15758630" y="19478259"/>
              <a:ext cx="1980078" cy="1633670"/>
            </a:xfrm>
            <a:custGeom>
              <a:rect b="b" l="l" r="r" t="t"/>
              <a:pathLst>
                <a:path extrusionOk="0" h="1633670" w="1980078">
                  <a:moveTo>
                    <a:pt x="0" y="0"/>
                  </a:moveTo>
                  <a:lnTo>
                    <a:pt x="1980078" y="0"/>
                  </a:lnTo>
                  <a:lnTo>
                    <a:pt x="1980078" y="1633669"/>
                  </a:lnTo>
                  <a:lnTo>
                    <a:pt x="0" y="1633669"/>
                  </a:lnTo>
                  <a:lnTo>
                    <a:pt x="0" y="0"/>
                  </a:lnTo>
                  <a:close/>
                </a:path>
              </a:pathLst>
            </a:custGeom>
            <a:blipFill rotWithShape="1">
              <a:blip r:embed="rId4">
                <a:alphaModFix amt="15000"/>
              </a:blip>
              <a:stretch>
                <a:fillRect b="0" l="-51634" r="0" t="-79882"/>
              </a:stretch>
            </a:blipFill>
            <a:ln>
              <a:noFill/>
            </a:ln>
          </p:spPr>
        </p:sp>
        <p:sp>
          <p:nvSpPr>
            <p:cNvPr id="3508" name="Google Shape;3508;p19"/>
            <p:cNvSpPr/>
            <p:nvPr/>
          </p:nvSpPr>
          <p:spPr>
            <a:xfrm flipH="1">
              <a:off x="15758630" y="23509759"/>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15000"/>
              </a:blip>
              <a:stretch>
                <a:fillRect b="0" l="0" r="0" t="0"/>
              </a:stretch>
            </a:blipFill>
            <a:ln>
              <a:noFill/>
            </a:ln>
          </p:spPr>
        </p:sp>
        <p:sp>
          <p:nvSpPr>
            <p:cNvPr id="3509" name="Google Shape;3509;p19"/>
            <p:cNvSpPr/>
            <p:nvPr/>
          </p:nvSpPr>
          <p:spPr>
            <a:xfrm flipH="1">
              <a:off x="15758630" y="21539835"/>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3510" name="Google Shape;3510;p19"/>
            <p:cNvSpPr/>
            <p:nvPr/>
          </p:nvSpPr>
          <p:spPr>
            <a:xfrm flipH="1" rot="9431070">
              <a:off x="18418649" y="22847387"/>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15000"/>
              </a:blip>
              <a:stretch>
                <a:fillRect b="0" l="-51634" r="0" t="-79882"/>
              </a:stretch>
            </a:blipFill>
            <a:ln>
              <a:noFill/>
            </a:ln>
          </p:spPr>
        </p:sp>
        <p:grpSp>
          <p:nvGrpSpPr>
            <p:cNvPr id="3511" name="Google Shape;3511;p19"/>
            <p:cNvGrpSpPr/>
            <p:nvPr/>
          </p:nvGrpSpPr>
          <p:grpSpPr>
            <a:xfrm>
              <a:off x="18179371" y="22199173"/>
              <a:ext cx="300891" cy="307943"/>
              <a:chOff x="0" y="-19050"/>
              <a:chExt cx="812800" cy="831850"/>
            </a:xfrm>
          </p:grpSpPr>
          <p:sp>
            <p:nvSpPr>
              <p:cNvPr id="3512" name="Google Shape;3512;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3" name="Google Shape;3513;p1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14" name="Google Shape;3514;p19"/>
            <p:cNvGrpSpPr/>
            <p:nvPr/>
          </p:nvGrpSpPr>
          <p:grpSpPr>
            <a:xfrm>
              <a:off x="15608185" y="23502707"/>
              <a:ext cx="300891" cy="307943"/>
              <a:chOff x="0" y="-19050"/>
              <a:chExt cx="812800" cy="831850"/>
            </a:xfrm>
          </p:grpSpPr>
          <p:sp>
            <p:nvSpPr>
              <p:cNvPr id="3515" name="Google Shape;3515;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6" name="Google Shape;3516;p1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17" name="Google Shape;3517;p19"/>
            <p:cNvGrpSpPr/>
            <p:nvPr/>
          </p:nvGrpSpPr>
          <p:grpSpPr>
            <a:xfrm>
              <a:off x="13825386" y="18571638"/>
              <a:ext cx="399221" cy="408578"/>
              <a:chOff x="0" y="-19050"/>
              <a:chExt cx="812800" cy="831850"/>
            </a:xfrm>
          </p:grpSpPr>
          <p:sp>
            <p:nvSpPr>
              <p:cNvPr id="3518" name="Google Shape;3518;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9" name="Google Shape;3519;p1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20" name="Google Shape;3520;p19"/>
            <p:cNvGrpSpPr/>
            <p:nvPr/>
          </p:nvGrpSpPr>
          <p:grpSpPr>
            <a:xfrm>
              <a:off x="19311229" y="18571638"/>
              <a:ext cx="399221" cy="408578"/>
              <a:chOff x="0" y="-19050"/>
              <a:chExt cx="812800" cy="831850"/>
            </a:xfrm>
          </p:grpSpPr>
          <p:sp>
            <p:nvSpPr>
              <p:cNvPr id="3521" name="Google Shape;3521;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2" name="Google Shape;3522;p1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23" name="Google Shape;3523;p19"/>
            <p:cNvSpPr/>
            <p:nvPr/>
          </p:nvSpPr>
          <p:spPr>
            <a:xfrm>
              <a:off x="1731727" y="218203"/>
              <a:ext cx="2964328" cy="2830933"/>
            </a:xfrm>
            <a:custGeom>
              <a:rect b="b" l="l" r="r" t="t"/>
              <a:pathLst>
                <a:path extrusionOk="0" h="2830933" w="2964328">
                  <a:moveTo>
                    <a:pt x="0" y="0"/>
                  </a:moveTo>
                  <a:lnTo>
                    <a:pt x="2964328" y="0"/>
                  </a:lnTo>
                  <a:lnTo>
                    <a:pt x="2964328" y="2830933"/>
                  </a:lnTo>
                  <a:lnTo>
                    <a:pt x="0" y="2830933"/>
                  </a:lnTo>
                  <a:lnTo>
                    <a:pt x="0" y="0"/>
                  </a:lnTo>
                  <a:close/>
                </a:path>
              </a:pathLst>
            </a:custGeom>
            <a:blipFill rotWithShape="1">
              <a:blip r:embed="rId3">
                <a:alphaModFix amt="15000"/>
              </a:blip>
              <a:stretch>
                <a:fillRect b="0" l="0" r="0" t="0"/>
              </a:stretch>
            </a:blipFill>
            <a:ln>
              <a:noFill/>
            </a:ln>
          </p:spPr>
        </p:sp>
        <p:sp>
          <p:nvSpPr>
            <p:cNvPr id="3524" name="Google Shape;3524;p19"/>
            <p:cNvSpPr/>
            <p:nvPr/>
          </p:nvSpPr>
          <p:spPr>
            <a:xfrm>
              <a:off x="150445" y="0"/>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15000"/>
              </a:blip>
              <a:stretch>
                <a:fillRect b="0" l="-51634" r="0" t="-79882"/>
              </a:stretch>
            </a:blipFill>
            <a:ln>
              <a:noFill/>
            </a:ln>
          </p:spPr>
        </p:sp>
        <p:sp>
          <p:nvSpPr>
            <p:cNvPr id="3525" name="Google Shape;3525;p19"/>
            <p:cNvSpPr/>
            <p:nvPr/>
          </p:nvSpPr>
          <p:spPr>
            <a:xfrm flipH="1">
              <a:off x="150445" y="4031500"/>
              <a:ext cx="2420741" cy="2311808"/>
            </a:xfrm>
            <a:custGeom>
              <a:rect b="b" l="l" r="r" t="t"/>
              <a:pathLst>
                <a:path extrusionOk="0" h="2311808" w="2420741">
                  <a:moveTo>
                    <a:pt x="2420742" y="0"/>
                  </a:moveTo>
                  <a:lnTo>
                    <a:pt x="0" y="0"/>
                  </a:lnTo>
                  <a:lnTo>
                    <a:pt x="0" y="2311808"/>
                  </a:lnTo>
                  <a:lnTo>
                    <a:pt x="2420742" y="2311808"/>
                  </a:lnTo>
                  <a:lnTo>
                    <a:pt x="2420742" y="0"/>
                  </a:lnTo>
                  <a:close/>
                </a:path>
              </a:pathLst>
            </a:custGeom>
            <a:blipFill rotWithShape="1">
              <a:blip r:embed="rId3">
                <a:alphaModFix amt="15000"/>
              </a:blip>
              <a:stretch>
                <a:fillRect b="0" l="0" r="0" t="0"/>
              </a:stretch>
            </a:blipFill>
            <a:ln>
              <a:noFill/>
            </a:ln>
          </p:spPr>
        </p:sp>
        <p:sp>
          <p:nvSpPr>
            <p:cNvPr id="3526" name="Google Shape;3526;p19"/>
            <p:cNvSpPr/>
            <p:nvPr/>
          </p:nvSpPr>
          <p:spPr>
            <a:xfrm flipH="1">
              <a:off x="150445" y="2061577"/>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3527" name="Google Shape;3527;p19"/>
            <p:cNvSpPr/>
            <p:nvPr/>
          </p:nvSpPr>
          <p:spPr>
            <a:xfrm flipH="1" rot="9431070">
              <a:off x="2810464" y="3369128"/>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grpSp>
          <p:nvGrpSpPr>
            <p:cNvPr id="3528" name="Google Shape;3528;p19"/>
            <p:cNvGrpSpPr/>
            <p:nvPr/>
          </p:nvGrpSpPr>
          <p:grpSpPr>
            <a:xfrm>
              <a:off x="2571187" y="2720914"/>
              <a:ext cx="300891" cy="307943"/>
              <a:chOff x="0" y="-19050"/>
              <a:chExt cx="812800" cy="831850"/>
            </a:xfrm>
          </p:grpSpPr>
          <p:sp>
            <p:nvSpPr>
              <p:cNvPr id="3529" name="Google Shape;3529;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0" name="Google Shape;3530;p1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31" name="Google Shape;3531;p19"/>
            <p:cNvGrpSpPr/>
            <p:nvPr/>
          </p:nvGrpSpPr>
          <p:grpSpPr>
            <a:xfrm>
              <a:off x="0" y="4024448"/>
              <a:ext cx="300891" cy="307943"/>
              <a:chOff x="0" y="-19050"/>
              <a:chExt cx="812800" cy="831850"/>
            </a:xfrm>
          </p:grpSpPr>
          <p:sp>
            <p:nvSpPr>
              <p:cNvPr id="3532" name="Google Shape;3532;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3" name="Google Shape;3533;p1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34" name="Google Shape;3534;p19"/>
            <p:cNvSpPr/>
            <p:nvPr/>
          </p:nvSpPr>
          <p:spPr>
            <a:xfrm>
              <a:off x="7020910" y="218203"/>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15000"/>
              </a:blip>
              <a:stretch>
                <a:fillRect b="0" l="0" r="0" t="0"/>
              </a:stretch>
            </a:blipFill>
            <a:ln>
              <a:noFill/>
            </a:ln>
          </p:spPr>
        </p:sp>
        <p:sp>
          <p:nvSpPr>
            <p:cNvPr id="3535" name="Google Shape;3535;p19"/>
            <p:cNvSpPr/>
            <p:nvPr/>
          </p:nvSpPr>
          <p:spPr>
            <a:xfrm>
              <a:off x="5439628" y="0"/>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15000"/>
              </a:blip>
              <a:stretch>
                <a:fillRect b="0" l="-51634" r="0" t="-79882"/>
              </a:stretch>
            </a:blipFill>
            <a:ln>
              <a:noFill/>
            </a:ln>
          </p:spPr>
        </p:sp>
        <p:sp>
          <p:nvSpPr>
            <p:cNvPr id="3536" name="Google Shape;3536;p19"/>
            <p:cNvSpPr/>
            <p:nvPr/>
          </p:nvSpPr>
          <p:spPr>
            <a:xfrm flipH="1">
              <a:off x="5439628" y="4031500"/>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15000"/>
              </a:blip>
              <a:stretch>
                <a:fillRect b="0" l="0" r="0" t="0"/>
              </a:stretch>
            </a:blipFill>
            <a:ln>
              <a:noFill/>
            </a:ln>
          </p:spPr>
        </p:sp>
        <p:sp>
          <p:nvSpPr>
            <p:cNvPr id="3537" name="Google Shape;3537;p19"/>
            <p:cNvSpPr/>
            <p:nvPr/>
          </p:nvSpPr>
          <p:spPr>
            <a:xfrm flipH="1">
              <a:off x="5439628" y="2061577"/>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3538" name="Google Shape;3538;p19"/>
            <p:cNvSpPr/>
            <p:nvPr/>
          </p:nvSpPr>
          <p:spPr>
            <a:xfrm flipH="1" rot="9431070">
              <a:off x="8099647" y="3369128"/>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grpSp>
          <p:nvGrpSpPr>
            <p:cNvPr id="3539" name="Google Shape;3539;p19"/>
            <p:cNvGrpSpPr/>
            <p:nvPr/>
          </p:nvGrpSpPr>
          <p:grpSpPr>
            <a:xfrm>
              <a:off x="7860369" y="2720914"/>
              <a:ext cx="300891" cy="307943"/>
              <a:chOff x="0" y="-19050"/>
              <a:chExt cx="812800" cy="831850"/>
            </a:xfrm>
          </p:grpSpPr>
          <p:sp>
            <p:nvSpPr>
              <p:cNvPr id="3540" name="Google Shape;3540;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1" name="Google Shape;3541;p1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42" name="Google Shape;3542;p19"/>
            <p:cNvGrpSpPr/>
            <p:nvPr/>
          </p:nvGrpSpPr>
          <p:grpSpPr>
            <a:xfrm>
              <a:off x="5289182" y="4024448"/>
              <a:ext cx="300891" cy="307943"/>
              <a:chOff x="0" y="-19050"/>
              <a:chExt cx="812800" cy="831850"/>
            </a:xfrm>
          </p:grpSpPr>
          <p:sp>
            <p:nvSpPr>
              <p:cNvPr id="3543" name="Google Shape;3543;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4" name="Google Shape;3544;p1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45" name="Google Shape;3545;p19"/>
            <p:cNvSpPr/>
            <p:nvPr/>
          </p:nvSpPr>
          <p:spPr>
            <a:xfrm>
              <a:off x="1731727" y="6785678"/>
              <a:ext cx="2964328" cy="2830933"/>
            </a:xfrm>
            <a:custGeom>
              <a:rect b="b" l="l" r="r" t="t"/>
              <a:pathLst>
                <a:path extrusionOk="0" h="2830933" w="2964328">
                  <a:moveTo>
                    <a:pt x="0" y="0"/>
                  </a:moveTo>
                  <a:lnTo>
                    <a:pt x="2964328" y="0"/>
                  </a:lnTo>
                  <a:lnTo>
                    <a:pt x="2964328" y="2830933"/>
                  </a:lnTo>
                  <a:lnTo>
                    <a:pt x="0" y="2830933"/>
                  </a:lnTo>
                  <a:lnTo>
                    <a:pt x="0" y="0"/>
                  </a:lnTo>
                  <a:close/>
                </a:path>
              </a:pathLst>
            </a:custGeom>
            <a:blipFill rotWithShape="1">
              <a:blip r:embed="rId3">
                <a:alphaModFix amt="15000"/>
              </a:blip>
              <a:stretch>
                <a:fillRect b="0" l="0" r="0" t="0"/>
              </a:stretch>
            </a:blipFill>
            <a:ln>
              <a:noFill/>
            </a:ln>
          </p:spPr>
        </p:sp>
        <p:sp>
          <p:nvSpPr>
            <p:cNvPr id="3546" name="Google Shape;3546;p19"/>
            <p:cNvSpPr/>
            <p:nvPr/>
          </p:nvSpPr>
          <p:spPr>
            <a:xfrm>
              <a:off x="150445" y="6567475"/>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15000"/>
              </a:blip>
              <a:stretch>
                <a:fillRect b="0" l="-51634" r="0" t="-79882"/>
              </a:stretch>
            </a:blipFill>
            <a:ln>
              <a:noFill/>
            </a:ln>
          </p:spPr>
        </p:sp>
        <p:sp>
          <p:nvSpPr>
            <p:cNvPr id="3547" name="Google Shape;3547;p19"/>
            <p:cNvSpPr/>
            <p:nvPr/>
          </p:nvSpPr>
          <p:spPr>
            <a:xfrm flipH="1">
              <a:off x="150445" y="10598975"/>
              <a:ext cx="2420741" cy="2311808"/>
            </a:xfrm>
            <a:custGeom>
              <a:rect b="b" l="l" r="r" t="t"/>
              <a:pathLst>
                <a:path extrusionOk="0" h="2311808" w="2420741">
                  <a:moveTo>
                    <a:pt x="2420742" y="0"/>
                  </a:moveTo>
                  <a:lnTo>
                    <a:pt x="0" y="0"/>
                  </a:lnTo>
                  <a:lnTo>
                    <a:pt x="0" y="2311808"/>
                  </a:lnTo>
                  <a:lnTo>
                    <a:pt x="2420742" y="2311808"/>
                  </a:lnTo>
                  <a:lnTo>
                    <a:pt x="2420742" y="0"/>
                  </a:lnTo>
                  <a:close/>
                </a:path>
              </a:pathLst>
            </a:custGeom>
            <a:blipFill rotWithShape="1">
              <a:blip r:embed="rId3">
                <a:alphaModFix amt="15000"/>
              </a:blip>
              <a:stretch>
                <a:fillRect b="0" l="0" r="0" t="0"/>
              </a:stretch>
            </a:blipFill>
            <a:ln>
              <a:noFill/>
            </a:ln>
          </p:spPr>
        </p:sp>
        <p:sp>
          <p:nvSpPr>
            <p:cNvPr id="3548" name="Google Shape;3548;p19"/>
            <p:cNvSpPr/>
            <p:nvPr/>
          </p:nvSpPr>
          <p:spPr>
            <a:xfrm flipH="1">
              <a:off x="150445" y="8629052"/>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3549" name="Google Shape;3549;p19"/>
            <p:cNvSpPr/>
            <p:nvPr/>
          </p:nvSpPr>
          <p:spPr>
            <a:xfrm flipH="1" rot="9431070">
              <a:off x="2810464" y="9936603"/>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grpSp>
          <p:nvGrpSpPr>
            <p:cNvPr id="3550" name="Google Shape;3550;p19"/>
            <p:cNvGrpSpPr/>
            <p:nvPr/>
          </p:nvGrpSpPr>
          <p:grpSpPr>
            <a:xfrm>
              <a:off x="2571187" y="9288390"/>
              <a:ext cx="300891" cy="307943"/>
              <a:chOff x="0" y="-19050"/>
              <a:chExt cx="812800" cy="831850"/>
            </a:xfrm>
          </p:grpSpPr>
          <p:sp>
            <p:nvSpPr>
              <p:cNvPr id="3551" name="Google Shape;3551;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2" name="Google Shape;3552;p1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53" name="Google Shape;3553;p19"/>
            <p:cNvGrpSpPr/>
            <p:nvPr/>
          </p:nvGrpSpPr>
          <p:grpSpPr>
            <a:xfrm>
              <a:off x="0" y="10591923"/>
              <a:ext cx="300891" cy="307943"/>
              <a:chOff x="0" y="-19050"/>
              <a:chExt cx="812800" cy="831850"/>
            </a:xfrm>
          </p:grpSpPr>
          <p:sp>
            <p:nvSpPr>
              <p:cNvPr id="3554" name="Google Shape;3554;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5" name="Google Shape;3555;p1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56" name="Google Shape;3556;p19"/>
            <p:cNvSpPr/>
            <p:nvPr/>
          </p:nvSpPr>
          <p:spPr>
            <a:xfrm>
              <a:off x="7020910" y="6785678"/>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15000"/>
              </a:blip>
              <a:stretch>
                <a:fillRect b="0" l="0" r="0" t="0"/>
              </a:stretch>
            </a:blipFill>
            <a:ln>
              <a:noFill/>
            </a:ln>
          </p:spPr>
        </p:sp>
        <p:sp>
          <p:nvSpPr>
            <p:cNvPr id="3557" name="Google Shape;3557;p19"/>
            <p:cNvSpPr/>
            <p:nvPr/>
          </p:nvSpPr>
          <p:spPr>
            <a:xfrm>
              <a:off x="5439628" y="6567475"/>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15000"/>
              </a:blip>
              <a:stretch>
                <a:fillRect b="0" l="-51634" r="0" t="-79882"/>
              </a:stretch>
            </a:blipFill>
            <a:ln>
              <a:noFill/>
            </a:ln>
          </p:spPr>
        </p:sp>
        <p:sp>
          <p:nvSpPr>
            <p:cNvPr id="3558" name="Google Shape;3558;p19"/>
            <p:cNvSpPr/>
            <p:nvPr/>
          </p:nvSpPr>
          <p:spPr>
            <a:xfrm flipH="1">
              <a:off x="5439628" y="10598975"/>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15000"/>
              </a:blip>
              <a:stretch>
                <a:fillRect b="0" l="0" r="0" t="0"/>
              </a:stretch>
            </a:blipFill>
            <a:ln>
              <a:noFill/>
            </a:ln>
          </p:spPr>
        </p:sp>
        <p:sp>
          <p:nvSpPr>
            <p:cNvPr id="3559" name="Google Shape;3559;p19"/>
            <p:cNvSpPr/>
            <p:nvPr/>
          </p:nvSpPr>
          <p:spPr>
            <a:xfrm flipH="1">
              <a:off x="5439628" y="8629052"/>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3560" name="Google Shape;3560;p19"/>
            <p:cNvSpPr/>
            <p:nvPr/>
          </p:nvSpPr>
          <p:spPr>
            <a:xfrm flipH="1" rot="9431070">
              <a:off x="8099647" y="9936603"/>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grpSp>
          <p:nvGrpSpPr>
            <p:cNvPr id="3561" name="Google Shape;3561;p19"/>
            <p:cNvGrpSpPr/>
            <p:nvPr/>
          </p:nvGrpSpPr>
          <p:grpSpPr>
            <a:xfrm>
              <a:off x="7860369" y="9288390"/>
              <a:ext cx="300891" cy="307943"/>
              <a:chOff x="0" y="-19050"/>
              <a:chExt cx="812800" cy="831850"/>
            </a:xfrm>
          </p:grpSpPr>
          <p:sp>
            <p:nvSpPr>
              <p:cNvPr id="3562" name="Google Shape;3562;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3" name="Google Shape;3563;p1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64" name="Google Shape;3564;p19"/>
            <p:cNvGrpSpPr/>
            <p:nvPr/>
          </p:nvGrpSpPr>
          <p:grpSpPr>
            <a:xfrm>
              <a:off x="5289182" y="10591923"/>
              <a:ext cx="300891" cy="307943"/>
              <a:chOff x="0" y="-19050"/>
              <a:chExt cx="812800" cy="831850"/>
            </a:xfrm>
          </p:grpSpPr>
          <p:sp>
            <p:nvSpPr>
              <p:cNvPr id="3565" name="Google Shape;3565;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6" name="Google Shape;3566;p1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67" name="Google Shape;3567;p19"/>
            <p:cNvGrpSpPr/>
            <p:nvPr/>
          </p:nvGrpSpPr>
          <p:grpSpPr>
            <a:xfrm>
              <a:off x="3506384" y="5660855"/>
              <a:ext cx="399221" cy="408578"/>
              <a:chOff x="0" y="-19050"/>
              <a:chExt cx="812800" cy="831850"/>
            </a:xfrm>
          </p:grpSpPr>
          <p:sp>
            <p:nvSpPr>
              <p:cNvPr id="3568" name="Google Shape;3568;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9" name="Google Shape;3569;p1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70" name="Google Shape;3570;p19"/>
            <p:cNvGrpSpPr/>
            <p:nvPr/>
          </p:nvGrpSpPr>
          <p:grpSpPr>
            <a:xfrm>
              <a:off x="8992227" y="5660855"/>
              <a:ext cx="399221" cy="408578"/>
              <a:chOff x="0" y="-19050"/>
              <a:chExt cx="812800" cy="831850"/>
            </a:xfrm>
          </p:grpSpPr>
          <p:sp>
            <p:nvSpPr>
              <p:cNvPr id="3571" name="Google Shape;3571;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2" name="Google Shape;3572;p1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73" name="Google Shape;3573;p19"/>
            <p:cNvSpPr/>
            <p:nvPr/>
          </p:nvSpPr>
          <p:spPr>
            <a:xfrm>
              <a:off x="12050730" y="218203"/>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15000"/>
              </a:blip>
              <a:stretch>
                <a:fillRect b="0" l="0" r="0" t="0"/>
              </a:stretch>
            </a:blipFill>
            <a:ln>
              <a:noFill/>
            </a:ln>
          </p:spPr>
        </p:sp>
        <p:sp>
          <p:nvSpPr>
            <p:cNvPr id="3574" name="Google Shape;3574;p19"/>
            <p:cNvSpPr/>
            <p:nvPr/>
          </p:nvSpPr>
          <p:spPr>
            <a:xfrm>
              <a:off x="10469448" y="0"/>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15000"/>
              </a:blip>
              <a:stretch>
                <a:fillRect b="0" l="-51634" r="0" t="-79882"/>
              </a:stretch>
            </a:blipFill>
            <a:ln>
              <a:noFill/>
            </a:ln>
          </p:spPr>
        </p:sp>
        <p:sp>
          <p:nvSpPr>
            <p:cNvPr id="3575" name="Google Shape;3575;p19"/>
            <p:cNvSpPr/>
            <p:nvPr/>
          </p:nvSpPr>
          <p:spPr>
            <a:xfrm flipH="1">
              <a:off x="10469448" y="4031500"/>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15000"/>
              </a:blip>
              <a:stretch>
                <a:fillRect b="0" l="0" r="0" t="0"/>
              </a:stretch>
            </a:blipFill>
            <a:ln>
              <a:noFill/>
            </a:ln>
          </p:spPr>
        </p:sp>
        <p:sp>
          <p:nvSpPr>
            <p:cNvPr id="3576" name="Google Shape;3576;p19"/>
            <p:cNvSpPr/>
            <p:nvPr/>
          </p:nvSpPr>
          <p:spPr>
            <a:xfrm flipH="1">
              <a:off x="10469448" y="2061577"/>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3577" name="Google Shape;3577;p19"/>
            <p:cNvSpPr/>
            <p:nvPr/>
          </p:nvSpPr>
          <p:spPr>
            <a:xfrm flipH="1" rot="9431070">
              <a:off x="13129467" y="3369128"/>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grpSp>
          <p:nvGrpSpPr>
            <p:cNvPr id="3578" name="Google Shape;3578;p19"/>
            <p:cNvGrpSpPr/>
            <p:nvPr/>
          </p:nvGrpSpPr>
          <p:grpSpPr>
            <a:xfrm>
              <a:off x="12890189" y="2720914"/>
              <a:ext cx="300891" cy="307943"/>
              <a:chOff x="0" y="-19050"/>
              <a:chExt cx="812800" cy="831850"/>
            </a:xfrm>
          </p:grpSpPr>
          <p:sp>
            <p:nvSpPr>
              <p:cNvPr id="3579" name="Google Shape;3579;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0" name="Google Shape;3580;p1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81" name="Google Shape;3581;p19"/>
            <p:cNvGrpSpPr/>
            <p:nvPr/>
          </p:nvGrpSpPr>
          <p:grpSpPr>
            <a:xfrm>
              <a:off x="10319002" y="4024448"/>
              <a:ext cx="300891" cy="307943"/>
              <a:chOff x="0" y="-19050"/>
              <a:chExt cx="812800" cy="831850"/>
            </a:xfrm>
          </p:grpSpPr>
          <p:sp>
            <p:nvSpPr>
              <p:cNvPr id="3582" name="Google Shape;3582;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3" name="Google Shape;3583;p1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84" name="Google Shape;3584;p19"/>
            <p:cNvSpPr/>
            <p:nvPr/>
          </p:nvSpPr>
          <p:spPr>
            <a:xfrm>
              <a:off x="17339912" y="218203"/>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15000"/>
              </a:blip>
              <a:stretch>
                <a:fillRect b="0" l="0" r="0" t="0"/>
              </a:stretch>
            </a:blipFill>
            <a:ln>
              <a:noFill/>
            </a:ln>
          </p:spPr>
        </p:sp>
        <p:sp>
          <p:nvSpPr>
            <p:cNvPr id="3585" name="Google Shape;3585;p19"/>
            <p:cNvSpPr/>
            <p:nvPr/>
          </p:nvSpPr>
          <p:spPr>
            <a:xfrm>
              <a:off x="15758630" y="0"/>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15000"/>
              </a:blip>
              <a:stretch>
                <a:fillRect b="0" l="-51634" r="0" t="-79882"/>
              </a:stretch>
            </a:blipFill>
            <a:ln>
              <a:noFill/>
            </a:ln>
          </p:spPr>
        </p:sp>
        <p:sp>
          <p:nvSpPr>
            <p:cNvPr id="3586" name="Google Shape;3586;p19"/>
            <p:cNvSpPr/>
            <p:nvPr/>
          </p:nvSpPr>
          <p:spPr>
            <a:xfrm flipH="1">
              <a:off x="15758630" y="4031500"/>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15000"/>
              </a:blip>
              <a:stretch>
                <a:fillRect b="0" l="0" r="0" t="0"/>
              </a:stretch>
            </a:blipFill>
            <a:ln>
              <a:noFill/>
            </a:ln>
          </p:spPr>
        </p:sp>
        <p:sp>
          <p:nvSpPr>
            <p:cNvPr id="3587" name="Google Shape;3587;p19"/>
            <p:cNvSpPr/>
            <p:nvPr/>
          </p:nvSpPr>
          <p:spPr>
            <a:xfrm flipH="1">
              <a:off x="15758630" y="2061577"/>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3588" name="Google Shape;3588;p19"/>
            <p:cNvSpPr/>
            <p:nvPr/>
          </p:nvSpPr>
          <p:spPr>
            <a:xfrm flipH="1" rot="9431070">
              <a:off x="18418649" y="3369128"/>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grpSp>
          <p:nvGrpSpPr>
            <p:cNvPr id="3589" name="Google Shape;3589;p19"/>
            <p:cNvGrpSpPr/>
            <p:nvPr/>
          </p:nvGrpSpPr>
          <p:grpSpPr>
            <a:xfrm>
              <a:off x="18179371" y="2720914"/>
              <a:ext cx="300891" cy="307943"/>
              <a:chOff x="0" y="-19050"/>
              <a:chExt cx="812800" cy="831850"/>
            </a:xfrm>
          </p:grpSpPr>
          <p:sp>
            <p:nvSpPr>
              <p:cNvPr id="3590" name="Google Shape;3590;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1" name="Google Shape;3591;p1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92" name="Google Shape;3592;p19"/>
            <p:cNvGrpSpPr/>
            <p:nvPr/>
          </p:nvGrpSpPr>
          <p:grpSpPr>
            <a:xfrm>
              <a:off x="15608185" y="4024448"/>
              <a:ext cx="300891" cy="307943"/>
              <a:chOff x="0" y="-19050"/>
              <a:chExt cx="812800" cy="831850"/>
            </a:xfrm>
          </p:grpSpPr>
          <p:sp>
            <p:nvSpPr>
              <p:cNvPr id="3593" name="Google Shape;3593;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4" name="Google Shape;3594;p1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95" name="Google Shape;3595;p19"/>
            <p:cNvSpPr/>
            <p:nvPr/>
          </p:nvSpPr>
          <p:spPr>
            <a:xfrm>
              <a:off x="12050730" y="6785678"/>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15000"/>
              </a:blip>
              <a:stretch>
                <a:fillRect b="0" l="0" r="0" t="0"/>
              </a:stretch>
            </a:blipFill>
            <a:ln>
              <a:noFill/>
            </a:ln>
          </p:spPr>
        </p:sp>
        <p:sp>
          <p:nvSpPr>
            <p:cNvPr id="3596" name="Google Shape;3596;p19"/>
            <p:cNvSpPr/>
            <p:nvPr/>
          </p:nvSpPr>
          <p:spPr>
            <a:xfrm>
              <a:off x="10469448" y="6567475"/>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15000"/>
              </a:blip>
              <a:stretch>
                <a:fillRect b="0" l="-51634" r="0" t="-79882"/>
              </a:stretch>
            </a:blipFill>
            <a:ln>
              <a:noFill/>
            </a:ln>
          </p:spPr>
        </p:sp>
        <p:sp>
          <p:nvSpPr>
            <p:cNvPr id="3597" name="Google Shape;3597;p19"/>
            <p:cNvSpPr/>
            <p:nvPr/>
          </p:nvSpPr>
          <p:spPr>
            <a:xfrm flipH="1">
              <a:off x="10469448" y="10598975"/>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15000"/>
              </a:blip>
              <a:stretch>
                <a:fillRect b="0" l="0" r="0" t="0"/>
              </a:stretch>
            </a:blipFill>
            <a:ln>
              <a:noFill/>
            </a:ln>
          </p:spPr>
        </p:sp>
        <p:sp>
          <p:nvSpPr>
            <p:cNvPr id="3598" name="Google Shape;3598;p19"/>
            <p:cNvSpPr/>
            <p:nvPr/>
          </p:nvSpPr>
          <p:spPr>
            <a:xfrm flipH="1">
              <a:off x="10469448" y="8629052"/>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3599" name="Google Shape;3599;p19"/>
            <p:cNvSpPr/>
            <p:nvPr/>
          </p:nvSpPr>
          <p:spPr>
            <a:xfrm flipH="1" rot="9431070">
              <a:off x="13129467" y="9936603"/>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grpSp>
          <p:nvGrpSpPr>
            <p:cNvPr id="3600" name="Google Shape;3600;p19"/>
            <p:cNvGrpSpPr/>
            <p:nvPr/>
          </p:nvGrpSpPr>
          <p:grpSpPr>
            <a:xfrm>
              <a:off x="12890189" y="9288390"/>
              <a:ext cx="300891" cy="307943"/>
              <a:chOff x="0" y="-19050"/>
              <a:chExt cx="812800" cy="831850"/>
            </a:xfrm>
          </p:grpSpPr>
          <p:sp>
            <p:nvSpPr>
              <p:cNvPr id="3601" name="Google Shape;3601;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2" name="Google Shape;3602;p1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03" name="Google Shape;3603;p19"/>
            <p:cNvGrpSpPr/>
            <p:nvPr/>
          </p:nvGrpSpPr>
          <p:grpSpPr>
            <a:xfrm>
              <a:off x="10319002" y="10591923"/>
              <a:ext cx="300891" cy="307943"/>
              <a:chOff x="0" y="-19050"/>
              <a:chExt cx="812800" cy="831850"/>
            </a:xfrm>
          </p:grpSpPr>
          <p:sp>
            <p:nvSpPr>
              <p:cNvPr id="3604" name="Google Shape;3604;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5" name="Google Shape;3605;p1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06" name="Google Shape;3606;p19"/>
            <p:cNvSpPr/>
            <p:nvPr/>
          </p:nvSpPr>
          <p:spPr>
            <a:xfrm>
              <a:off x="17339912" y="6785678"/>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15000"/>
              </a:blip>
              <a:stretch>
                <a:fillRect b="0" l="0" r="0" t="0"/>
              </a:stretch>
            </a:blipFill>
            <a:ln>
              <a:noFill/>
            </a:ln>
          </p:spPr>
        </p:sp>
        <p:sp>
          <p:nvSpPr>
            <p:cNvPr id="3607" name="Google Shape;3607;p19"/>
            <p:cNvSpPr/>
            <p:nvPr/>
          </p:nvSpPr>
          <p:spPr>
            <a:xfrm>
              <a:off x="15758630" y="6567475"/>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15000"/>
              </a:blip>
              <a:stretch>
                <a:fillRect b="0" l="-51634" r="0" t="-79882"/>
              </a:stretch>
            </a:blipFill>
            <a:ln>
              <a:noFill/>
            </a:ln>
          </p:spPr>
        </p:sp>
        <p:sp>
          <p:nvSpPr>
            <p:cNvPr id="3608" name="Google Shape;3608;p19"/>
            <p:cNvSpPr/>
            <p:nvPr/>
          </p:nvSpPr>
          <p:spPr>
            <a:xfrm flipH="1">
              <a:off x="15758630" y="10598975"/>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15000"/>
              </a:blip>
              <a:stretch>
                <a:fillRect b="0" l="0" r="0" t="0"/>
              </a:stretch>
            </a:blipFill>
            <a:ln>
              <a:noFill/>
            </a:ln>
          </p:spPr>
        </p:sp>
        <p:sp>
          <p:nvSpPr>
            <p:cNvPr id="3609" name="Google Shape;3609;p19"/>
            <p:cNvSpPr/>
            <p:nvPr/>
          </p:nvSpPr>
          <p:spPr>
            <a:xfrm flipH="1">
              <a:off x="15758630" y="8629052"/>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3610" name="Google Shape;3610;p19"/>
            <p:cNvSpPr/>
            <p:nvPr/>
          </p:nvSpPr>
          <p:spPr>
            <a:xfrm flipH="1" rot="9431070">
              <a:off x="18418649" y="9936603"/>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grpSp>
          <p:nvGrpSpPr>
            <p:cNvPr id="3611" name="Google Shape;3611;p19"/>
            <p:cNvGrpSpPr/>
            <p:nvPr/>
          </p:nvGrpSpPr>
          <p:grpSpPr>
            <a:xfrm>
              <a:off x="18179371" y="9288390"/>
              <a:ext cx="300891" cy="307943"/>
              <a:chOff x="0" y="-19050"/>
              <a:chExt cx="812800" cy="831850"/>
            </a:xfrm>
          </p:grpSpPr>
          <p:sp>
            <p:nvSpPr>
              <p:cNvPr id="3612" name="Google Shape;3612;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3" name="Google Shape;3613;p1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14" name="Google Shape;3614;p19"/>
            <p:cNvGrpSpPr/>
            <p:nvPr/>
          </p:nvGrpSpPr>
          <p:grpSpPr>
            <a:xfrm>
              <a:off x="15608185" y="10591923"/>
              <a:ext cx="300891" cy="307943"/>
              <a:chOff x="0" y="-19050"/>
              <a:chExt cx="812800" cy="831850"/>
            </a:xfrm>
          </p:grpSpPr>
          <p:sp>
            <p:nvSpPr>
              <p:cNvPr id="3615" name="Google Shape;3615;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6" name="Google Shape;3616;p1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17" name="Google Shape;3617;p19"/>
            <p:cNvGrpSpPr/>
            <p:nvPr/>
          </p:nvGrpSpPr>
          <p:grpSpPr>
            <a:xfrm>
              <a:off x="13825386" y="5660855"/>
              <a:ext cx="399221" cy="408578"/>
              <a:chOff x="0" y="-19050"/>
              <a:chExt cx="812800" cy="831850"/>
            </a:xfrm>
          </p:grpSpPr>
          <p:sp>
            <p:nvSpPr>
              <p:cNvPr id="3618" name="Google Shape;3618;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9" name="Google Shape;3619;p1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20" name="Google Shape;3620;p19"/>
            <p:cNvGrpSpPr/>
            <p:nvPr/>
          </p:nvGrpSpPr>
          <p:grpSpPr>
            <a:xfrm>
              <a:off x="19311229" y="5660855"/>
              <a:ext cx="399221" cy="408578"/>
              <a:chOff x="0" y="-19050"/>
              <a:chExt cx="812800" cy="831850"/>
            </a:xfrm>
          </p:grpSpPr>
          <p:sp>
            <p:nvSpPr>
              <p:cNvPr id="3621" name="Google Shape;3621;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2" name="Google Shape;3622;p1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23" name="Google Shape;3623;p19"/>
            <p:cNvGrpSpPr/>
            <p:nvPr/>
          </p:nvGrpSpPr>
          <p:grpSpPr>
            <a:xfrm>
              <a:off x="3655263" y="12387079"/>
              <a:ext cx="511712" cy="523705"/>
              <a:chOff x="0" y="-19050"/>
              <a:chExt cx="812800" cy="831850"/>
            </a:xfrm>
          </p:grpSpPr>
          <p:sp>
            <p:nvSpPr>
              <p:cNvPr id="3624" name="Google Shape;3624;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5" name="Google Shape;3625;p19"/>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26" name="Google Shape;3626;p19"/>
            <p:cNvGrpSpPr/>
            <p:nvPr/>
          </p:nvGrpSpPr>
          <p:grpSpPr>
            <a:xfrm>
              <a:off x="8943778" y="12387079"/>
              <a:ext cx="511712" cy="523705"/>
              <a:chOff x="0" y="-19050"/>
              <a:chExt cx="812800" cy="831850"/>
            </a:xfrm>
          </p:grpSpPr>
          <p:sp>
            <p:nvSpPr>
              <p:cNvPr id="3627" name="Google Shape;3627;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8" name="Google Shape;3628;p19"/>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29" name="Google Shape;3629;p19"/>
            <p:cNvGrpSpPr/>
            <p:nvPr/>
          </p:nvGrpSpPr>
          <p:grpSpPr>
            <a:xfrm>
              <a:off x="14232293" y="12387079"/>
              <a:ext cx="511712" cy="523705"/>
              <a:chOff x="0" y="-19050"/>
              <a:chExt cx="812800" cy="831850"/>
            </a:xfrm>
          </p:grpSpPr>
          <p:sp>
            <p:nvSpPr>
              <p:cNvPr id="3630" name="Google Shape;3630;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1" name="Google Shape;3631;p19"/>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32" name="Google Shape;3632;p19"/>
            <p:cNvGrpSpPr/>
            <p:nvPr/>
          </p:nvGrpSpPr>
          <p:grpSpPr>
            <a:xfrm>
              <a:off x="19520808" y="12387079"/>
              <a:ext cx="511712" cy="523705"/>
              <a:chOff x="0" y="-19050"/>
              <a:chExt cx="812800" cy="831850"/>
            </a:xfrm>
          </p:grpSpPr>
          <p:sp>
            <p:nvSpPr>
              <p:cNvPr id="3633" name="Google Shape;3633;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4" name="Google Shape;3634;p19"/>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3635" name="Google Shape;3635;p19"/>
          <p:cNvGrpSpPr/>
          <p:nvPr/>
        </p:nvGrpSpPr>
        <p:grpSpPr>
          <a:xfrm>
            <a:off x="-6354994" y="-4469986"/>
            <a:ext cx="15478503" cy="19366175"/>
            <a:chOff x="0" y="0"/>
            <a:chExt cx="20638005" cy="25821567"/>
          </a:xfrm>
        </p:grpSpPr>
        <p:sp>
          <p:nvSpPr>
            <p:cNvPr id="3636" name="Google Shape;3636;p19"/>
            <p:cNvSpPr/>
            <p:nvPr/>
          </p:nvSpPr>
          <p:spPr>
            <a:xfrm>
              <a:off x="1731727" y="13128987"/>
              <a:ext cx="2964328" cy="2830933"/>
            </a:xfrm>
            <a:custGeom>
              <a:rect b="b" l="l" r="r" t="t"/>
              <a:pathLst>
                <a:path extrusionOk="0" h="2830933" w="2964328">
                  <a:moveTo>
                    <a:pt x="0" y="0"/>
                  </a:moveTo>
                  <a:lnTo>
                    <a:pt x="2964328" y="0"/>
                  </a:lnTo>
                  <a:lnTo>
                    <a:pt x="2964328" y="2830933"/>
                  </a:lnTo>
                  <a:lnTo>
                    <a:pt x="0" y="2830933"/>
                  </a:lnTo>
                  <a:lnTo>
                    <a:pt x="0" y="0"/>
                  </a:lnTo>
                  <a:close/>
                </a:path>
              </a:pathLst>
            </a:custGeom>
            <a:blipFill rotWithShape="1">
              <a:blip r:embed="rId3">
                <a:alphaModFix amt="15000"/>
              </a:blip>
              <a:stretch>
                <a:fillRect b="0" l="0" r="0" t="0"/>
              </a:stretch>
            </a:blipFill>
            <a:ln>
              <a:noFill/>
            </a:ln>
          </p:spPr>
        </p:sp>
        <p:sp>
          <p:nvSpPr>
            <p:cNvPr id="3637" name="Google Shape;3637;p19"/>
            <p:cNvSpPr/>
            <p:nvPr/>
          </p:nvSpPr>
          <p:spPr>
            <a:xfrm>
              <a:off x="150445" y="12910783"/>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15000"/>
              </a:blip>
              <a:stretch>
                <a:fillRect b="0" l="-51634" r="0" t="-79882"/>
              </a:stretch>
            </a:blipFill>
            <a:ln>
              <a:noFill/>
            </a:ln>
          </p:spPr>
        </p:sp>
        <p:sp>
          <p:nvSpPr>
            <p:cNvPr id="3638" name="Google Shape;3638;p19"/>
            <p:cNvSpPr/>
            <p:nvPr/>
          </p:nvSpPr>
          <p:spPr>
            <a:xfrm flipH="1">
              <a:off x="150445" y="16942284"/>
              <a:ext cx="2420741" cy="2311808"/>
            </a:xfrm>
            <a:custGeom>
              <a:rect b="b" l="l" r="r" t="t"/>
              <a:pathLst>
                <a:path extrusionOk="0" h="2311808" w="2420741">
                  <a:moveTo>
                    <a:pt x="2420742" y="0"/>
                  </a:moveTo>
                  <a:lnTo>
                    <a:pt x="0" y="0"/>
                  </a:lnTo>
                  <a:lnTo>
                    <a:pt x="0" y="2311808"/>
                  </a:lnTo>
                  <a:lnTo>
                    <a:pt x="2420742" y="2311808"/>
                  </a:lnTo>
                  <a:lnTo>
                    <a:pt x="2420742" y="0"/>
                  </a:lnTo>
                  <a:close/>
                </a:path>
              </a:pathLst>
            </a:custGeom>
            <a:blipFill rotWithShape="1">
              <a:blip r:embed="rId3">
                <a:alphaModFix amt="15000"/>
              </a:blip>
              <a:stretch>
                <a:fillRect b="0" l="0" r="0" t="0"/>
              </a:stretch>
            </a:blipFill>
            <a:ln>
              <a:noFill/>
            </a:ln>
          </p:spPr>
        </p:sp>
        <p:sp>
          <p:nvSpPr>
            <p:cNvPr id="3639" name="Google Shape;3639;p19"/>
            <p:cNvSpPr/>
            <p:nvPr/>
          </p:nvSpPr>
          <p:spPr>
            <a:xfrm flipH="1">
              <a:off x="150445" y="14972360"/>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3640" name="Google Shape;3640;p19"/>
            <p:cNvSpPr/>
            <p:nvPr/>
          </p:nvSpPr>
          <p:spPr>
            <a:xfrm flipH="1" rot="9431070">
              <a:off x="2810464" y="16279912"/>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15000"/>
              </a:blip>
              <a:stretch>
                <a:fillRect b="0" l="-51634" r="0" t="-79882"/>
              </a:stretch>
            </a:blipFill>
            <a:ln>
              <a:noFill/>
            </a:ln>
          </p:spPr>
        </p:sp>
        <p:grpSp>
          <p:nvGrpSpPr>
            <p:cNvPr id="3641" name="Google Shape;3641;p19"/>
            <p:cNvGrpSpPr/>
            <p:nvPr/>
          </p:nvGrpSpPr>
          <p:grpSpPr>
            <a:xfrm>
              <a:off x="2571187" y="15631698"/>
              <a:ext cx="300891" cy="307943"/>
              <a:chOff x="0" y="-19050"/>
              <a:chExt cx="812800" cy="831850"/>
            </a:xfrm>
          </p:grpSpPr>
          <p:sp>
            <p:nvSpPr>
              <p:cNvPr id="3642" name="Google Shape;3642;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3" name="Google Shape;3643;p1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44" name="Google Shape;3644;p19"/>
            <p:cNvGrpSpPr/>
            <p:nvPr/>
          </p:nvGrpSpPr>
          <p:grpSpPr>
            <a:xfrm>
              <a:off x="0" y="16935232"/>
              <a:ext cx="300891" cy="307943"/>
              <a:chOff x="0" y="-19050"/>
              <a:chExt cx="812800" cy="831850"/>
            </a:xfrm>
          </p:grpSpPr>
          <p:sp>
            <p:nvSpPr>
              <p:cNvPr id="3645" name="Google Shape;3645;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6" name="Google Shape;3646;p1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47" name="Google Shape;3647;p19"/>
            <p:cNvSpPr/>
            <p:nvPr/>
          </p:nvSpPr>
          <p:spPr>
            <a:xfrm>
              <a:off x="7020910" y="13128987"/>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15000"/>
              </a:blip>
              <a:stretch>
                <a:fillRect b="0" l="0" r="0" t="0"/>
              </a:stretch>
            </a:blipFill>
            <a:ln>
              <a:noFill/>
            </a:ln>
          </p:spPr>
        </p:sp>
        <p:sp>
          <p:nvSpPr>
            <p:cNvPr id="3648" name="Google Shape;3648;p19"/>
            <p:cNvSpPr/>
            <p:nvPr/>
          </p:nvSpPr>
          <p:spPr>
            <a:xfrm>
              <a:off x="5439628" y="12910783"/>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15000"/>
              </a:blip>
              <a:stretch>
                <a:fillRect b="0" l="-51634" r="0" t="-79882"/>
              </a:stretch>
            </a:blipFill>
            <a:ln>
              <a:noFill/>
            </a:ln>
          </p:spPr>
        </p:sp>
        <p:sp>
          <p:nvSpPr>
            <p:cNvPr id="3649" name="Google Shape;3649;p19"/>
            <p:cNvSpPr/>
            <p:nvPr/>
          </p:nvSpPr>
          <p:spPr>
            <a:xfrm flipH="1">
              <a:off x="5439628" y="16942284"/>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15000"/>
              </a:blip>
              <a:stretch>
                <a:fillRect b="0" l="0" r="0" t="0"/>
              </a:stretch>
            </a:blipFill>
            <a:ln>
              <a:noFill/>
            </a:ln>
          </p:spPr>
        </p:sp>
        <p:sp>
          <p:nvSpPr>
            <p:cNvPr id="3650" name="Google Shape;3650;p19"/>
            <p:cNvSpPr/>
            <p:nvPr/>
          </p:nvSpPr>
          <p:spPr>
            <a:xfrm flipH="1">
              <a:off x="5439628" y="14972360"/>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3651" name="Google Shape;3651;p19"/>
            <p:cNvSpPr/>
            <p:nvPr/>
          </p:nvSpPr>
          <p:spPr>
            <a:xfrm flipH="1" rot="9431070">
              <a:off x="8099647" y="16279912"/>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15000"/>
              </a:blip>
              <a:stretch>
                <a:fillRect b="0" l="-51634" r="0" t="-79882"/>
              </a:stretch>
            </a:blipFill>
            <a:ln>
              <a:noFill/>
            </a:ln>
          </p:spPr>
        </p:sp>
        <p:grpSp>
          <p:nvGrpSpPr>
            <p:cNvPr id="3652" name="Google Shape;3652;p19"/>
            <p:cNvGrpSpPr/>
            <p:nvPr/>
          </p:nvGrpSpPr>
          <p:grpSpPr>
            <a:xfrm>
              <a:off x="7860369" y="15631698"/>
              <a:ext cx="300891" cy="307943"/>
              <a:chOff x="0" y="-19050"/>
              <a:chExt cx="812800" cy="831850"/>
            </a:xfrm>
          </p:grpSpPr>
          <p:sp>
            <p:nvSpPr>
              <p:cNvPr id="3653" name="Google Shape;3653;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4" name="Google Shape;3654;p1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55" name="Google Shape;3655;p19"/>
            <p:cNvGrpSpPr/>
            <p:nvPr/>
          </p:nvGrpSpPr>
          <p:grpSpPr>
            <a:xfrm>
              <a:off x="5289182" y="16935232"/>
              <a:ext cx="300891" cy="307943"/>
              <a:chOff x="0" y="-19050"/>
              <a:chExt cx="812800" cy="831850"/>
            </a:xfrm>
          </p:grpSpPr>
          <p:sp>
            <p:nvSpPr>
              <p:cNvPr id="3656" name="Google Shape;3656;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7" name="Google Shape;3657;p1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58" name="Google Shape;3658;p19"/>
            <p:cNvSpPr/>
            <p:nvPr/>
          </p:nvSpPr>
          <p:spPr>
            <a:xfrm>
              <a:off x="1731727" y="19696462"/>
              <a:ext cx="2964328" cy="2830933"/>
            </a:xfrm>
            <a:custGeom>
              <a:rect b="b" l="l" r="r" t="t"/>
              <a:pathLst>
                <a:path extrusionOk="0" h="2830933" w="2964328">
                  <a:moveTo>
                    <a:pt x="0" y="0"/>
                  </a:moveTo>
                  <a:lnTo>
                    <a:pt x="2964328" y="0"/>
                  </a:lnTo>
                  <a:lnTo>
                    <a:pt x="2964328" y="2830933"/>
                  </a:lnTo>
                  <a:lnTo>
                    <a:pt x="0" y="2830933"/>
                  </a:lnTo>
                  <a:lnTo>
                    <a:pt x="0" y="0"/>
                  </a:lnTo>
                  <a:close/>
                </a:path>
              </a:pathLst>
            </a:custGeom>
            <a:blipFill rotWithShape="1">
              <a:blip r:embed="rId3">
                <a:alphaModFix amt="15000"/>
              </a:blip>
              <a:stretch>
                <a:fillRect b="0" l="0" r="0" t="0"/>
              </a:stretch>
            </a:blipFill>
            <a:ln>
              <a:noFill/>
            </a:ln>
          </p:spPr>
        </p:sp>
        <p:sp>
          <p:nvSpPr>
            <p:cNvPr id="3659" name="Google Shape;3659;p19"/>
            <p:cNvSpPr/>
            <p:nvPr/>
          </p:nvSpPr>
          <p:spPr>
            <a:xfrm>
              <a:off x="150445" y="19478259"/>
              <a:ext cx="1980078" cy="1633670"/>
            </a:xfrm>
            <a:custGeom>
              <a:rect b="b" l="l" r="r" t="t"/>
              <a:pathLst>
                <a:path extrusionOk="0" h="1633670" w="1980078">
                  <a:moveTo>
                    <a:pt x="0" y="0"/>
                  </a:moveTo>
                  <a:lnTo>
                    <a:pt x="1980078" y="0"/>
                  </a:lnTo>
                  <a:lnTo>
                    <a:pt x="1980078" y="1633669"/>
                  </a:lnTo>
                  <a:lnTo>
                    <a:pt x="0" y="1633669"/>
                  </a:lnTo>
                  <a:lnTo>
                    <a:pt x="0" y="0"/>
                  </a:lnTo>
                  <a:close/>
                </a:path>
              </a:pathLst>
            </a:custGeom>
            <a:blipFill rotWithShape="1">
              <a:blip r:embed="rId4">
                <a:alphaModFix amt="15000"/>
              </a:blip>
              <a:stretch>
                <a:fillRect b="0" l="-51634" r="0" t="-79882"/>
              </a:stretch>
            </a:blipFill>
            <a:ln>
              <a:noFill/>
            </a:ln>
          </p:spPr>
        </p:sp>
        <p:sp>
          <p:nvSpPr>
            <p:cNvPr id="3660" name="Google Shape;3660;p19"/>
            <p:cNvSpPr/>
            <p:nvPr/>
          </p:nvSpPr>
          <p:spPr>
            <a:xfrm flipH="1">
              <a:off x="150445" y="23509759"/>
              <a:ext cx="2420741" cy="2311808"/>
            </a:xfrm>
            <a:custGeom>
              <a:rect b="b" l="l" r="r" t="t"/>
              <a:pathLst>
                <a:path extrusionOk="0" h="2311808" w="2420741">
                  <a:moveTo>
                    <a:pt x="2420742" y="0"/>
                  </a:moveTo>
                  <a:lnTo>
                    <a:pt x="0" y="0"/>
                  </a:lnTo>
                  <a:lnTo>
                    <a:pt x="0" y="2311808"/>
                  </a:lnTo>
                  <a:lnTo>
                    <a:pt x="2420742" y="2311808"/>
                  </a:lnTo>
                  <a:lnTo>
                    <a:pt x="2420742" y="0"/>
                  </a:lnTo>
                  <a:close/>
                </a:path>
              </a:pathLst>
            </a:custGeom>
            <a:blipFill rotWithShape="1">
              <a:blip r:embed="rId3">
                <a:alphaModFix amt="15000"/>
              </a:blip>
              <a:stretch>
                <a:fillRect b="0" l="0" r="0" t="0"/>
              </a:stretch>
            </a:blipFill>
            <a:ln>
              <a:noFill/>
            </a:ln>
          </p:spPr>
        </p:sp>
        <p:sp>
          <p:nvSpPr>
            <p:cNvPr id="3661" name="Google Shape;3661;p19"/>
            <p:cNvSpPr/>
            <p:nvPr/>
          </p:nvSpPr>
          <p:spPr>
            <a:xfrm flipH="1">
              <a:off x="150445" y="21539835"/>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3662" name="Google Shape;3662;p19"/>
            <p:cNvSpPr/>
            <p:nvPr/>
          </p:nvSpPr>
          <p:spPr>
            <a:xfrm flipH="1" rot="9431070">
              <a:off x="2810464" y="22847387"/>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15000"/>
              </a:blip>
              <a:stretch>
                <a:fillRect b="0" l="-51634" r="0" t="-79882"/>
              </a:stretch>
            </a:blipFill>
            <a:ln>
              <a:noFill/>
            </a:ln>
          </p:spPr>
        </p:sp>
        <p:grpSp>
          <p:nvGrpSpPr>
            <p:cNvPr id="3663" name="Google Shape;3663;p19"/>
            <p:cNvGrpSpPr/>
            <p:nvPr/>
          </p:nvGrpSpPr>
          <p:grpSpPr>
            <a:xfrm>
              <a:off x="2571187" y="22199173"/>
              <a:ext cx="300891" cy="307943"/>
              <a:chOff x="0" y="-19050"/>
              <a:chExt cx="812800" cy="831850"/>
            </a:xfrm>
          </p:grpSpPr>
          <p:sp>
            <p:nvSpPr>
              <p:cNvPr id="3664" name="Google Shape;3664;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5" name="Google Shape;3665;p1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66" name="Google Shape;3666;p19"/>
            <p:cNvGrpSpPr/>
            <p:nvPr/>
          </p:nvGrpSpPr>
          <p:grpSpPr>
            <a:xfrm>
              <a:off x="0" y="23502707"/>
              <a:ext cx="300891" cy="307943"/>
              <a:chOff x="0" y="-19050"/>
              <a:chExt cx="812800" cy="831850"/>
            </a:xfrm>
          </p:grpSpPr>
          <p:sp>
            <p:nvSpPr>
              <p:cNvPr id="3667" name="Google Shape;3667;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8" name="Google Shape;3668;p1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69" name="Google Shape;3669;p19"/>
            <p:cNvSpPr/>
            <p:nvPr/>
          </p:nvSpPr>
          <p:spPr>
            <a:xfrm>
              <a:off x="7020910" y="19696462"/>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15000"/>
              </a:blip>
              <a:stretch>
                <a:fillRect b="0" l="0" r="0" t="0"/>
              </a:stretch>
            </a:blipFill>
            <a:ln>
              <a:noFill/>
            </a:ln>
          </p:spPr>
        </p:sp>
        <p:sp>
          <p:nvSpPr>
            <p:cNvPr id="3670" name="Google Shape;3670;p19"/>
            <p:cNvSpPr/>
            <p:nvPr/>
          </p:nvSpPr>
          <p:spPr>
            <a:xfrm>
              <a:off x="5439628" y="19478259"/>
              <a:ext cx="1980078" cy="1633670"/>
            </a:xfrm>
            <a:custGeom>
              <a:rect b="b" l="l" r="r" t="t"/>
              <a:pathLst>
                <a:path extrusionOk="0" h="1633670" w="1980078">
                  <a:moveTo>
                    <a:pt x="0" y="0"/>
                  </a:moveTo>
                  <a:lnTo>
                    <a:pt x="1980078" y="0"/>
                  </a:lnTo>
                  <a:lnTo>
                    <a:pt x="1980078" y="1633669"/>
                  </a:lnTo>
                  <a:lnTo>
                    <a:pt x="0" y="1633669"/>
                  </a:lnTo>
                  <a:lnTo>
                    <a:pt x="0" y="0"/>
                  </a:lnTo>
                  <a:close/>
                </a:path>
              </a:pathLst>
            </a:custGeom>
            <a:blipFill rotWithShape="1">
              <a:blip r:embed="rId4">
                <a:alphaModFix amt="15000"/>
              </a:blip>
              <a:stretch>
                <a:fillRect b="0" l="-51634" r="0" t="-79882"/>
              </a:stretch>
            </a:blipFill>
            <a:ln>
              <a:noFill/>
            </a:ln>
          </p:spPr>
        </p:sp>
        <p:sp>
          <p:nvSpPr>
            <p:cNvPr id="3671" name="Google Shape;3671;p19"/>
            <p:cNvSpPr/>
            <p:nvPr/>
          </p:nvSpPr>
          <p:spPr>
            <a:xfrm flipH="1">
              <a:off x="5439628" y="23509759"/>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15000"/>
              </a:blip>
              <a:stretch>
                <a:fillRect b="0" l="0" r="0" t="0"/>
              </a:stretch>
            </a:blipFill>
            <a:ln>
              <a:noFill/>
            </a:ln>
          </p:spPr>
        </p:sp>
        <p:sp>
          <p:nvSpPr>
            <p:cNvPr id="3672" name="Google Shape;3672;p19"/>
            <p:cNvSpPr/>
            <p:nvPr/>
          </p:nvSpPr>
          <p:spPr>
            <a:xfrm flipH="1">
              <a:off x="5439628" y="21539835"/>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3673" name="Google Shape;3673;p19"/>
            <p:cNvSpPr/>
            <p:nvPr/>
          </p:nvSpPr>
          <p:spPr>
            <a:xfrm flipH="1" rot="9431070">
              <a:off x="8099647" y="22847387"/>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15000"/>
              </a:blip>
              <a:stretch>
                <a:fillRect b="0" l="-51634" r="0" t="-79882"/>
              </a:stretch>
            </a:blipFill>
            <a:ln>
              <a:noFill/>
            </a:ln>
          </p:spPr>
        </p:sp>
        <p:grpSp>
          <p:nvGrpSpPr>
            <p:cNvPr id="3674" name="Google Shape;3674;p19"/>
            <p:cNvGrpSpPr/>
            <p:nvPr/>
          </p:nvGrpSpPr>
          <p:grpSpPr>
            <a:xfrm>
              <a:off x="7860369" y="22199173"/>
              <a:ext cx="300891" cy="307943"/>
              <a:chOff x="0" y="-19050"/>
              <a:chExt cx="812800" cy="831850"/>
            </a:xfrm>
          </p:grpSpPr>
          <p:sp>
            <p:nvSpPr>
              <p:cNvPr id="3675" name="Google Shape;3675;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6" name="Google Shape;3676;p1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77" name="Google Shape;3677;p19"/>
            <p:cNvGrpSpPr/>
            <p:nvPr/>
          </p:nvGrpSpPr>
          <p:grpSpPr>
            <a:xfrm>
              <a:off x="5289182" y="23502707"/>
              <a:ext cx="300891" cy="307943"/>
              <a:chOff x="0" y="-19050"/>
              <a:chExt cx="812800" cy="831850"/>
            </a:xfrm>
          </p:grpSpPr>
          <p:sp>
            <p:nvSpPr>
              <p:cNvPr id="3678" name="Google Shape;3678;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9" name="Google Shape;3679;p1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80" name="Google Shape;3680;p19"/>
            <p:cNvGrpSpPr/>
            <p:nvPr/>
          </p:nvGrpSpPr>
          <p:grpSpPr>
            <a:xfrm>
              <a:off x="3506384" y="18571638"/>
              <a:ext cx="399221" cy="408578"/>
              <a:chOff x="0" y="-19050"/>
              <a:chExt cx="812800" cy="831850"/>
            </a:xfrm>
          </p:grpSpPr>
          <p:sp>
            <p:nvSpPr>
              <p:cNvPr id="3681" name="Google Shape;3681;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2" name="Google Shape;3682;p1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83" name="Google Shape;3683;p19"/>
            <p:cNvGrpSpPr/>
            <p:nvPr/>
          </p:nvGrpSpPr>
          <p:grpSpPr>
            <a:xfrm>
              <a:off x="8992227" y="18571638"/>
              <a:ext cx="399221" cy="408578"/>
              <a:chOff x="0" y="-19050"/>
              <a:chExt cx="812800" cy="831850"/>
            </a:xfrm>
          </p:grpSpPr>
          <p:sp>
            <p:nvSpPr>
              <p:cNvPr id="3684" name="Google Shape;3684;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5" name="Google Shape;3685;p1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86" name="Google Shape;3686;p19"/>
            <p:cNvSpPr/>
            <p:nvPr/>
          </p:nvSpPr>
          <p:spPr>
            <a:xfrm>
              <a:off x="12050730" y="13128987"/>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15000"/>
              </a:blip>
              <a:stretch>
                <a:fillRect b="0" l="0" r="0" t="0"/>
              </a:stretch>
            </a:blipFill>
            <a:ln>
              <a:noFill/>
            </a:ln>
          </p:spPr>
        </p:sp>
        <p:sp>
          <p:nvSpPr>
            <p:cNvPr id="3687" name="Google Shape;3687;p19"/>
            <p:cNvSpPr/>
            <p:nvPr/>
          </p:nvSpPr>
          <p:spPr>
            <a:xfrm>
              <a:off x="10469448" y="12910783"/>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15000"/>
              </a:blip>
              <a:stretch>
                <a:fillRect b="0" l="-51634" r="0" t="-79882"/>
              </a:stretch>
            </a:blipFill>
            <a:ln>
              <a:noFill/>
            </a:ln>
          </p:spPr>
        </p:sp>
        <p:sp>
          <p:nvSpPr>
            <p:cNvPr id="3688" name="Google Shape;3688;p19"/>
            <p:cNvSpPr/>
            <p:nvPr/>
          </p:nvSpPr>
          <p:spPr>
            <a:xfrm flipH="1">
              <a:off x="10469448" y="16942284"/>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15000"/>
              </a:blip>
              <a:stretch>
                <a:fillRect b="0" l="0" r="0" t="0"/>
              </a:stretch>
            </a:blipFill>
            <a:ln>
              <a:noFill/>
            </a:ln>
          </p:spPr>
        </p:sp>
        <p:sp>
          <p:nvSpPr>
            <p:cNvPr id="3689" name="Google Shape;3689;p19"/>
            <p:cNvSpPr/>
            <p:nvPr/>
          </p:nvSpPr>
          <p:spPr>
            <a:xfrm flipH="1">
              <a:off x="10469448" y="14972360"/>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3690" name="Google Shape;3690;p19"/>
            <p:cNvSpPr/>
            <p:nvPr/>
          </p:nvSpPr>
          <p:spPr>
            <a:xfrm flipH="1" rot="9431070">
              <a:off x="13129467" y="16279912"/>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15000"/>
              </a:blip>
              <a:stretch>
                <a:fillRect b="0" l="-51634" r="0" t="-79882"/>
              </a:stretch>
            </a:blipFill>
            <a:ln>
              <a:noFill/>
            </a:ln>
          </p:spPr>
        </p:sp>
        <p:grpSp>
          <p:nvGrpSpPr>
            <p:cNvPr id="3691" name="Google Shape;3691;p19"/>
            <p:cNvGrpSpPr/>
            <p:nvPr/>
          </p:nvGrpSpPr>
          <p:grpSpPr>
            <a:xfrm>
              <a:off x="12890189" y="15631698"/>
              <a:ext cx="300891" cy="307943"/>
              <a:chOff x="0" y="-19050"/>
              <a:chExt cx="812800" cy="831850"/>
            </a:xfrm>
          </p:grpSpPr>
          <p:sp>
            <p:nvSpPr>
              <p:cNvPr id="3692" name="Google Shape;3692;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3" name="Google Shape;3693;p1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94" name="Google Shape;3694;p19"/>
            <p:cNvGrpSpPr/>
            <p:nvPr/>
          </p:nvGrpSpPr>
          <p:grpSpPr>
            <a:xfrm>
              <a:off x="10319002" y="16935232"/>
              <a:ext cx="300891" cy="307943"/>
              <a:chOff x="0" y="-19050"/>
              <a:chExt cx="812800" cy="831850"/>
            </a:xfrm>
          </p:grpSpPr>
          <p:sp>
            <p:nvSpPr>
              <p:cNvPr id="3695" name="Google Shape;3695;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6" name="Google Shape;3696;p1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97" name="Google Shape;3697;p19"/>
            <p:cNvSpPr/>
            <p:nvPr/>
          </p:nvSpPr>
          <p:spPr>
            <a:xfrm>
              <a:off x="17339912" y="13128987"/>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15000"/>
              </a:blip>
              <a:stretch>
                <a:fillRect b="0" l="0" r="0" t="0"/>
              </a:stretch>
            </a:blipFill>
            <a:ln>
              <a:noFill/>
            </a:ln>
          </p:spPr>
        </p:sp>
        <p:sp>
          <p:nvSpPr>
            <p:cNvPr id="3698" name="Google Shape;3698;p19"/>
            <p:cNvSpPr/>
            <p:nvPr/>
          </p:nvSpPr>
          <p:spPr>
            <a:xfrm>
              <a:off x="15758630" y="12910783"/>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15000"/>
              </a:blip>
              <a:stretch>
                <a:fillRect b="0" l="-51634" r="0" t="-79882"/>
              </a:stretch>
            </a:blipFill>
            <a:ln>
              <a:noFill/>
            </a:ln>
          </p:spPr>
        </p:sp>
        <p:sp>
          <p:nvSpPr>
            <p:cNvPr id="3699" name="Google Shape;3699;p19"/>
            <p:cNvSpPr/>
            <p:nvPr/>
          </p:nvSpPr>
          <p:spPr>
            <a:xfrm flipH="1">
              <a:off x="15758630" y="16942284"/>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15000"/>
              </a:blip>
              <a:stretch>
                <a:fillRect b="0" l="0" r="0" t="0"/>
              </a:stretch>
            </a:blipFill>
            <a:ln>
              <a:noFill/>
            </a:ln>
          </p:spPr>
        </p:sp>
        <p:sp>
          <p:nvSpPr>
            <p:cNvPr id="3700" name="Google Shape;3700;p19"/>
            <p:cNvSpPr/>
            <p:nvPr/>
          </p:nvSpPr>
          <p:spPr>
            <a:xfrm flipH="1">
              <a:off x="15758630" y="14972360"/>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3701" name="Google Shape;3701;p19"/>
            <p:cNvSpPr/>
            <p:nvPr/>
          </p:nvSpPr>
          <p:spPr>
            <a:xfrm flipH="1" rot="9431070">
              <a:off x="18418649" y="16279912"/>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15000"/>
              </a:blip>
              <a:stretch>
                <a:fillRect b="0" l="-51634" r="0" t="-79882"/>
              </a:stretch>
            </a:blipFill>
            <a:ln>
              <a:noFill/>
            </a:ln>
          </p:spPr>
        </p:sp>
        <p:grpSp>
          <p:nvGrpSpPr>
            <p:cNvPr id="3702" name="Google Shape;3702;p19"/>
            <p:cNvGrpSpPr/>
            <p:nvPr/>
          </p:nvGrpSpPr>
          <p:grpSpPr>
            <a:xfrm>
              <a:off x="18179371" y="15631698"/>
              <a:ext cx="300891" cy="307943"/>
              <a:chOff x="0" y="-19050"/>
              <a:chExt cx="812800" cy="831850"/>
            </a:xfrm>
          </p:grpSpPr>
          <p:sp>
            <p:nvSpPr>
              <p:cNvPr id="3703" name="Google Shape;3703;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4" name="Google Shape;3704;p1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05" name="Google Shape;3705;p19"/>
            <p:cNvGrpSpPr/>
            <p:nvPr/>
          </p:nvGrpSpPr>
          <p:grpSpPr>
            <a:xfrm>
              <a:off x="15608185" y="16935232"/>
              <a:ext cx="300891" cy="307943"/>
              <a:chOff x="0" y="-19050"/>
              <a:chExt cx="812800" cy="831850"/>
            </a:xfrm>
          </p:grpSpPr>
          <p:sp>
            <p:nvSpPr>
              <p:cNvPr id="3706" name="Google Shape;3706;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7" name="Google Shape;3707;p1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08" name="Google Shape;3708;p19"/>
            <p:cNvSpPr/>
            <p:nvPr/>
          </p:nvSpPr>
          <p:spPr>
            <a:xfrm>
              <a:off x="12050730" y="19696462"/>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15000"/>
              </a:blip>
              <a:stretch>
                <a:fillRect b="0" l="0" r="0" t="0"/>
              </a:stretch>
            </a:blipFill>
            <a:ln>
              <a:noFill/>
            </a:ln>
          </p:spPr>
        </p:sp>
        <p:sp>
          <p:nvSpPr>
            <p:cNvPr id="3709" name="Google Shape;3709;p19"/>
            <p:cNvSpPr/>
            <p:nvPr/>
          </p:nvSpPr>
          <p:spPr>
            <a:xfrm>
              <a:off x="10469448" y="19478259"/>
              <a:ext cx="1980078" cy="1633670"/>
            </a:xfrm>
            <a:custGeom>
              <a:rect b="b" l="l" r="r" t="t"/>
              <a:pathLst>
                <a:path extrusionOk="0" h="1633670" w="1980078">
                  <a:moveTo>
                    <a:pt x="0" y="0"/>
                  </a:moveTo>
                  <a:lnTo>
                    <a:pt x="1980078" y="0"/>
                  </a:lnTo>
                  <a:lnTo>
                    <a:pt x="1980078" y="1633669"/>
                  </a:lnTo>
                  <a:lnTo>
                    <a:pt x="0" y="1633669"/>
                  </a:lnTo>
                  <a:lnTo>
                    <a:pt x="0" y="0"/>
                  </a:lnTo>
                  <a:close/>
                </a:path>
              </a:pathLst>
            </a:custGeom>
            <a:blipFill rotWithShape="1">
              <a:blip r:embed="rId4">
                <a:alphaModFix amt="15000"/>
              </a:blip>
              <a:stretch>
                <a:fillRect b="0" l="-51634" r="0" t="-79882"/>
              </a:stretch>
            </a:blipFill>
            <a:ln>
              <a:noFill/>
            </a:ln>
          </p:spPr>
        </p:sp>
        <p:sp>
          <p:nvSpPr>
            <p:cNvPr id="3710" name="Google Shape;3710;p19"/>
            <p:cNvSpPr/>
            <p:nvPr/>
          </p:nvSpPr>
          <p:spPr>
            <a:xfrm flipH="1">
              <a:off x="10469448" y="23509759"/>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15000"/>
              </a:blip>
              <a:stretch>
                <a:fillRect b="0" l="0" r="0" t="0"/>
              </a:stretch>
            </a:blipFill>
            <a:ln>
              <a:noFill/>
            </a:ln>
          </p:spPr>
        </p:sp>
        <p:sp>
          <p:nvSpPr>
            <p:cNvPr id="3711" name="Google Shape;3711;p19"/>
            <p:cNvSpPr/>
            <p:nvPr/>
          </p:nvSpPr>
          <p:spPr>
            <a:xfrm flipH="1">
              <a:off x="10469448" y="21539835"/>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3712" name="Google Shape;3712;p19"/>
            <p:cNvSpPr/>
            <p:nvPr/>
          </p:nvSpPr>
          <p:spPr>
            <a:xfrm flipH="1" rot="9431070">
              <a:off x="13129467" y="22847387"/>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15000"/>
              </a:blip>
              <a:stretch>
                <a:fillRect b="0" l="-51634" r="0" t="-79882"/>
              </a:stretch>
            </a:blipFill>
            <a:ln>
              <a:noFill/>
            </a:ln>
          </p:spPr>
        </p:sp>
        <p:grpSp>
          <p:nvGrpSpPr>
            <p:cNvPr id="3713" name="Google Shape;3713;p19"/>
            <p:cNvGrpSpPr/>
            <p:nvPr/>
          </p:nvGrpSpPr>
          <p:grpSpPr>
            <a:xfrm>
              <a:off x="12890189" y="22199173"/>
              <a:ext cx="300891" cy="307943"/>
              <a:chOff x="0" y="-19050"/>
              <a:chExt cx="812800" cy="831850"/>
            </a:xfrm>
          </p:grpSpPr>
          <p:sp>
            <p:nvSpPr>
              <p:cNvPr id="3714" name="Google Shape;3714;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5" name="Google Shape;3715;p1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16" name="Google Shape;3716;p19"/>
            <p:cNvGrpSpPr/>
            <p:nvPr/>
          </p:nvGrpSpPr>
          <p:grpSpPr>
            <a:xfrm>
              <a:off x="10319002" y="23502707"/>
              <a:ext cx="300891" cy="307943"/>
              <a:chOff x="0" y="-19050"/>
              <a:chExt cx="812800" cy="831850"/>
            </a:xfrm>
          </p:grpSpPr>
          <p:sp>
            <p:nvSpPr>
              <p:cNvPr id="3717" name="Google Shape;3717;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8" name="Google Shape;3718;p1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19" name="Google Shape;3719;p19"/>
            <p:cNvSpPr/>
            <p:nvPr/>
          </p:nvSpPr>
          <p:spPr>
            <a:xfrm>
              <a:off x="17339912" y="19696462"/>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15000"/>
              </a:blip>
              <a:stretch>
                <a:fillRect b="0" l="0" r="0" t="0"/>
              </a:stretch>
            </a:blipFill>
            <a:ln>
              <a:noFill/>
            </a:ln>
          </p:spPr>
        </p:sp>
        <p:sp>
          <p:nvSpPr>
            <p:cNvPr id="3720" name="Google Shape;3720;p19"/>
            <p:cNvSpPr/>
            <p:nvPr/>
          </p:nvSpPr>
          <p:spPr>
            <a:xfrm>
              <a:off x="15758630" y="19478259"/>
              <a:ext cx="1980078" cy="1633670"/>
            </a:xfrm>
            <a:custGeom>
              <a:rect b="b" l="l" r="r" t="t"/>
              <a:pathLst>
                <a:path extrusionOk="0" h="1633670" w="1980078">
                  <a:moveTo>
                    <a:pt x="0" y="0"/>
                  </a:moveTo>
                  <a:lnTo>
                    <a:pt x="1980078" y="0"/>
                  </a:lnTo>
                  <a:lnTo>
                    <a:pt x="1980078" y="1633669"/>
                  </a:lnTo>
                  <a:lnTo>
                    <a:pt x="0" y="1633669"/>
                  </a:lnTo>
                  <a:lnTo>
                    <a:pt x="0" y="0"/>
                  </a:lnTo>
                  <a:close/>
                </a:path>
              </a:pathLst>
            </a:custGeom>
            <a:blipFill rotWithShape="1">
              <a:blip r:embed="rId4">
                <a:alphaModFix amt="15000"/>
              </a:blip>
              <a:stretch>
                <a:fillRect b="0" l="-51634" r="0" t="-79882"/>
              </a:stretch>
            </a:blipFill>
            <a:ln>
              <a:noFill/>
            </a:ln>
          </p:spPr>
        </p:sp>
        <p:sp>
          <p:nvSpPr>
            <p:cNvPr id="3721" name="Google Shape;3721;p19"/>
            <p:cNvSpPr/>
            <p:nvPr/>
          </p:nvSpPr>
          <p:spPr>
            <a:xfrm flipH="1">
              <a:off x="15758630" y="23509759"/>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15000"/>
              </a:blip>
              <a:stretch>
                <a:fillRect b="0" l="0" r="0" t="0"/>
              </a:stretch>
            </a:blipFill>
            <a:ln>
              <a:noFill/>
            </a:ln>
          </p:spPr>
        </p:sp>
        <p:sp>
          <p:nvSpPr>
            <p:cNvPr id="3722" name="Google Shape;3722;p19"/>
            <p:cNvSpPr/>
            <p:nvPr/>
          </p:nvSpPr>
          <p:spPr>
            <a:xfrm flipH="1">
              <a:off x="15758630" y="21539835"/>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3723" name="Google Shape;3723;p19"/>
            <p:cNvSpPr/>
            <p:nvPr/>
          </p:nvSpPr>
          <p:spPr>
            <a:xfrm flipH="1" rot="9431070">
              <a:off x="18418649" y="22847387"/>
              <a:ext cx="1980078" cy="1633670"/>
            </a:xfrm>
            <a:custGeom>
              <a:rect b="b" l="l" r="r" t="t"/>
              <a:pathLst>
                <a:path extrusionOk="0" h="1633670" w="1980078">
                  <a:moveTo>
                    <a:pt x="1980078" y="0"/>
                  </a:moveTo>
                  <a:lnTo>
                    <a:pt x="0" y="0"/>
                  </a:lnTo>
                  <a:lnTo>
                    <a:pt x="0" y="1633669"/>
                  </a:lnTo>
                  <a:lnTo>
                    <a:pt x="1980078" y="1633669"/>
                  </a:lnTo>
                  <a:lnTo>
                    <a:pt x="1980078" y="0"/>
                  </a:lnTo>
                  <a:close/>
                </a:path>
              </a:pathLst>
            </a:custGeom>
            <a:blipFill rotWithShape="1">
              <a:blip r:embed="rId4">
                <a:alphaModFix amt="15000"/>
              </a:blip>
              <a:stretch>
                <a:fillRect b="0" l="-51634" r="0" t="-79882"/>
              </a:stretch>
            </a:blipFill>
            <a:ln>
              <a:noFill/>
            </a:ln>
          </p:spPr>
        </p:sp>
        <p:grpSp>
          <p:nvGrpSpPr>
            <p:cNvPr id="3724" name="Google Shape;3724;p19"/>
            <p:cNvGrpSpPr/>
            <p:nvPr/>
          </p:nvGrpSpPr>
          <p:grpSpPr>
            <a:xfrm>
              <a:off x="18179371" y="22199173"/>
              <a:ext cx="300891" cy="307943"/>
              <a:chOff x="0" y="-19050"/>
              <a:chExt cx="812800" cy="831850"/>
            </a:xfrm>
          </p:grpSpPr>
          <p:sp>
            <p:nvSpPr>
              <p:cNvPr id="3725" name="Google Shape;3725;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6" name="Google Shape;3726;p1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27" name="Google Shape;3727;p19"/>
            <p:cNvGrpSpPr/>
            <p:nvPr/>
          </p:nvGrpSpPr>
          <p:grpSpPr>
            <a:xfrm>
              <a:off x="15608185" y="23502707"/>
              <a:ext cx="300891" cy="307943"/>
              <a:chOff x="0" y="-19050"/>
              <a:chExt cx="812800" cy="831850"/>
            </a:xfrm>
          </p:grpSpPr>
          <p:sp>
            <p:nvSpPr>
              <p:cNvPr id="3728" name="Google Shape;3728;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9" name="Google Shape;3729;p1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30" name="Google Shape;3730;p19"/>
            <p:cNvGrpSpPr/>
            <p:nvPr/>
          </p:nvGrpSpPr>
          <p:grpSpPr>
            <a:xfrm>
              <a:off x="13825386" y="18571638"/>
              <a:ext cx="399221" cy="408578"/>
              <a:chOff x="0" y="-19050"/>
              <a:chExt cx="812800" cy="831850"/>
            </a:xfrm>
          </p:grpSpPr>
          <p:sp>
            <p:nvSpPr>
              <p:cNvPr id="3731" name="Google Shape;3731;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2" name="Google Shape;3732;p1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33" name="Google Shape;3733;p19"/>
            <p:cNvGrpSpPr/>
            <p:nvPr/>
          </p:nvGrpSpPr>
          <p:grpSpPr>
            <a:xfrm>
              <a:off x="19311229" y="18571638"/>
              <a:ext cx="399221" cy="408578"/>
              <a:chOff x="0" y="-19050"/>
              <a:chExt cx="812800" cy="831850"/>
            </a:xfrm>
          </p:grpSpPr>
          <p:sp>
            <p:nvSpPr>
              <p:cNvPr id="3734" name="Google Shape;3734;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5" name="Google Shape;3735;p1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36" name="Google Shape;3736;p19"/>
            <p:cNvSpPr/>
            <p:nvPr/>
          </p:nvSpPr>
          <p:spPr>
            <a:xfrm>
              <a:off x="1731727" y="218203"/>
              <a:ext cx="2964328" cy="2830933"/>
            </a:xfrm>
            <a:custGeom>
              <a:rect b="b" l="l" r="r" t="t"/>
              <a:pathLst>
                <a:path extrusionOk="0" h="2830933" w="2964328">
                  <a:moveTo>
                    <a:pt x="0" y="0"/>
                  </a:moveTo>
                  <a:lnTo>
                    <a:pt x="2964328" y="0"/>
                  </a:lnTo>
                  <a:lnTo>
                    <a:pt x="2964328" y="2830933"/>
                  </a:lnTo>
                  <a:lnTo>
                    <a:pt x="0" y="2830933"/>
                  </a:lnTo>
                  <a:lnTo>
                    <a:pt x="0" y="0"/>
                  </a:lnTo>
                  <a:close/>
                </a:path>
              </a:pathLst>
            </a:custGeom>
            <a:blipFill rotWithShape="1">
              <a:blip r:embed="rId3">
                <a:alphaModFix amt="15000"/>
              </a:blip>
              <a:stretch>
                <a:fillRect b="0" l="0" r="0" t="0"/>
              </a:stretch>
            </a:blipFill>
            <a:ln>
              <a:noFill/>
            </a:ln>
          </p:spPr>
        </p:sp>
        <p:sp>
          <p:nvSpPr>
            <p:cNvPr id="3737" name="Google Shape;3737;p19"/>
            <p:cNvSpPr/>
            <p:nvPr/>
          </p:nvSpPr>
          <p:spPr>
            <a:xfrm>
              <a:off x="150445" y="0"/>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15000"/>
              </a:blip>
              <a:stretch>
                <a:fillRect b="0" l="-51634" r="0" t="-79882"/>
              </a:stretch>
            </a:blipFill>
            <a:ln>
              <a:noFill/>
            </a:ln>
          </p:spPr>
        </p:sp>
        <p:sp>
          <p:nvSpPr>
            <p:cNvPr id="3738" name="Google Shape;3738;p19"/>
            <p:cNvSpPr/>
            <p:nvPr/>
          </p:nvSpPr>
          <p:spPr>
            <a:xfrm flipH="1">
              <a:off x="150445" y="4031500"/>
              <a:ext cx="2420741" cy="2311808"/>
            </a:xfrm>
            <a:custGeom>
              <a:rect b="b" l="l" r="r" t="t"/>
              <a:pathLst>
                <a:path extrusionOk="0" h="2311808" w="2420741">
                  <a:moveTo>
                    <a:pt x="2420742" y="0"/>
                  </a:moveTo>
                  <a:lnTo>
                    <a:pt x="0" y="0"/>
                  </a:lnTo>
                  <a:lnTo>
                    <a:pt x="0" y="2311808"/>
                  </a:lnTo>
                  <a:lnTo>
                    <a:pt x="2420742" y="2311808"/>
                  </a:lnTo>
                  <a:lnTo>
                    <a:pt x="2420742" y="0"/>
                  </a:lnTo>
                  <a:close/>
                </a:path>
              </a:pathLst>
            </a:custGeom>
            <a:blipFill rotWithShape="1">
              <a:blip r:embed="rId3">
                <a:alphaModFix amt="15000"/>
              </a:blip>
              <a:stretch>
                <a:fillRect b="0" l="0" r="0" t="0"/>
              </a:stretch>
            </a:blipFill>
            <a:ln>
              <a:noFill/>
            </a:ln>
          </p:spPr>
        </p:sp>
        <p:sp>
          <p:nvSpPr>
            <p:cNvPr id="3739" name="Google Shape;3739;p19"/>
            <p:cNvSpPr/>
            <p:nvPr/>
          </p:nvSpPr>
          <p:spPr>
            <a:xfrm flipH="1">
              <a:off x="150445" y="2061577"/>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3740" name="Google Shape;3740;p19"/>
            <p:cNvSpPr/>
            <p:nvPr/>
          </p:nvSpPr>
          <p:spPr>
            <a:xfrm flipH="1" rot="9431070">
              <a:off x="2810464" y="3369128"/>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grpSp>
          <p:nvGrpSpPr>
            <p:cNvPr id="3741" name="Google Shape;3741;p19"/>
            <p:cNvGrpSpPr/>
            <p:nvPr/>
          </p:nvGrpSpPr>
          <p:grpSpPr>
            <a:xfrm>
              <a:off x="2571187" y="2720914"/>
              <a:ext cx="300891" cy="307943"/>
              <a:chOff x="0" y="-19050"/>
              <a:chExt cx="812800" cy="831850"/>
            </a:xfrm>
          </p:grpSpPr>
          <p:sp>
            <p:nvSpPr>
              <p:cNvPr id="3742" name="Google Shape;3742;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3" name="Google Shape;3743;p1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44" name="Google Shape;3744;p19"/>
            <p:cNvGrpSpPr/>
            <p:nvPr/>
          </p:nvGrpSpPr>
          <p:grpSpPr>
            <a:xfrm>
              <a:off x="0" y="4024448"/>
              <a:ext cx="300891" cy="307943"/>
              <a:chOff x="0" y="-19050"/>
              <a:chExt cx="812800" cy="831850"/>
            </a:xfrm>
          </p:grpSpPr>
          <p:sp>
            <p:nvSpPr>
              <p:cNvPr id="3745" name="Google Shape;3745;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6" name="Google Shape;3746;p1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47" name="Google Shape;3747;p19"/>
            <p:cNvSpPr/>
            <p:nvPr/>
          </p:nvSpPr>
          <p:spPr>
            <a:xfrm>
              <a:off x="7020910" y="218203"/>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15000"/>
              </a:blip>
              <a:stretch>
                <a:fillRect b="0" l="0" r="0" t="0"/>
              </a:stretch>
            </a:blipFill>
            <a:ln>
              <a:noFill/>
            </a:ln>
          </p:spPr>
        </p:sp>
        <p:sp>
          <p:nvSpPr>
            <p:cNvPr id="3748" name="Google Shape;3748;p19"/>
            <p:cNvSpPr/>
            <p:nvPr/>
          </p:nvSpPr>
          <p:spPr>
            <a:xfrm>
              <a:off x="5439628" y="0"/>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15000"/>
              </a:blip>
              <a:stretch>
                <a:fillRect b="0" l="-51634" r="0" t="-79882"/>
              </a:stretch>
            </a:blipFill>
            <a:ln>
              <a:noFill/>
            </a:ln>
          </p:spPr>
        </p:sp>
        <p:sp>
          <p:nvSpPr>
            <p:cNvPr id="3749" name="Google Shape;3749;p19"/>
            <p:cNvSpPr/>
            <p:nvPr/>
          </p:nvSpPr>
          <p:spPr>
            <a:xfrm flipH="1">
              <a:off x="5439628" y="4031500"/>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15000"/>
              </a:blip>
              <a:stretch>
                <a:fillRect b="0" l="0" r="0" t="0"/>
              </a:stretch>
            </a:blipFill>
            <a:ln>
              <a:noFill/>
            </a:ln>
          </p:spPr>
        </p:sp>
        <p:sp>
          <p:nvSpPr>
            <p:cNvPr id="3750" name="Google Shape;3750;p19"/>
            <p:cNvSpPr/>
            <p:nvPr/>
          </p:nvSpPr>
          <p:spPr>
            <a:xfrm flipH="1">
              <a:off x="5439628" y="2061577"/>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3751" name="Google Shape;3751;p19"/>
            <p:cNvSpPr/>
            <p:nvPr/>
          </p:nvSpPr>
          <p:spPr>
            <a:xfrm flipH="1" rot="9431070">
              <a:off x="8099647" y="3369128"/>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grpSp>
          <p:nvGrpSpPr>
            <p:cNvPr id="3752" name="Google Shape;3752;p19"/>
            <p:cNvGrpSpPr/>
            <p:nvPr/>
          </p:nvGrpSpPr>
          <p:grpSpPr>
            <a:xfrm>
              <a:off x="7860369" y="2720914"/>
              <a:ext cx="300891" cy="307943"/>
              <a:chOff x="0" y="-19050"/>
              <a:chExt cx="812800" cy="831850"/>
            </a:xfrm>
          </p:grpSpPr>
          <p:sp>
            <p:nvSpPr>
              <p:cNvPr id="3753" name="Google Shape;3753;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4" name="Google Shape;3754;p1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55" name="Google Shape;3755;p19"/>
            <p:cNvGrpSpPr/>
            <p:nvPr/>
          </p:nvGrpSpPr>
          <p:grpSpPr>
            <a:xfrm>
              <a:off x="5289182" y="4024448"/>
              <a:ext cx="300891" cy="307943"/>
              <a:chOff x="0" y="-19050"/>
              <a:chExt cx="812800" cy="831850"/>
            </a:xfrm>
          </p:grpSpPr>
          <p:sp>
            <p:nvSpPr>
              <p:cNvPr id="3756" name="Google Shape;3756;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7" name="Google Shape;3757;p1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58" name="Google Shape;3758;p19"/>
            <p:cNvSpPr/>
            <p:nvPr/>
          </p:nvSpPr>
          <p:spPr>
            <a:xfrm>
              <a:off x="1731727" y="6785678"/>
              <a:ext cx="2964328" cy="2830933"/>
            </a:xfrm>
            <a:custGeom>
              <a:rect b="b" l="l" r="r" t="t"/>
              <a:pathLst>
                <a:path extrusionOk="0" h="2830933" w="2964328">
                  <a:moveTo>
                    <a:pt x="0" y="0"/>
                  </a:moveTo>
                  <a:lnTo>
                    <a:pt x="2964328" y="0"/>
                  </a:lnTo>
                  <a:lnTo>
                    <a:pt x="2964328" y="2830933"/>
                  </a:lnTo>
                  <a:lnTo>
                    <a:pt x="0" y="2830933"/>
                  </a:lnTo>
                  <a:lnTo>
                    <a:pt x="0" y="0"/>
                  </a:lnTo>
                  <a:close/>
                </a:path>
              </a:pathLst>
            </a:custGeom>
            <a:blipFill rotWithShape="1">
              <a:blip r:embed="rId3">
                <a:alphaModFix amt="15000"/>
              </a:blip>
              <a:stretch>
                <a:fillRect b="0" l="0" r="0" t="0"/>
              </a:stretch>
            </a:blipFill>
            <a:ln>
              <a:noFill/>
            </a:ln>
          </p:spPr>
        </p:sp>
        <p:sp>
          <p:nvSpPr>
            <p:cNvPr id="3759" name="Google Shape;3759;p19"/>
            <p:cNvSpPr/>
            <p:nvPr/>
          </p:nvSpPr>
          <p:spPr>
            <a:xfrm>
              <a:off x="150445" y="6567475"/>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15000"/>
              </a:blip>
              <a:stretch>
                <a:fillRect b="0" l="-51634" r="0" t="-79882"/>
              </a:stretch>
            </a:blipFill>
            <a:ln>
              <a:noFill/>
            </a:ln>
          </p:spPr>
        </p:sp>
        <p:sp>
          <p:nvSpPr>
            <p:cNvPr id="3760" name="Google Shape;3760;p19"/>
            <p:cNvSpPr/>
            <p:nvPr/>
          </p:nvSpPr>
          <p:spPr>
            <a:xfrm flipH="1">
              <a:off x="150445" y="10598975"/>
              <a:ext cx="2420741" cy="2311808"/>
            </a:xfrm>
            <a:custGeom>
              <a:rect b="b" l="l" r="r" t="t"/>
              <a:pathLst>
                <a:path extrusionOk="0" h="2311808" w="2420741">
                  <a:moveTo>
                    <a:pt x="2420742" y="0"/>
                  </a:moveTo>
                  <a:lnTo>
                    <a:pt x="0" y="0"/>
                  </a:lnTo>
                  <a:lnTo>
                    <a:pt x="0" y="2311808"/>
                  </a:lnTo>
                  <a:lnTo>
                    <a:pt x="2420742" y="2311808"/>
                  </a:lnTo>
                  <a:lnTo>
                    <a:pt x="2420742" y="0"/>
                  </a:lnTo>
                  <a:close/>
                </a:path>
              </a:pathLst>
            </a:custGeom>
            <a:blipFill rotWithShape="1">
              <a:blip r:embed="rId3">
                <a:alphaModFix amt="15000"/>
              </a:blip>
              <a:stretch>
                <a:fillRect b="0" l="0" r="0" t="0"/>
              </a:stretch>
            </a:blipFill>
            <a:ln>
              <a:noFill/>
            </a:ln>
          </p:spPr>
        </p:sp>
        <p:sp>
          <p:nvSpPr>
            <p:cNvPr id="3761" name="Google Shape;3761;p19"/>
            <p:cNvSpPr/>
            <p:nvPr/>
          </p:nvSpPr>
          <p:spPr>
            <a:xfrm flipH="1">
              <a:off x="150445" y="8629052"/>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3762" name="Google Shape;3762;p19"/>
            <p:cNvSpPr/>
            <p:nvPr/>
          </p:nvSpPr>
          <p:spPr>
            <a:xfrm flipH="1" rot="9431070">
              <a:off x="2810464" y="9936603"/>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grpSp>
          <p:nvGrpSpPr>
            <p:cNvPr id="3763" name="Google Shape;3763;p19"/>
            <p:cNvGrpSpPr/>
            <p:nvPr/>
          </p:nvGrpSpPr>
          <p:grpSpPr>
            <a:xfrm>
              <a:off x="2571187" y="9288390"/>
              <a:ext cx="300891" cy="307943"/>
              <a:chOff x="0" y="-19050"/>
              <a:chExt cx="812800" cy="831850"/>
            </a:xfrm>
          </p:grpSpPr>
          <p:sp>
            <p:nvSpPr>
              <p:cNvPr id="3764" name="Google Shape;3764;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5" name="Google Shape;3765;p1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66" name="Google Shape;3766;p19"/>
            <p:cNvGrpSpPr/>
            <p:nvPr/>
          </p:nvGrpSpPr>
          <p:grpSpPr>
            <a:xfrm>
              <a:off x="0" y="10591923"/>
              <a:ext cx="300891" cy="307943"/>
              <a:chOff x="0" y="-19050"/>
              <a:chExt cx="812800" cy="831850"/>
            </a:xfrm>
          </p:grpSpPr>
          <p:sp>
            <p:nvSpPr>
              <p:cNvPr id="3767" name="Google Shape;3767;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8" name="Google Shape;3768;p1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69" name="Google Shape;3769;p19"/>
            <p:cNvSpPr/>
            <p:nvPr/>
          </p:nvSpPr>
          <p:spPr>
            <a:xfrm>
              <a:off x="7020910" y="6785678"/>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15000"/>
              </a:blip>
              <a:stretch>
                <a:fillRect b="0" l="0" r="0" t="0"/>
              </a:stretch>
            </a:blipFill>
            <a:ln>
              <a:noFill/>
            </a:ln>
          </p:spPr>
        </p:sp>
        <p:sp>
          <p:nvSpPr>
            <p:cNvPr id="3770" name="Google Shape;3770;p19"/>
            <p:cNvSpPr/>
            <p:nvPr/>
          </p:nvSpPr>
          <p:spPr>
            <a:xfrm>
              <a:off x="5439628" y="6567475"/>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15000"/>
              </a:blip>
              <a:stretch>
                <a:fillRect b="0" l="-51634" r="0" t="-79882"/>
              </a:stretch>
            </a:blipFill>
            <a:ln>
              <a:noFill/>
            </a:ln>
          </p:spPr>
        </p:sp>
        <p:sp>
          <p:nvSpPr>
            <p:cNvPr id="3771" name="Google Shape;3771;p19"/>
            <p:cNvSpPr/>
            <p:nvPr/>
          </p:nvSpPr>
          <p:spPr>
            <a:xfrm flipH="1">
              <a:off x="5439628" y="10598975"/>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15000"/>
              </a:blip>
              <a:stretch>
                <a:fillRect b="0" l="0" r="0" t="0"/>
              </a:stretch>
            </a:blipFill>
            <a:ln>
              <a:noFill/>
            </a:ln>
          </p:spPr>
        </p:sp>
        <p:sp>
          <p:nvSpPr>
            <p:cNvPr id="3772" name="Google Shape;3772;p19"/>
            <p:cNvSpPr/>
            <p:nvPr/>
          </p:nvSpPr>
          <p:spPr>
            <a:xfrm flipH="1">
              <a:off x="5439628" y="8629052"/>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3773" name="Google Shape;3773;p19"/>
            <p:cNvSpPr/>
            <p:nvPr/>
          </p:nvSpPr>
          <p:spPr>
            <a:xfrm flipH="1" rot="9431070">
              <a:off x="8099647" y="9936603"/>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grpSp>
          <p:nvGrpSpPr>
            <p:cNvPr id="3774" name="Google Shape;3774;p19"/>
            <p:cNvGrpSpPr/>
            <p:nvPr/>
          </p:nvGrpSpPr>
          <p:grpSpPr>
            <a:xfrm>
              <a:off x="7860369" y="9288390"/>
              <a:ext cx="300891" cy="307943"/>
              <a:chOff x="0" y="-19050"/>
              <a:chExt cx="812800" cy="831850"/>
            </a:xfrm>
          </p:grpSpPr>
          <p:sp>
            <p:nvSpPr>
              <p:cNvPr id="3775" name="Google Shape;3775;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6" name="Google Shape;3776;p1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77" name="Google Shape;3777;p19"/>
            <p:cNvGrpSpPr/>
            <p:nvPr/>
          </p:nvGrpSpPr>
          <p:grpSpPr>
            <a:xfrm>
              <a:off x="5289182" y="10591923"/>
              <a:ext cx="300891" cy="307943"/>
              <a:chOff x="0" y="-19050"/>
              <a:chExt cx="812800" cy="831850"/>
            </a:xfrm>
          </p:grpSpPr>
          <p:sp>
            <p:nvSpPr>
              <p:cNvPr id="3778" name="Google Shape;3778;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9" name="Google Shape;3779;p1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80" name="Google Shape;3780;p19"/>
            <p:cNvGrpSpPr/>
            <p:nvPr/>
          </p:nvGrpSpPr>
          <p:grpSpPr>
            <a:xfrm>
              <a:off x="3506384" y="5660855"/>
              <a:ext cx="399221" cy="408578"/>
              <a:chOff x="0" y="-19050"/>
              <a:chExt cx="812800" cy="831850"/>
            </a:xfrm>
          </p:grpSpPr>
          <p:sp>
            <p:nvSpPr>
              <p:cNvPr id="3781" name="Google Shape;3781;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2" name="Google Shape;3782;p1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83" name="Google Shape;3783;p19"/>
            <p:cNvGrpSpPr/>
            <p:nvPr/>
          </p:nvGrpSpPr>
          <p:grpSpPr>
            <a:xfrm>
              <a:off x="8992227" y="5660855"/>
              <a:ext cx="399221" cy="408578"/>
              <a:chOff x="0" y="-19050"/>
              <a:chExt cx="812800" cy="831850"/>
            </a:xfrm>
          </p:grpSpPr>
          <p:sp>
            <p:nvSpPr>
              <p:cNvPr id="3784" name="Google Shape;3784;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5" name="Google Shape;3785;p1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86" name="Google Shape;3786;p19"/>
            <p:cNvSpPr/>
            <p:nvPr/>
          </p:nvSpPr>
          <p:spPr>
            <a:xfrm>
              <a:off x="12050730" y="218203"/>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15000"/>
              </a:blip>
              <a:stretch>
                <a:fillRect b="0" l="0" r="0" t="0"/>
              </a:stretch>
            </a:blipFill>
            <a:ln>
              <a:noFill/>
            </a:ln>
          </p:spPr>
        </p:sp>
        <p:sp>
          <p:nvSpPr>
            <p:cNvPr id="3787" name="Google Shape;3787;p19"/>
            <p:cNvSpPr/>
            <p:nvPr/>
          </p:nvSpPr>
          <p:spPr>
            <a:xfrm>
              <a:off x="10469448" y="0"/>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15000"/>
              </a:blip>
              <a:stretch>
                <a:fillRect b="0" l="-51634" r="0" t="-79882"/>
              </a:stretch>
            </a:blipFill>
            <a:ln>
              <a:noFill/>
            </a:ln>
          </p:spPr>
        </p:sp>
        <p:sp>
          <p:nvSpPr>
            <p:cNvPr id="3788" name="Google Shape;3788;p19"/>
            <p:cNvSpPr/>
            <p:nvPr/>
          </p:nvSpPr>
          <p:spPr>
            <a:xfrm flipH="1">
              <a:off x="10469448" y="4031500"/>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15000"/>
              </a:blip>
              <a:stretch>
                <a:fillRect b="0" l="0" r="0" t="0"/>
              </a:stretch>
            </a:blipFill>
            <a:ln>
              <a:noFill/>
            </a:ln>
          </p:spPr>
        </p:sp>
        <p:sp>
          <p:nvSpPr>
            <p:cNvPr id="3789" name="Google Shape;3789;p19"/>
            <p:cNvSpPr/>
            <p:nvPr/>
          </p:nvSpPr>
          <p:spPr>
            <a:xfrm flipH="1">
              <a:off x="10469448" y="2061577"/>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3790" name="Google Shape;3790;p19"/>
            <p:cNvSpPr/>
            <p:nvPr/>
          </p:nvSpPr>
          <p:spPr>
            <a:xfrm flipH="1" rot="9431070">
              <a:off x="13129467" y="3369128"/>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grpSp>
          <p:nvGrpSpPr>
            <p:cNvPr id="3791" name="Google Shape;3791;p19"/>
            <p:cNvGrpSpPr/>
            <p:nvPr/>
          </p:nvGrpSpPr>
          <p:grpSpPr>
            <a:xfrm>
              <a:off x="12890189" y="2720914"/>
              <a:ext cx="300891" cy="307943"/>
              <a:chOff x="0" y="-19050"/>
              <a:chExt cx="812800" cy="831850"/>
            </a:xfrm>
          </p:grpSpPr>
          <p:sp>
            <p:nvSpPr>
              <p:cNvPr id="3792" name="Google Shape;3792;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3" name="Google Shape;3793;p1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94" name="Google Shape;3794;p19"/>
            <p:cNvGrpSpPr/>
            <p:nvPr/>
          </p:nvGrpSpPr>
          <p:grpSpPr>
            <a:xfrm>
              <a:off x="10319002" y="4024448"/>
              <a:ext cx="300891" cy="307943"/>
              <a:chOff x="0" y="-19050"/>
              <a:chExt cx="812800" cy="831850"/>
            </a:xfrm>
          </p:grpSpPr>
          <p:sp>
            <p:nvSpPr>
              <p:cNvPr id="3795" name="Google Shape;3795;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6" name="Google Shape;3796;p1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97" name="Google Shape;3797;p19"/>
            <p:cNvSpPr/>
            <p:nvPr/>
          </p:nvSpPr>
          <p:spPr>
            <a:xfrm>
              <a:off x="17339912" y="218203"/>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15000"/>
              </a:blip>
              <a:stretch>
                <a:fillRect b="0" l="0" r="0" t="0"/>
              </a:stretch>
            </a:blipFill>
            <a:ln>
              <a:noFill/>
            </a:ln>
          </p:spPr>
        </p:sp>
        <p:sp>
          <p:nvSpPr>
            <p:cNvPr id="3798" name="Google Shape;3798;p19"/>
            <p:cNvSpPr/>
            <p:nvPr/>
          </p:nvSpPr>
          <p:spPr>
            <a:xfrm>
              <a:off x="15758630" y="0"/>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15000"/>
              </a:blip>
              <a:stretch>
                <a:fillRect b="0" l="-51634" r="0" t="-79882"/>
              </a:stretch>
            </a:blipFill>
            <a:ln>
              <a:noFill/>
            </a:ln>
          </p:spPr>
        </p:sp>
        <p:sp>
          <p:nvSpPr>
            <p:cNvPr id="3799" name="Google Shape;3799;p19"/>
            <p:cNvSpPr/>
            <p:nvPr/>
          </p:nvSpPr>
          <p:spPr>
            <a:xfrm flipH="1">
              <a:off x="15758630" y="4031500"/>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15000"/>
              </a:blip>
              <a:stretch>
                <a:fillRect b="0" l="0" r="0" t="0"/>
              </a:stretch>
            </a:blipFill>
            <a:ln>
              <a:noFill/>
            </a:ln>
          </p:spPr>
        </p:sp>
        <p:sp>
          <p:nvSpPr>
            <p:cNvPr id="3800" name="Google Shape;3800;p19"/>
            <p:cNvSpPr/>
            <p:nvPr/>
          </p:nvSpPr>
          <p:spPr>
            <a:xfrm flipH="1">
              <a:off x="15758630" y="2061577"/>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3801" name="Google Shape;3801;p19"/>
            <p:cNvSpPr/>
            <p:nvPr/>
          </p:nvSpPr>
          <p:spPr>
            <a:xfrm flipH="1" rot="9431070">
              <a:off x="18418649" y="3369128"/>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grpSp>
          <p:nvGrpSpPr>
            <p:cNvPr id="3802" name="Google Shape;3802;p19"/>
            <p:cNvGrpSpPr/>
            <p:nvPr/>
          </p:nvGrpSpPr>
          <p:grpSpPr>
            <a:xfrm>
              <a:off x="18179371" y="2720914"/>
              <a:ext cx="300891" cy="307943"/>
              <a:chOff x="0" y="-19050"/>
              <a:chExt cx="812800" cy="831850"/>
            </a:xfrm>
          </p:grpSpPr>
          <p:sp>
            <p:nvSpPr>
              <p:cNvPr id="3803" name="Google Shape;3803;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4" name="Google Shape;3804;p1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05" name="Google Shape;3805;p19"/>
            <p:cNvGrpSpPr/>
            <p:nvPr/>
          </p:nvGrpSpPr>
          <p:grpSpPr>
            <a:xfrm>
              <a:off x="15608185" y="4024448"/>
              <a:ext cx="300891" cy="307943"/>
              <a:chOff x="0" y="-19050"/>
              <a:chExt cx="812800" cy="831850"/>
            </a:xfrm>
          </p:grpSpPr>
          <p:sp>
            <p:nvSpPr>
              <p:cNvPr id="3806" name="Google Shape;3806;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7" name="Google Shape;3807;p1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08" name="Google Shape;3808;p19"/>
            <p:cNvSpPr/>
            <p:nvPr/>
          </p:nvSpPr>
          <p:spPr>
            <a:xfrm>
              <a:off x="12050730" y="6785678"/>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15000"/>
              </a:blip>
              <a:stretch>
                <a:fillRect b="0" l="0" r="0" t="0"/>
              </a:stretch>
            </a:blipFill>
            <a:ln>
              <a:noFill/>
            </a:ln>
          </p:spPr>
        </p:sp>
        <p:sp>
          <p:nvSpPr>
            <p:cNvPr id="3809" name="Google Shape;3809;p19"/>
            <p:cNvSpPr/>
            <p:nvPr/>
          </p:nvSpPr>
          <p:spPr>
            <a:xfrm>
              <a:off x="10469448" y="6567475"/>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15000"/>
              </a:blip>
              <a:stretch>
                <a:fillRect b="0" l="-51634" r="0" t="-79882"/>
              </a:stretch>
            </a:blipFill>
            <a:ln>
              <a:noFill/>
            </a:ln>
          </p:spPr>
        </p:sp>
        <p:sp>
          <p:nvSpPr>
            <p:cNvPr id="3810" name="Google Shape;3810;p19"/>
            <p:cNvSpPr/>
            <p:nvPr/>
          </p:nvSpPr>
          <p:spPr>
            <a:xfrm flipH="1">
              <a:off x="10469448" y="10598975"/>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15000"/>
              </a:blip>
              <a:stretch>
                <a:fillRect b="0" l="0" r="0" t="0"/>
              </a:stretch>
            </a:blipFill>
            <a:ln>
              <a:noFill/>
            </a:ln>
          </p:spPr>
        </p:sp>
        <p:sp>
          <p:nvSpPr>
            <p:cNvPr id="3811" name="Google Shape;3811;p19"/>
            <p:cNvSpPr/>
            <p:nvPr/>
          </p:nvSpPr>
          <p:spPr>
            <a:xfrm flipH="1">
              <a:off x="10469448" y="8629052"/>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3812" name="Google Shape;3812;p19"/>
            <p:cNvSpPr/>
            <p:nvPr/>
          </p:nvSpPr>
          <p:spPr>
            <a:xfrm flipH="1" rot="9431070">
              <a:off x="13129467" y="9936603"/>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grpSp>
          <p:nvGrpSpPr>
            <p:cNvPr id="3813" name="Google Shape;3813;p19"/>
            <p:cNvGrpSpPr/>
            <p:nvPr/>
          </p:nvGrpSpPr>
          <p:grpSpPr>
            <a:xfrm>
              <a:off x="12890189" y="9288390"/>
              <a:ext cx="300891" cy="307943"/>
              <a:chOff x="0" y="-19050"/>
              <a:chExt cx="812800" cy="831850"/>
            </a:xfrm>
          </p:grpSpPr>
          <p:sp>
            <p:nvSpPr>
              <p:cNvPr id="3814" name="Google Shape;3814;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5" name="Google Shape;3815;p1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16" name="Google Shape;3816;p19"/>
            <p:cNvGrpSpPr/>
            <p:nvPr/>
          </p:nvGrpSpPr>
          <p:grpSpPr>
            <a:xfrm>
              <a:off x="10319002" y="10591923"/>
              <a:ext cx="300891" cy="307943"/>
              <a:chOff x="0" y="-19050"/>
              <a:chExt cx="812800" cy="831850"/>
            </a:xfrm>
          </p:grpSpPr>
          <p:sp>
            <p:nvSpPr>
              <p:cNvPr id="3817" name="Google Shape;3817;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8" name="Google Shape;3818;p1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19" name="Google Shape;3819;p19"/>
            <p:cNvSpPr/>
            <p:nvPr/>
          </p:nvSpPr>
          <p:spPr>
            <a:xfrm>
              <a:off x="17339912" y="6785678"/>
              <a:ext cx="2964328" cy="2830933"/>
            </a:xfrm>
            <a:custGeom>
              <a:rect b="b" l="l" r="r" t="t"/>
              <a:pathLst>
                <a:path extrusionOk="0" h="2830933" w="2964328">
                  <a:moveTo>
                    <a:pt x="0" y="0"/>
                  </a:moveTo>
                  <a:lnTo>
                    <a:pt x="2964327" y="0"/>
                  </a:lnTo>
                  <a:lnTo>
                    <a:pt x="2964327" y="2830933"/>
                  </a:lnTo>
                  <a:lnTo>
                    <a:pt x="0" y="2830933"/>
                  </a:lnTo>
                  <a:lnTo>
                    <a:pt x="0" y="0"/>
                  </a:lnTo>
                  <a:close/>
                </a:path>
              </a:pathLst>
            </a:custGeom>
            <a:blipFill rotWithShape="1">
              <a:blip r:embed="rId3">
                <a:alphaModFix amt="15000"/>
              </a:blip>
              <a:stretch>
                <a:fillRect b="0" l="0" r="0" t="0"/>
              </a:stretch>
            </a:blipFill>
            <a:ln>
              <a:noFill/>
            </a:ln>
          </p:spPr>
        </p:sp>
        <p:sp>
          <p:nvSpPr>
            <p:cNvPr id="3820" name="Google Shape;3820;p19"/>
            <p:cNvSpPr/>
            <p:nvPr/>
          </p:nvSpPr>
          <p:spPr>
            <a:xfrm>
              <a:off x="15758630" y="6567475"/>
              <a:ext cx="1980078" cy="1633670"/>
            </a:xfrm>
            <a:custGeom>
              <a:rect b="b" l="l" r="r" t="t"/>
              <a:pathLst>
                <a:path extrusionOk="0" h="1633670" w="1980078">
                  <a:moveTo>
                    <a:pt x="0" y="0"/>
                  </a:moveTo>
                  <a:lnTo>
                    <a:pt x="1980078" y="0"/>
                  </a:lnTo>
                  <a:lnTo>
                    <a:pt x="1980078" y="1633670"/>
                  </a:lnTo>
                  <a:lnTo>
                    <a:pt x="0" y="1633670"/>
                  </a:lnTo>
                  <a:lnTo>
                    <a:pt x="0" y="0"/>
                  </a:lnTo>
                  <a:close/>
                </a:path>
              </a:pathLst>
            </a:custGeom>
            <a:blipFill rotWithShape="1">
              <a:blip r:embed="rId4">
                <a:alphaModFix amt="15000"/>
              </a:blip>
              <a:stretch>
                <a:fillRect b="0" l="-51634" r="0" t="-79882"/>
              </a:stretch>
            </a:blipFill>
            <a:ln>
              <a:noFill/>
            </a:ln>
          </p:spPr>
        </p:sp>
        <p:sp>
          <p:nvSpPr>
            <p:cNvPr id="3821" name="Google Shape;3821;p19"/>
            <p:cNvSpPr/>
            <p:nvPr/>
          </p:nvSpPr>
          <p:spPr>
            <a:xfrm flipH="1">
              <a:off x="15758630" y="10598975"/>
              <a:ext cx="2420741" cy="2311808"/>
            </a:xfrm>
            <a:custGeom>
              <a:rect b="b" l="l" r="r" t="t"/>
              <a:pathLst>
                <a:path extrusionOk="0" h="2311808" w="2420741">
                  <a:moveTo>
                    <a:pt x="2420741" y="0"/>
                  </a:moveTo>
                  <a:lnTo>
                    <a:pt x="0" y="0"/>
                  </a:lnTo>
                  <a:lnTo>
                    <a:pt x="0" y="2311808"/>
                  </a:lnTo>
                  <a:lnTo>
                    <a:pt x="2420741" y="2311808"/>
                  </a:lnTo>
                  <a:lnTo>
                    <a:pt x="2420741" y="0"/>
                  </a:lnTo>
                  <a:close/>
                </a:path>
              </a:pathLst>
            </a:custGeom>
            <a:blipFill rotWithShape="1">
              <a:blip r:embed="rId3">
                <a:alphaModFix amt="15000"/>
              </a:blip>
              <a:stretch>
                <a:fillRect b="0" l="0" r="0" t="0"/>
              </a:stretch>
            </a:blipFill>
            <a:ln>
              <a:noFill/>
            </a:ln>
          </p:spPr>
        </p:sp>
        <p:sp>
          <p:nvSpPr>
            <p:cNvPr id="3822" name="Google Shape;3822;p19"/>
            <p:cNvSpPr/>
            <p:nvPr/>
          </p:nvSpPr>
          <p:spPr>
            <a:xfrm flipH="1">
              <a:off x="15758630" y="8629052"/>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sp>
          <p:nvSpPr>
            <p:cNvPr id="3823" name="Google Shape;3823;p19"/>
            <p:cNvSpPr/>
            <p:nvPr/>
          </p:nvSpPr>
          <p:spPr>
            <a:xfrm flipH="1" rot="9431070">
              <a:off x="18418649" y="9936603"/>
              <a:ext cx="1980078" cy="1633670"/>
            </a:xfrm>
            <a:custGeom>
              <a:rect b="b" l="l" r="r" t="t"/>
              <a:pathLst>
                <a:path extrusionOk="0" h="1633670" w="1980078">
                  <a:moveTo>
                    <a:pt x="1980078" y="0"/>
                  </a:moveTo>
                  <a:lnTo>
                    <a:pt x="0" y="0"/>
                  </a:lnTo>
                  <a:lnTo>
                    <a:pt x="0" y="1633670"/>
                  </a:lnTo>
                  <a:lnTo>
                    <a:pt x="1980078" y="1633670"/>
                  </a:lnTo>
                  <a:lnTo>
                    <a:pt x="1980078" y="0"/>
                  </a:lnTo>
                  <a:close/>
                </a:path>
              </a:pathLst>
            </a:custGeom>
            <a:blipFill rotWithShape="1">
              <a:blip r:embed="rId4">
                <a:alphaModFix amt="15000"/>
              </a:blip>
              <a:stretch>
                <a:fillRect b="0" l="-51634" r="0" t="-79882"/>
              </a:stretch>
            </a:blipFill>
            <a:ln>
              <a:noFill/>
            </a:ln>
          </p:spPr>
        </p:sp>
        <p:grpSp>
          <p:nvGrpSpPr>
            <p:cNvPr id="3824" name="Google Shape;3824;p19"/>
            <p:cNvGrpSpPr/>
            <p:nvPr/>
          </p:nvGrpSpPr>
          <p:grpSpPr>
            <a:xfrm>
              <a:off x="18179371" y="9288390"/>
              <a:ext cx="300891" cy="307943"/>
              <a:chOff x="0" y="-19050"/>
              <a:chExt cx="812800" cy="831850"/>
            </a:xfrm>
          </p:grpSpPr>
          <p:sp>
            <p:nvSpPr>
              <p:cNvPr id="3825" name="Google Shape;3825;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6" name="Google Shape;3826;p1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27" name="Google Shape;3827;p19"/>
            <p:cNvGrpSpPr/>
            <p:nvPr/>
          </p:nvGrpSpPr>
          <p:grpSpPr>
            <a:xfrm>
              <a:off x="15608185" y="10591923"/>
              <a:ext cx="300891" cy="307943"/>
              <a:chOff x="0" y="-19050"/>
              <a:chExt cx="812800" cy="831850"/>
            </a:xfrm>
          </p:grpSpPr>
          <p:sp>
            <p:nvSpPr>
              <p:cNvPr id="3828" name="Google Shape;3828;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9" name="Google Shape;3829;p1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30" name="Google Shape;3830;p19"/>
            <p:cNvGrpSpPr/>
            <p:nvPr/>
          </p:nvGrpSpPr>
          <p:grpSpPr>
            <a:xfrm>
              <a:off x="13825386" y="5660855"/>
              <a:ext cx="399221" cy="408578"/>
              <a:chOff x="0" y="-19050"/>
              <a:chExt cx="812800" cy="831850"/>
            </a:xfrm>
          </p:grpSpPr>
          <p:sp>
            <p:nvSpPr>
              <p:cNvPr id="3831" name="Google Shape;3831;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2" name="Google Shape;3832;p1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33" name="Google Shape;3833;p19"/>
            <p:cNvGrpSpPr/>
            <p:nvPr/>
          </p:nvGrpSpPr>
          <p:grpSpPr>
            <a:xfrm>
              <a:off x="19311229" y="5660855"/>
              <a:ext cx="399221" cy="408578"/>
              <a:chOff x="0" y="-19050"/>
              <a:chExt cx="812800" cy="831850"/>
            </a:xfrm>
          </p:grpSpPr>
          <p:sp>
            <p:nvSpPr>
              <p:cNvPr id="3834" name="Google Shape;3834;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5" name="Google Shape;3835;p19"/>
              <p:cNvSpPr txBox="1"/>
              <p:nvPr/>
            </p:nvSpPr>
            <p:spPr>
              <a:xfrm>
                <a:off x="76200" y="-19050"/>
                <a:ext cx="660400" cy="755650"/>
              </a:xfrm>
              <a:prstGeom prst="rect">
                <a:avLst/>
              </a:prstGeom>
              <a:noFill/>
              <a:ln>
                <a:noFill/>
              </a:ln>
            </p:spPr>
            <p:txBody>
              <a:bodyPr anchorCtr="0" anchor="ctr" bIns="22675" lIns="22675" spcFirstLastPara="1" rIns="22675" wrap="square" tIns="226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36" name="Google Shape;3836;p19"/>
            <p:cNvGrpSpPr/>
            <p:nvPr/>
          </p:nvGrpSpPr>
          <p:grpSpPr>
            <a:xfrm>
              <a:off x="3655263" y="12387079"/>
              <a:ext cx="511712" cy="523705"/>
              <a:chOff x="0" y="-19050"/>
              <a:chExt cx="812800" cy="831850"/>
            </a:xfrm>
          </p:grpSpPr>
          <p:sp>
            <p:nvSpPr>
              <p:cNvPr id="3837" name="Google Shape;3837;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8" name="Google Shape;3838;p19"/>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39" name="Google Shape;3839;p19"/>
            <p:cNvGrpSpPr/>
            <p:nvPr/>
          </p:nvGrpSpPr>
          <p:grpSpPr>
            <a:xfrm>
              <a:off x="8943778" y="12387079"/>
              <a:ext cx="511712" cy="523705"/>
              <a:chOff x="0" y="-19050"/>
              <a:chExt cx="812800" cy="831850"/>
            </a:xfrm>
          </p:grpSpPr>
          <p:sp>
            <p:nvSpPr>
              <p:cNvPr id="3840" name="Google Shape;3840;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1" name="Google Shape;3841;p19"/>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42" name="Google Shape;3842;p19"/>
            <p:cNvGrpSpPr/>
            <p:nvPr/>
          </p:nvGrpSpPr>
          <p:grpSpPr>
            <a:xfrm>
              <a:off x="14232293" y="12387079"/>
              <a:ext cx="511712" cy="523705"/>
              <a:chOff x="0" y="-19050"/>
              <a:chExt cx="812800" cy="831850"/>
            </a:xfrm>
          </p:grpSpPr>
          <p:sp>
            <p:nvSpPr>
              <p:cNvPr id="3843" name="Google Shape;3843;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4" name="Google Shape;3844;p19"/>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45" name="Google Shape;3845;p19"/>
            <p:cNvGrpSpPr/>
            <p:nvPr/>
          </p:nvGrpSpPr>
          <p:grpSpPr>
            <a:xfrm>
              <a:off x="19520808" y="12387079"/>
              <a:ext cx="511712" cy="523705"/>
              <a:chOff x="0" y="-19050"/>
              <a:chExt cx="812800" cy="831850"/>
            </a:xfrm>
          </p:grpSpPr>
          <p:sp>
            <p:nvSpPr>
              <p:cNvPr id="3846" name="Google Shape;3846;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7" name="Google Shape;3847;p19"/>
              <p:cNvSpPr txBox="1"/>
              <p:nvPr/>
            </p:nvSpPr>
            <p:spPr>
              <a:xfrm>
                <a:off x="76200" y="-19050"/>
                <a:ext cx="660400" cy="755650"/>
              </a:xfrm>
              <a:prstGeom prst="rect">
                <a:avLst/>
              </a:prstGeom>
              <a:noFill/>
              <a:ln>
                <a:noFill/>
              </a:ln>
            </p:spPr>
            <p:txBody>
              <a:bodyPr anchorCtr="0" anchor="ctr" bIns="57300" lIns="57300" spcFirstLastPara="1" rIns="57300" wrap="square" tIns="573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3848" name="Google Shape;3848;p19"/>
          <p:cNvSpPr/>
          <p:nvPr/>
        </p:nvSpPr>
        <p:spPr>
          <a:xfrm>
            <a:off x="-373318" y="7389528"/>
            <a:ext cx="19034637" cy="9469732"/>
          </a:xfrm>
          <a:custGeom>
            <a:rect b="b" l="l" r="r" t="t"/>
            <a:pathLst>
              <a:path extrusionOk="0" h="9469732" w="19034637">
                <a:moveTo>
                  <a:pt x="0" y="0"/>
                </a:moveTo>
                <a:lnTo>
                  <a:pt x="19034636" y="0"/>
                </a:lnTo>
                <a:lnTo>
                  <a:pt x="19034636" y="9469732"/>
                </a:lnTo>
                <a:lnTo>
                  <a:pt x="0" y="9469732"/>
                </a:lnTo>
                <a:lnTo>
                  <a:pt x="0" y="0"/>
                </a:lnTo>
                <a:close/>
              </a:path>
            </a:pathLst>
          </a:custGeom>
          <a:blipFill rotWithShape="1">
            <a:blip r:embed="rId5">
              <a:alphaModFix amt="50000"/>
            </a:blip>
            <a:stretch>
              <a:fillRect b="0" l="0" r="0" t="0"/>
            </a:stretch>
          </a:blipFill>
          <a:ln>
            <a:noFill/>
          </a:ln>
        </p:spPr>
      </p:sp>
      <p:sp>
        <p:nvSpPr>
          <p:cNvPr id="3849" name="Google Shape;3849;p19"/>
          <p:cNvSpPr txBox="1"/>
          <p:nvPr/>
        </p:nvSpPr>
        <p:spPr>
          <a:xfrm>
            <a:off x="9633688" y="19050"/>
            <a:ext cx="9018504" cy="9038586"/>
          </a:xfrm>
          <a:prstGeom prst="rect">
            <a:avLst/>
          </a:prstGeom>
          <a:noFill/>
          <a:ln>
            <a:noFill/>
          </a:ln>
        </p:spPr>
        <p:txBody>
          <a:bodyPr anchorCtr="0" anchor="t" bIns="0" lIns="0" spcFirstLastPara="1" rIns="0" wrap="square" tIns="0">
            <a:spAutoFit/>
          </a:bodyPr>
          <a:lstStyle/>
          <a:p>
            <a:pPr indent="0" lvl="0" marL="0" marR="0" rtl="0" algn="l">
              <a:lnSpc>
                <a:spcPct val="140003"/>
              </a:lnSpc>
              <a:spcBef>
                <a:spcPts val="0"/>
              </a:spcBef>
              <a:spcAft>
                <a:spcPts val="0"/>
              </a:spcAft>
              <a:buNone/>
            </a:pPr>
            <a:r>
              <a:rPr b="0" i="0" lang="en-US" sz="52796" u="none" cap="none" strike="noStrike">
                <a:solidFill>
                  <a:srgbClr val="FAC2BD"/>
                </a:solidFill>
                <a:latin typeface="Hammersmith One"/>
                <a:ea typeface="Hammersmith One"/>
                <a:cs typeface="Hammersmith One"/>
                <a:sym typeface="Hammersmith One"/>
              </a:rPr>
              <a:t>02</a:t>
            </a:r>
            <a:endParaRPr/>
          </a:p>
        </p:txBody>
      </p:sp>
      <p:sp>
        <p:nvSpPr>
          <p:cNvPr id="3850" name="Google Shape;3850;p19"/>
          <p:cNvSpPr/>
          <p:nvPr/>
        </p:nvSpPr>
        <p:spPr>
          <a:xfrm>
            <a:off x="646346" y="674371"/>
            <a:ext cx="7814362" cy="7814362"/>
          </a:xfrm>
          <a:custGeom>
            <a:rect b="b" l="l" r="r" t="t"/>
            <a:pathLst>
              <a:path extrusionOk="0" h="7814362" w="7814362">
                <a:moveTo>
                  <a:pt x="0" y="0"/>
                </a:moveTo>
                <a:lnTo>
                  <a:pt x="7814362" y="0"/>
                </a:lnTo>
                <a:lnTo>
                  <a:pt x="7814362" y="7814363"/>
                </a:lnTo>
                <a:lnTo>
                  <a:pt x="0" y="7814363"/>
                </a:lnTo>
                <a:lnTo>
                  <a:pt x="0" y="0"/>
                </a:lnTo>
                <a:close/>
              </a:path>
            </a:pathLst>
          </a:custGeom>
          <a:blipFill rotWithShape="1">
            <a:blip r:embed="rId6">
              <a:alphaModFix/>
            </a:blip>
            <a:stretch>
              <a:fillRect b="0" l="0" r="0" t="0"/>
            </a:stretch>
          </a:blipFill>
          <a:ln>
            <a:noFill/>
          </a:ln>
        </p:spPr>
      </p:sp>
      <p:sp>
        <p:nvSpPr>
          <p:cNvPr id="3851" name="Google Shape;3851;p19"/>
          <p:cNvSpPr/>
          <p:nvPr/>
        </p:nvSpPr>
        <p:spPr>
          <a:xfrm>
            <a:off x="196103" y="674371"/>
            <a:ext cx="9633688" cy="10003591"/>
          </a:xfrm>
          <a:custGeom>
            <a:rect b="b" l="l" r="r" t="t"/>
            <a:pathLst>
              <a:path extrusionOk="0" h="10003591" w="9633688">
                <a:moveTo>
                  <a:pt x="0" y="0"/>
                </a:moveTo>
                <a:lnTo>
                  <a:pt x="9633687" y="0"/>
                </a:lnTo>
                <a:lnTo>
                  <a:pt x="9633687" y="10003592"/>
                </a:lnTo>
                <a:lnTo>
                  <a:pt x="0" y="10003592"/>
                </a:lnTo>
                <a:lnTo>
                  <a:pt x="0" y="0"/>
                </a:lnTo>
                <a:close/>
              </a:path>
            </a:pathLst>
          </a:custGeom>
          <a:blipFill rotWithShape="1">
            <a:blip r:embed="rId7">
              <a:alphaModFix/>
            </a:blip>
            <a:stretch>
              <a:fillRect b="0" l="-41001" r="-14851" t="0"/>
            </a:stretch>
          </a:blipFill>
          <a:ln>
            <a:noFill/>
          </a:ln>
        </p:spPr>
      </p:sp>
      <p:grpSp>
        <p:nvGrpSpPr>
          <p:cNvPr id="3852" name="Google Shape;3852;p19"/>
          <p:cNvGrpSpPr/>
          <p:nvPr/>
        </p:nvGrpSpPr>
        <p:grpSpPr>
          <a:xfrm>
            <a:off x="6299960" y="315567"/>
            <a:ext cx="2160748" cy="2211391"/>
            <a:chOff x="0" y="-19050"/>
            <a:chExt cx="812800" cy="831850"/>
          </a:xfrm>
        </p:grpSpPr>
        <p:sp>
          <p:nvSpPr>
            <p:cNvPr id="3853" name="Google Shape;3853;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4" name="Google Shape;3854;p19"/>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55" name="Google Shape;3855;p19"/>
          <p:cNvSpPr txBox="1"/>
          <p:nvPr/>
        </p:nvSpPr>
        <p:spPr>
          <a:xfrm>
            <a:off x="9633688" y="4330380"/>
            <a:ext cx="8441906" cy="138874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000000"/>
                </a:solidFill>
                <a:latin typeface="Exo 2"/>
                <a:ea typeface="Exo 2"/>
                <a:cs typeface="Exo 2"/>
                <a:sym typeface="Exo 2"/>
              </a:rPr>
              <a:t>OUR PROJECTS</a:t>
            </a:r>
            <a:endParaRPr/>
          </a:p>
        </p:txBody>
      </p:sp>
      <p:sp>
        <p:nvSpPr>
          <p:cNvPr id="3856" name="Google Shape;3856;p19"/>
          <p:cNvSpPr txBox="1"/>
          <p:nvPr/>
        </p:nvSpPr>
        <p:spPr>
          <a:xfrm>
            <a:off x="10671653" y="5919150"/>
            <a:ext cx="6942573" cy="57531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200" u="none" cap="none" strike="noStrike">
                <a:solidFill>
                  <a:srgbClr val="000000"/>
                </a:solidFill>
                <a:latin typeface="Alegreya Sans"/>
                <a:ea typeface="Alegreya Sans"/>
                <a:cs typeface="Alegreya Sans"/>
                <a:sym typeface="Alegreya Sans"/>
              </a:rPr>
              <a:t>Elaborate on what you want to discuss. </a:t>
            </a:r>
            <a:endParaRPr/>
          </a:p>
        </p:txBody>
      </p:sp>
      <p:sp>
        <p:nvSpPr>
          <p:cNvPr id="3857" name="Google Shape;3857;p19"/>
          <p:cNvSpPr/>
          <p:nvPr/>
        </p:nvSpPr>
        <p:spPr>
          <a:xfrm>
            <a:off x="6097369" y="8297331"/>
            <a:ext cx="4726678" cy="4726678"/>
          </a:xfrm>
          <a:custGeom>
            <a:rect b="b" l="l" r="r" t="t"/>
            <a:pathLst>
              <a:path extrusionOk="0" h="4726678" w="4726678">
                <a:moveTo>
                  <a:pt x="0" y="0"/>
                </a:moveTo>
                <a:lnTo>
                  <a:pt x="4726678" y="0"/>
                </a:lnTo>
                <a:lnTo>
                  <a:pt x="4726678" y="4726678"/>
                </a:lnTo>
                <a:lnTo>
                  <a:pt x="0" y="4726678"/>
                </a:lnTo>
                <a:lnTo>
                  <a:pt x="0" y="0"/>
                </a:lnTo>
                <a:close/>
              </a:path>
            </a:pathLst>
          </a:custGeom>
          <a:blipFill rotWithShape="1">
            <a:blip r:embed="rId8">
              <a:alphaModFix/>
            </a:blip>
            <a:stretch>
              <a:fillRect b="0" l="0" r="0" t="0"/>
            </a:stretch>
          </a:blipFill>
          <a:ln>
            <a:noFill/>
          </a:ln>
        </p:spPr>
      </p:sp>
    </p:spTree>
  </p:cSld>
  <p:clrMapOvr>
    <a:masterClrMapping/>
  </p:clrMapOvr>
  <p:transition spd="med">
    <p:push/>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5E2"/>
        </a:solidFill>
      </p:bgPr>
    </p:bg>
    <p:spTree>
      <p:nvGrpSpPr>
        <p:cNvPr id="3861" name="Shape 3861"/>
        <p:cNvGrpSpPr/>
        <p:nvPr/>
      </p:nvGrpSpPr>
      <p:grpSpPr>
        <a:xfrm>
          <a:off x="0" y="0"/>
          <a:ext cx="0" cy="0"/>
          <a:chOff x="0" y="0"/>
          <a:chExt cx="0" cy="0"/>
        </a:xfrm>
      </p:grpSpPr>
      <p:sp>
        <p:nvSpPr>
          <p:cNvPr id="3862" name="Google Shape;3862;p20"/>
          <p:cNvSpPr txBox="1"/>
          <p:nvPr/>
        </p:nvSpPr>
        <p:spPr>
          <a:xfrm>
            <a:off x="5852116" y="823776"/>
            <a:ext cx="6583768" cy="124396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8000" u="none" cap="none" strike="noStrike">
                <a:solidFill>
                  <a:srgbClr val="000000"/>
                </a:solidFill>
                <a:latin typeface="Exo 2"/>
                <a:ea typeface="Exo 2"/>
                <a:cs typeface="Exo 2"/>
                <a:sym typeface="Exo 2"/>
              </a:rPr>
              <a:t>FEATURES OF</a:t>
            </a:r>
            <a:endParaRPr/>
          </a:p>
        </p:txBody>
      </p:sp>
      <p:sp>
        <p:nvSpPr>
          <p:cNvPr id="3863" name="Google Shape;3863;p20"/>
          <p:cNvSpPr txBox="1"/>
          <p:nvPr/>
        </p:nvSpPr>
        <p:spPr>
          <a:xfrm>
            <a:off x="12298337" y="6227250"/>
            <a:ext cx="2750164" cy="98679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000000"/>
                </a:solidFill>
                <a:latin typeface="Exo 2"/>
                <a:ea typeface="Exo 2"/>
                <a:cs typeface="Exo 2"/>
                <a:sym typeface="Exo 2"/>
              </a:rPr>
              <a:t>FLEXIBLE SEATING</a:t>
            </a:r>
            <a:endParaRPr/>
          </a:p>
        </p:txBody>
      </p:sp>
      <p:sp>
        <p:nvSpPr>
          <p:cNvPr id="3864" name="Google Shape;3864;p20"/>
          <p:cNvSpPr txBox="1"/>
          <p:nvPr/>
        </p:nvSpPr>
        <p:spPr>
          <a:xfrm>
            <a:off x="7646677" y="6227250"/>
            <a:ext cx="3164297" cy="98679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000000"/>
                </a:solidFill>
                <a:latin typeface="Exo 2"/>
                <a:ea typeface="Exo 2"/>
                <a:cs typeface="Exo 2"/>
                <a:sym typeface="Exo 2"/>
              </a:rPr>
              <a:t>INTERACTIVE DISPLAYS</a:t>
            </a:r>
            <a:endParaRPr/>
          </a:p>
        </p:txBody>
      </p:sp>
      <p:sp>
        <p:nvSpPr>
          <p:cNvPr id="3865" name="Google Shape;3865;p20"/>
          <p:cNvSpPr/>
          <p:nvPr/>
        </p:nvSpPr>
        <p:spPr>
          <a:xfrm rot="8494902">
            <a:off x="-9331926" y="-336578"/>
            <a:ext cx="12413157" cy="12485961"/>
          </a:xfrm>
          <a:custGeom>
            <a:rect b="b" l="l" r="r" t="t"/>
            <a:pathLst>
              <a:path extrusionOk="0" h="4356100" w="4330700">
                <a:moveTo>
                  <a:pt x="3994150" y="2768600"/>
                </a:moveTo>
                <a:cubicBezTo>
                  <a:pt x="4267200" y="3238500"/>
                  <a:pt x="3905250" y="3536950"/>
                  <a:pt x="3905250" y="3536950"/>
                </a:cubicBezTo>
                <a:cubicBezTo>
                  <a:pt x="3543300" y="3835400"/>
                  <a:pt x="3187700" y="4095750"/>
                  <a:pt x="3187700" y="4095750"/>
                </a:cubicBezTo>
                <a:cubicBezTo>
                  <a:pt x="2832100" y="4356100"/>
                  <a:pt x="2413000" y="4140200"/>
                  <a:pt x="2413000" y="4140200"/>
                </a:cubicBezTo>
                <a:cubicBezTo>
                  <a:pt x="1993900" y="3924300"/>
                  <a:pt x="1625600" y="3892550"/>
                  <a:pt x="1625600" y="3892550"/>
                </a:cubicBezTo>
                <a:cubicBezTo>
                  <a:pt x="1257300" y="3860800"/>
                  <a:pt x="692150" y="3816350"/>
                  <a:pt x="692150" y="3816350"/>
                </a:cubicBezTo>
                <a:cubicBezTo>
                  <a:pt x="127000" y="3771900"/>
                  <a:pt x="152400" y="3244850"/>
                  <a:pt x="152400" y="3244850"/>
                </a:cubicBezTo>
                <a:cubicBezTo>
                  <a:pt x="177800" y="2717800"/>
                  <a:pt x="88900" y="2279650"/>
                  <a:pt x="88900" y="2279650"/>
                </a:cubicBezTo>
                <a:cubicBezTo>
                  <a:pt x="0" y="1841500"/>
                  <a:pt x="228600" y="1454150"/>
                  <a:pt x="228600" y="1454150"/>
                </a:cubicBezTo>
                <a:cubicBezTo>
                  <a:pt x="457200" y="1066800"/>
                  <a:pt x="908050" y="990600"/>
                  <a:pt x="908050" y="990600"/>
                </a:cubicBezTo>
                <a:cubicBezTo>
                  <a:pt x="1358900" y="914400"/>
                  <a:pt x="1638300" y="457200"/>
                  <a:pt x="1638300" y="457200"/>
                </a:cubicBezTo>
                <a:cubicBezTo>
                  <a:pt x="1917700" y="0"/>
                  <a:pt x="2393950" y="50800"/>
                  <a:pt x="2393950" y="50800"/>
                </a:cubicBezTo>
                <a:cubicBezTo>
                  <a:pt x="2870200" y="101600"/>
                  <a:pt x="3340100" y="279400"/>
                  <a:pt x="3340100" y="279400"/>
                </a:cubicBezTo>
                <a:cubicBezTo>
                  <a:pt x="3810000" y="457200"/>
                  <a:pt x="4070350" y="895350"/>
                  <a:pt x="4070350" y="895350"/>
                </a:cubicBezTo>
                <a:cubicBezTo>
                  <a:pt x="4330700" y="1333500"/>
                  <a:pt x="4025900" y="1816100"/>
                  <a:pt x="4025900" y="1816100"/>
                </a:cubicBezTo>
                <a:cubicBezTo>
                  <a:pt x="3721100" y="2298700"/>
                  <a:pt x="3994150" y="2768600"/>
                  <a:pt x="3994150" y="2768600"/>
                </a:cubicBezTo>
                <a:close/>
              </a:path>
            </a:pathLst>
          </a:custGeom>
          <a:solidFill>
            <a:srgbClr val="FFE1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6" name="Google Shape;3866;p20"/>
          <p:cNvSpPr txBox="1"/>
          <p:nvPr/>
        </p:nvSpPr>
        <p:spPr>
          <a:xfrm>
            <a:off x="3069847" y="6227250"/>
            <a:ext cx="3089468" cy="98679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000000"/>
                </a:solidFill>
                <a:latin typeface="Exo 2"/>
                <a:ea typeface="Exo 2"/>
                <a:cs typeface="Exo 2"/>
                <a:sym typeface="Exo 2"/>
              </a:rPr>
              <a:t>DESIGNATED PLAY AREAS</a:t>
            </a:r>
            <a:endParaRPr/>
          </a:p>
        </p:txBody>
      </p:sp>
      <p:sp>
        <p:nvSpPr>
          <p:cNvPr id="3867" name="Google Shape;3867;p20"/>
          <p:cNvSpPr txBox="1"/>
          <p:nvPr/>
        </p:nvSpPr>
        <p:spPr>
          <a:xfrm>
            <a:off x="12128685" y="7385696"/>
            <a:ext cx="3089400" cy="794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400" u="none" cap="none" strike="noStrike">
                <a:solidFill>
                  <a:srgbClr val="000000"/>
                </a:solidFill>
                <a:latin typeface="Alegreya Sans"/>
                <a:ea typeface="Alegreya Sans"/>
                <a:cs typeface="Alegreya Sans"/>
                <a:sym typeface="Alegreya Sans"/>
              </a:rPr>
              <a:t>Elaborate on what you want to discuss. </a:t>
            </a:r>
            <a:endParaRPr/>
          </a:p>
        </p:txBody>
      </p:sp>
      <p:sp>
        <p:nvSpPr>
          <p:cNvPr id="3868" name="Google Shape;3868;p20"/>
          <p:cNvSpPr txBox="1"/>
          <p:nvPr/>
        </p:nvSpPr>
        <p:spPr>
          <a:xfrm>
            <a:off x="7800625" y="7385696"/>
            <a:ext cx="2856300" cy="794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400" u="none" cap="none" strike="noStrike">
                <a:solidFill>
                  <a:srgbClr val="000000"/>
                </a:solidFill>
                <a:latin typeface="Alegreya Sans"/>
                <a:ea typeface="Alegreya Sans"/>
                <a:cs typeface="Alegreya Sans"/>
                <a:sym typeface="Alegreya Sans"/>
              </a:rPr>
              <a:t>Elaborate on what you want to discuss. </a:t>
            </a:r>
            <a:endParaRPr/>
          </a:p>
        </p:txBody>
      </p:sp>
      <p:sp>
        <p:nvSpPr>
          <p:cNvPr id="3869" name="Google Shape;3869;p20"/>
          <p:cNvSpPr txBox="1"/>
          <p:nvPr/>
        </p:nvSpPr>
        <p:spPr>
          <a:xfrm>
            <a:off x="3071395" y="7385696"/>
            <a:ext cx="3089400" cy="794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400" u="none" cap="none" strike="noStrike">
                <a:solidFill>
                  <a:srgbClr val="000000"/>
                </a:solidFill>
                <a:latin typeface="Alegreya Sans"/>
                <a:ea typeface="Alegreya Sans"/>
                <a:cs typeface="Alegreya Sans"/>
                <a:sym typeface="Alegreya Sans"/>
              </a:rPr>
              <a:t>Elaborate on what you want to discuss. </a:t>
            </a:r>
            <a:endParaRPr/>
          </a:p>
        </p:txBody>
      </p:sp>
      <p:sp>
        <p:nvSpPr>
          <p:cNvPr id="3870" name="Google Shape;3870;p20"/>
          <p:cNvSpPr/>
          <p:nvPr/>
        </p:nvSpPr>
        <p:spPr>
          <a:xfrm rot="9065737">
            <a:off x="13409798" y="-4171968"/>
            <a:ext cx="10000048" cy="10058700"/>
          </a:xfrm>
          <a:custGeom>
            <a:rect b="b" l="l" r="r" t="t"/>
            <a:pathLst>
              <a:path extrusionOk="0" h="4356100" w="4330700">
                <a:moveTo>
                  <a:pt x="3994150" y="2768600"/>
                </a:moveTo>
                <a:cubicBezTo>
                  <a:pt x="4267200" y="3238500"/>
                  <a:pt x="3905250" y="3536950"/>
                  <a:pt x="3905250" y="3536950"/>
                </a:cubicBezTo>
                <a:cubicBezTo>
                  <a:pt x="3543300" y="3835400"/>
                  <a:pt x="3187700" y="4095750"/>
                  <a:pt x="3187700" y="4095750"/>
                </a:cubicBezTo>
                <a:cubicBezTo>
                  <a:pt x="2832100" y="4356100"/>
                  <a:pt x="2413000" y="4140200"/>
                  <a:pt x="2413000" y="4140200"/>
                </a:cubicBezTo>
                <a:cubicBezTo>
                  <a:pt x="1993900" y="3924300"/>
                  <a:pt x="1625600" y="3892550"/>
                  <a:pt x="1625600" y="3892550"/>
                </a:cubicBezTo>
                <a:cubicBezTo>
                  <a:pt x="1257300" y="3860800"/>
                  <a:pt x="692150" y="3816350"/>
                  <a:pt x="692150" y="3816350"/>
                </a:cubicBezTo>
                <a:cubicBezTo>
                  <a:pt x="127000" y="3771900"/>
                  <a:pt x="152400" y="3244850"/>
                  <a:pt x="152400" y="3244850"/>
                </a:cubicBezTo>
                <a:cubicBezTo>
                  <a:pt x="177800" y="2717800"/>
                  <a:pt x="88900" y="2279650"/>
                  <a:pt x="88900" y="2279650"/>
                </a:cubicBezTo>
                <a:cubicBezTo>
                  <a:pt x="0" y="1841500"/>
                  <a:pt x="228600" y="1454150"/>
                  <a:pt x="228600" y="1454150"/>
                </a:cubicBezTo>
                <a:cubicBezTo>
                  <a:pt x="457200" y="1066800"/>
                  <a:pt x="908050" y="990600"/>
                  <a:pt x="908050" y="990600"/>
                </a:cubicBezTo>
                <a:cubicBezTo>
                  <a:pt x="1358900" y="914400"/>
                  <a:pt x="1638300" y="457200"/>
                  <a:pt x="1638300" y="457200"/>
                </a:cubicBezTo>
                <a:cubicBezTo>
                  <a:pt x="1917700" y="0"/>
                  <a:pt x="2393950" y="50800"/>
                  <a:pt x="2393950" y="50800"/>
                </a:cubicBezTo>
                <a:cubicBezTo>
                  <a:pt x="2870200" y="101600"/>
                  <a:pt x="3340100" y="279400"/>
                  <a:pt x="3340100" y="279400"/>
                </a:cubicBezTo>
                <a:cubicBezTo>
                  <a:pt x="3810000" y="457200"/>
                  <a:pt x="4070350" y="895350"/>
                  <a:pt x="4070350" y="895350"/>
                </a:cubicBezTo>
                <a:cubicBezTo>
                  <a:pt x="4330700" y="1333500"/>
                  <a:pt x="4025900" y="1816100"/>
                  <a:pt x="4025900" y="1816100"/>
                </a:cubicBezTo>
                <a:cubicBezTo>
                  <a:pt x="3721100" y="2298700"/>
                  <a:pt x="3994150" y="2768600"/>
                  <a:pt x="3994150" y="2768600"/>
                </a:cubicBezTo>
                <a:close/>
              </a:path>
            </a:pathLst>
          </a:custGeom>
          <a:solidFill>
            <a:srgbClr val="FFA4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1" name="Google Shape;3871;p20"/>
          <p:cNvSpPr txBox="1"/>
          <p:nvPr/>
        </p:nvSpPr>
        <p:spPr>
          <a:xfrm>
            <a:off x="3705250" y="2017852"/>
            <a:ext cx="10877400" cy="3386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11000" u="none" cap="none" strike="noStrike">
                <a:solidFill>
                  <a:srgbClr val="6DCCD4"/>
                </a:solidFill>
                <a:latin typeface="Exo 2"/>
                <a:ea typeface="Exo 2"/>
                <a:cs typeface="Exo 2"/>
                <a:sym typeface="Exo 2"/>
              </a:rPr>
              <a:t>PLAYFUL CLASSROOMS</a:t>
            </a:r>
            <a:endParaRPr/>
          </a:p>
        </p:txBody>
      </p:sp>
      <p:sp>
        <p:nvSpPr>
          <p:cNvPr id="3872" name="Google Shape;3872;p20"/>
          <p:cNvSpPr/>
          <p:nvPr/>
        </p:nvSpPr>
        <p:spPr>
          <a:xfrm>
            <a:off x="15792175" y="2882279"/>
            <a:ext cx="6376021" cy="6376021"/>
          </a:xfrm>
          <a:custGeom>
            <a:rect b="b" l="l" r="r" t="t"/>
            <a:pathLst>
              <a:path extrusionOk="0" h="6376021" w="6376021">
                <a:moveTo>
                  <a:pt x="0" y="0"/>
                </a:moveTo>
                <a:lnTo>
                  <a:pt x="6376021" y="0"/>
                </a:lnTo>
                <a:lnTo>
                  <a:pt x="6376021" y="6376021"/>
                </a:lnTo>
                <a:lnTo>
                  <a:pt x="0" y="6376021"/>
                </a:lnTo>
                <a:lnTo>
                  <a:pt x="0" y="0"/>
                </a:lnTo>
                <a:close/>
              </a:path>
            </a:pathLst>
          </a:custGeom>
          <a:blipFill rotWithShape="1">
            <a:blip r:embed="rId3">
              <a:alphaModFix/>
            </a:blip>
            <a:stretch>
              <a:fillRect b="0" l="0" r="0" t="0"/>
            </a:stretch>
          </a:blipFill>
          <a:ln>
            <a:noFill/>
          </a:ln>
        </p:spPr>
      </p:sp>
      <p:grpSp>
        <p:nvGrpSpPr>
          <p:cNvPr id="3873" name="Google Shape;3873;p20"/>
          <p:cNvGrpSpPr/>
          <p:nvPr/>
        </p:nvGrpSpPr>
        <p:grpSpPr>
          <a:xfrm>
            <a:off x="-1355673" y="-1496981"/>
            <a:ext cx="4737691" cy="4848731"/>
            <a:chOff x="0" y="-19050"/>
            <a:chExt cx="812800" cy="831850"/>
          </a:xfrm>
        </p:grpSpPr>
        <p:sp>
          <p:nvSpPr>
            <p:cNvPr id="3874" name="Google Shape;3874;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0">
              <a:solidFill>
                <a:srgbClr val="FFA49C">
                  <a:alpha val="49803"/>
                </a:srgbClr>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5" name="Google Shape;3875;p20"/>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76" name="Google Shape;3876;p20"/>
          <p:cNvSpPr/>
          <p:nvPr/>
        </p:nvSpPr>
        <p:spPr>
          <a:xfrm rot="5400000">
            <a:off x="4279722" y="5320180"/>
            <a:ext cx="672815" cy="644220"/>
          </a:xfrm>
          <a:custGeom>
            <a:rect b="b" l="l" r="r" t="t"/>
            <a:pathLst>
              <a:path extrusionOk="0" h="644220" w="672815">
                <a:moveTo>
                  <a:pt x="0" y="0"/>
                </a:moveTo>
                <a:lnTo>
                  <a:pt x="672814" y="0"/>
                </a:lnTo>
                <a:lnTo>
                  <a:pt x="672814" y="644220"/>
                </a:lnTo>
                <a:lnTo>
                  <a:pt x="0" y="644220"/>
                </a:lnTo>
                <a:lnTo>
                  <a:pt x="0" y="0"/>
                </a:lnTo>
                <a:close/>
              </a:path>
            </a:pathLst>
          </a:custGeom>
          <a:blipFill rotWithShape="1">
            <a:blip r:embed="rId4">
              <a:alphaModFix/>
            </a:blip>
            <a:stretch>
              <a:fillRect b="0" l="0" r="0" t="0"/>
            </a:stretch>
          </a:blipFill>
          <a:ln>
            <a:noFill/>
          </a:ln>
        </p:spPr>
      </p:sp>
      <p:sp>
        <p:nvSpPr>
          <p:cNvPr id="3877" name="Google Shape;3877;p20"/>
          <p:cNvSpPr/>
          <p:nvPr/>
        </p:nvSpPr>
        <p:spPr>
          <a:xfrm rot="5400000">
            <a:off x="8808367" y="5320180"/>
            <a:ext cx="672815" cy="644220"/>
          </a:xfrm>
          <a:custGeom>
            <a:rect b="b" l="l" r="r" t="t"/>
            <a:pathLst>
              <a:path extrusionOk="0" h="644220" w="672815">
                <a:moveTo>
                  <a:pt x="0" y="0"/>
                </a:moveTo>
                <a:lnTo>
                  <a:pt x="672814" y="0"/>
                </a:lnTo>
                <a:lnTo>
                  <a:pt x="672814" y="644220"/>
                </a:lnTo>
                <a:lnTo>
                  <a:pt x="0" y="644220"/>
                </a:lnTo>
                <a:lnTo>
                  <a:pt x="0" y="0"/>
                </a:lnTo>
                <a:close/>
              </a:path>
            </a:pathLst>
          </a:custGeom>
          <a:blipFill rotWithShape="1">
            <a:blip r:embed="rId4">
              <a:alphaModFix/>
            </a:blip>
            <a:stretch>
              <a:fillRect b="0" l="0" r="0" t="0"/>
            </a:stretch>
          </a:blipFill>
          <a:ln>
            <a:noFill/>
          </a:ln>
        </p:spPr>
      </p:sp>
      <p:sp>
        <p:nvSpPr>
          <p:cNvPr id="3878" name="Google Shape;3878;p20"/>
          <p:cNvSpPr/>
          <p:nvPr/>
        </p:nvSpPr>
        <p:spPr>
          <a:xfrm rot="5400000">
            <a:off x="13337011" y="5320180"/>
            <a:ext cx="672815" cy="644220"/>
          </a:xfrm>
          <a:custGeom>
            <a:rect b="b" l="l" r="r" t="t"/>
            <a:pathLst>
              <a:path extrusionOk="0" h="644220" w="672815">
                <a:moveTo>
                  <a:pt x="0" y="0"/>
                </a:moveTo>
                <a:lnTo>
                  <a:pt x="672815" y="0"/>
                </a:lnTo>
                <a:lnTo>
                  <a:pt x="672815" y="644220"/>
                </a:lnTo>
                <a:lnTo>
                  <a:pt x="0" y="644220"/>
                </a:lnTo>
                <a:lnTo>
                  <a:pt x="0" y="0"/>
                </a:lnTo>
                <a:close/>
              </a:path>
            </a:pathLst>
          </a:custGeom>
          <a:blipFill rotWithShape="1">
            <a:blip r:embed="rId4">
              <a:alphaModFix/>
            </a:blip>
            <a:stretch>
              <a:fillRect b="0" l="0" r="0" t="0"/>
            </a:stretch>
          </a:blipFill>
          <a:ln>
            <a:noFill/>
          </a:ln>
        </p:spPr>
      </p:sp>
      <p:sp>
        <p:nvSpPr>
          <p:cNvPr id="3879" name="Google Shape;3879;p20"/>
          <p:cNvSpPr/>
          <p:nvPr/>
        </p:nvSpPr>
        <p:spPr>
          <a:xfrm flipH="1" rot="10800000">
            <a:off x="-3365408" y="7214040"/>
            <a:ext cx="6730815" cy="6503650"/>
          </a:xfrm>
          <a:custGeom>
            <a:rect b="b" l="l" r="r" t="t"/>
            <a:pathLst>
              <a:path extrusionOk="0" h="6503650" w="6730815">
                <a:moveTo>
                  <a:pt x="0" y="6503650"/>
                </a:moveTo>
                <a:lnTo>
                  <a:pt x="6730816" y="6503650"/>
                </a:lnTo>
                <a:lnTo>
                  <a:pt x="6730816" y="0"/>
                </a:lnTo>
                <a:lnTo>
                  <a:pt x="0" y="0"/>
                </a:lnTo>
                <a:lnTo>
                  <a:pt x="0" y="6503650"/>
                </a:lnTo>
                <a:close/>
              </a:path>
            </a:pathLst>
          </a:custGeom>
          <a:blipFill rotWithShape="1">
            <a:blip r:embed="rId5">
              <a:alphaModFix/>
            </a:blip>
            <a:stretch>
              <a:fillRect b="0" l="0" r="0" t="0"/>
            </a:stretch>
          </a:blipFill>
          <a:ln>
            <a:noFill/>
          </a:ln>
        </p:spPr>
      </p:sp>
      <p:grpSp>
        <p:nvGrpSpPr>
          <p:cNvPr id="3880" name="Google Shape;3880;p20"/>
          <p:cNvGrpSpPr/>
          <p:nvPr/>
        </p:nvGrpSpPr>
        <p:grpSpPr>
          <a:xfrm>
            <a:off x="-670095" y="2500579"/>
            <a:ext cx="1340191" cy="3123562"/>
            <a:chOff x="0" y="0"/>
            <a:chExt cx="1786921" cy="4164750"/>
          </a:xfrm>
        </p:grpSpPr>
        <p:grpSp>
          <p:nvGrpSpPr>
            <p:cNvPr id="3881" name="Google Shape;3881;p20"/>
            <p:cNvGrpSpPr/>
            <p:nvPr/>
          </p:nvGrpSpPr>
          <p:grpSpPr>
            <a:xfrm>
              <a:off x="329295" y="0"/>
              <a:ext cx="202354" cy="202354"/>
              <a:chOff x="0" y="0"/>
              <a:chExt cx="812800" cy="812800"/>
            </a:xfrm>
          </p:grpSpPr>
          <p:sp>
            <p:nvSpPr>
              <p:cNvPr id="3882" name="Google Shape;3882;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3" name="Google Shape;3883;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84" name="Google Shape;3884;p20"/>
            <p:cNvGrpSpPr/>
            <p:nvPr/>
          </p:nvGrpSpPr>
          <p:grpSpPr>
            <a:xfrm>
              <a:off x="956931" y="0"/>
              <a:ext cx="202354" cy="202354"/>
              <a:chOff x="0" y="0"/>
              <a:chExt cx="812800" cy="812800"/>
            </a:xfrm>
          </p:grpSpPr>
          <p:sp>
            <p:nvSpPr>
              <p:cNvPr id="3885" name="Google Shape;3885;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6" name="Google Shape;3886;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87" name="Google Shape;3887;p20"/>
            <p:cNvGrpSpPr/>
            <p:nvPr/>
          </p:nvGrpSpPr>
          <p:grpSpPr>
            <a:xfrm>
              <a:off x="1584567" y="0"/>
              <a:ext cx="202354" cy="202354"/>
              <a:chOff x="0" y="0"/>
              <a:chExt cx="812800" cy="812800"/>
            </a:xfrm>
          </p:grpSpPr>
          <p:sp>
            <p:nvSpPr>
              <p:cNvPr id="3888" name="Google Shape;3888;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9" name="Google Shape;3889;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90" name="Google Shape;3890;p20"/>
            <p:cNvGrpSpPr/>
            <p:nvPr/>
          </p:nvGrpSpPr>
          <p:grpSpPr>
            <a:xfrm>
              <a:off x="0" y="343308"/>
              <a:ext cx="202354" cy="202354"/>
              <a:chOff x="0" y="0"/>
              <a:chExt cx="812800" cy="812800"/>
            </a:xfrm>
          </p:grpSpPr>
          <p:sp>
            <p:nvSpPr>
              <p:cNvPr id="3891" name="Google Shape;3891;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2" name="Google Shape;3892;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93" name="Google Shape;3893;p20"/>
            <p:cNvGrpSpPr/>
            <p:nvPr/>
          </p:nvGrpSpPr>
          <p:grpSpPr>
            <a:xfrm>
              <a:off x="627636" y="343308"/>
              <a:ext cx="202354" cy="202354"/>
              <a:chOff x="0" y="0"/>
              <a:chExt cx="812800" cy="812800"/>
            </a:xfrm>
          </p:grpSpPr>
          <p:sp>
            <p:nvSpPr>
              <p:cNvPr id="3894" name="Google Shape;3894;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5" name="Google Shape;3895;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96" name="Google Shape;3896;p20"/>
            <p:cNvGrpSpPr/>
            <p:nvPr/>
          </p:nvGrpSpPr>
          <p:grpSpPr>
            <a:xfrm>
              <a:off x="1255272" y="343308"/>
              <a:ext cx="202354" cy="202354"/>
              <a:chOff x="0" y="0"/>
              <a:chExt cx="812800" cy="812800"/>
            </a:xfrm>
          </p:grpSpPr>
          <p:sp>
            <p:nvSpPr>
              <p:cNvPr id="3897" name="Google Shape;3897;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8" name="Google Shape;3898;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99" name="Google Shape;3899;p20"/>
            <p:cNvGrpSpPr/>
            <p:nvPr/>
          </p:nvGrpSpPr>
          <p:grpSpPr>
            <a:xfrm>
              <a:off x="329295" y="723818"/>
              <a:ext cx="202354" cy="202354"/>
              <a:chOff x="0" y="0"/>
              <a:chExt cx="812800" cy="812800"/>
            </a:xfrm>
          </p:grpSpPr>
          <p:sp>
            <p:nvSpPr>
              <p:cNvPr id="3900" name="Google Shape;3900;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1" name="Google Shape;3901;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02" name="Google Shape;3902;p20"/>
            <p:cNvGrpSpPr/>
            <p:nvPr/>
          </p:nvGrpSpPr>
          <p:grpSpPr>
            <a:xfrm>
              <a:off x="956931" y="723818"/>
              <a:ext cx="202354" cy="202354"/>
              <a:chOff x="0" y="0"/>
              <a:chExt cx="812800" cy="812800"/>
            </a:xfrm>
          </p:grpSpPr>
          <p:sp>
            <p:nvSpPr>
              <p:cNvPr id="3903" name="Google Shape;3903;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4" name="Google Shape;3904;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05" name="Google Shape;3905;p20"/>
            <p:cNvGrpSpPr/>
            <p:nvPr/>
          </p:nvGrpSpPr>
          <p:grpSpPr>
            <a:xfrm>
              <a:off x="1584567" y="723818"/>
              <a:ext cx="202354" cy="202354"/>
              <a:chOff x="0" y="0"/>
              <a:chExt cx="812800" cy="812800"/>
            </a:xfrm>
          </p:grpSpPr>
          <p:sp>
            <p:nvSpPr>
              <p:cNvPr id="3906" name="Google Shape;3906;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7" name="Google Shape;3907;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08" name="Google Shape;3908;p20"/>
            <p:cNvGrpSpPr/>
            <p:nvPr/>
          </p:nvGrpSpPr>
          <p:grpSpPr>
            <a:xfrm>
              <a:off x="0" y="1067126"/>
              <a:ext cx="202354" cy="202354"/>
              <a:chOff x="0" y="0"/>
              <a:chExt cx="812800" cy="812800"/>
            </a:xfrm>
          </p:grpSpPr>
          <p:sp>
            <p:nvSpPr>
              <p:cNvPr id="3909" name="Google Shape;3909;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0" name="Google Shape;3910;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11" name="Google Shape;3911;p20"/>
            <p:cNvGrpSpPr/>
            <p:nvPr/>
          </p:nvGrpSpPr>
          <p:grpSpPr>
            <a:xfrm>
              <a:off x="627636" y="1067126"/>
              <a:ext cx="202354" cy="202354"/>
              <a:chOff x="0" y="0"/>
              <a:chExt cx="812800" cy="812800"/>
            </a:xfrm>
          </p:grpSpPr>
          <p:sp>
            <p:nvSpPr>
              <p:cNvPr id="3912" name="Google Shape;3912;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3" name="Google Shape;3913;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14" name="Google Shape;3914;p20"/>
            <p:cNvGrpSpPr/>
            <p:nvPr/>
          </p:nvGrpSpPr>
          <p:grpSpPr>
            <a:xfrm>
              <a:off x="1255272" y="1067126"/>
              <a:ext cx="202354" cy="202354"/>
              <a:chOff x="0" y="0"/>
              <a:chExt cx="812800" cy="812800"/>
            </a:xfrm>
          </p:grpSpPr>
          <p:sp>
            <p:nvSpPr>
              <p:cNvPr id="3915" name="Google Shape;3915;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6" name="Google Shape;3916;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17" name="Google Shape;3917;p20"/>
            <p:cNvGrpSpPr/>
            <p:nvPr/>
          </p:nvGrpSpPr>
          <p:grpSpPr>
            <a:xfrm>
              <a:off x="329295" y="1447635"/>
              <a:ext cx="202354" cy="202354"/>
              <a:chOff x="0" y="0"/>
              <a:chExt cx="812800" cy="812800"/>
            </a:xfrm>
          </p:grpSpPr>
          <p:sp>
            <p:nvSpPr>
              <p:cNvPr id="3918" name="Google Shape;3918;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9" name="Google Shape;3919;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20" name="Google Shape;3920;p20"/>
            <p:cNvGrpSpPr/>
            <p:nvPr/>
          </p:nvGrpSpPr>
          <p:grpSpPr>
            <a:xfrm>
              <a:off x="956931" y="1447635"/>
              <a:ext cx="202354" cy="202354"/>
              <a:chOff x="0" y="0"/>
              <a:chExt cx="812800" cy="812800"/>
            </a:xfrm>
          </p:grpSpPr>
          <p:sp>
            <p:nvSpPr>
              <p:cNvPr id="3921" name="Google Shape;3921;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2" name="Google Shape;3922;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23" name="Google Shape;3923;p20"/>
            <p:cNvGrpSpPr/>
            <p:nvPr/>
          </p:nvGrpSpPr>
          <p:grpSpPr>
            <a:xfrm>
              <a:off x="1584567" y="1447635"/>
              <a:ext cx="202354" cy="202354"/>
              <a:chOff x="0" y="0"/>
              <a:chExt cx="812800" cy="812800"/>
            </a:xfrm>
          </p:grpSpPr>
          <p:sp>
            <p:nvSpPr>
              <p:cNvPr id="3924" name="Google Shape;3924;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5" name="Google Shape;3925;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26" name="Google Shape;3926;p20"/>
            <p:cNvGrpSpPr/>
            <p:nvPr/>
          </p:nvGrpSpPr>
          <p:grpSpPr>
            <a:xfrm>
              <a:off x="0" y="1790944"/>
              <a:ext cx="202354" cy="202354"/>
              <a:chOff x="0" y="0"/>
              <a:chExt cx="812800" cy="812800"/>
            </a:xfrm>
          </p:grpSpPr>
          <p:sp>
            <p:nvSpPr>
              <p:cNvPr id="3927" name="Google Shape;3927;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8" name="Google Shape;3928;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29" name="Google Shape;3929;p20"/>
            <p:cNvGrpSpPr/>
            <p:nvPr/>
          </p:nvGrpSpPr>
          <p:grpSpPr>
            <a:xfrm>
              <a:off x="627636" y="1790944"/>
              <a:ext cx="202354" cy="202354"/>
              <a:chOff x="0" y="0"/>
              <a:chExt cx="812800" cy="812800"/>
            </a:xfrm>
          </p:grpSpPr>
          <p:sp>
            <p:nvSpPr>
              <p:cNvPr id="3930" name="Google Shape;3930;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1" name="Google Shape;3931;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32" name="Google Shape;3932;p20"/>
            <p:cNvGrpSpPr/>
            <p:nvPr/>
          </p:nvGrpSpPr>
          <p:grpSpPr>
            <a:xfrm>
              <a:off x="1255272" y="1790944"/>
              <a:ext cx="202354" cy="202354"/>
              <a:chOff x="0" y="0"/>
              <a:chExt cx="812800" cy="812800"/>
            </a:xfrm>
          </p:grpSpPr>
          <p:sp>
            <p:nvSpPr>
              <p:cNvPr id="3933" name="Google Shape;3933;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4" name="Google Shape;3934;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35" name="Google Shape;3935;p20"/>
            <p:cNvGrpSpPr/>
            <p:nvPr/>
          </p:nvGrpSpPr>
          <p:grpSpPr>
            <a:xfrm>
              <a:off x="329295" y="2171453"/>
              <a:ext cx="202354" cy="202354"/>
              <a:chOff x="0" y="0"/>
              <a:chExt cx="812800" cy="812800"/>
            </a:xfrm>
          </p:grpSpPr>
          <p:sp>
            <p:nvSpPr>
              <p:cNvPr id="3936" name="Google Shape;3936;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7" name="Google Shape;3937;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38" name="Google Shape;3938;p20"/>
            <p:cNvGrpSpPr/>
            <p:nvPr/>
          </p:nvGrpSpPr>
          <p:grpSpPr>
            <a:xfrm>
              <a:off x="956931" y="2171453"/>
              <a:ext cx="202354" cy="202354"/>
              <a:chOff x="0" y="0"/>
              <a:chExt cx="812800" cy="812800"/>
            </a:xfrm>
          </p:grpSpPr>
          <p:sp>
            <p:nvSpPr>
              <p:cNvPr id="3939" name="Google Shape;3939;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0" name="Google Shape;3940;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41" name="Google Shape;3941;p20"/>
            <p:cNvGrpSpPr/>
            <p:nvPr/>
          </p:nvGrpSpPr>
          <p:grpSpPr>
            <a:xfrm>
              <a:off x="1584567" y="2171453"/>
              <a:ext cx="202354" cy="202354"/>
              <a:chOff x="0" y="0"/>
              <a:chExt cx="812800" cy="812800"/>
            </a:xfrm>
          </p:grpSpPr>
          <p:sp>
            <p:nvSpPr>
              <p:cNvPr id="3942" name="Google Shape;3942;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3" name="Google Shape;3943;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44" name="Google Shape;3944;p20"/>
            <p:cNvGrpSpPr/>
            <p:nvPr/>
          </p:nvGrpSpPr>
          <p:grpSpPr>
            <a:xfrm>
              <a:off x="0" y="2514761"/>
              <a:ext cx="202354" cy="202354"/>
              <a:chOff x="0" y="0"/>
              <a:chExt cx="812800" cy="812800"/>
            </a:xfrm>
          </p:grpSpPr>
          <p:sp>
            <p:nvSpPr>
              <p:cNvPr id="3945" name="Google Shape;3945;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6" name="Google Shape;3946;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47" name="Google Shape;3947;p20"/>
            <p:cNvGrpSpPr/>
            <p:nvPr/>
          </p:nvGrpSpPr>
          <p:grpSpPr>
            <a:xfrm>
              <a:off x="627636" y="2514761"/>
              <a:ext cx="202354" cy="202354"/>
              <a:chOff x="0" y="0"/>
              <a:chExt cx="812800" cy="812800"/>
            </a:xfrm>
          </p:grpSpPr>
          <p:sp>
            <p:nvSpPr>
              <p:cNvPr id="3948" name="Google Shape;3948;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9" name="Google Shape;3949;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50" name="Google Shape;3950;p20"/>
            <p:cNvGrpSpPr/>
            <p:nvPr/>
          </p:nvGrpSpPr>
          <p:grpSpPr>
            <a:xfrm>
              <a:off x="1255272" y="2514761"/>
              <a:ext cx="202354" cy="202354"/>
              <a:chOff x="0" y="0"/>
              <a:chExt cx="812800" cy="812800"/>
            </a:xfrm>
          </p:grpSpPr>
          <p:sp>
            <p:nvSpPr>
              <p:cNvPr id="3951" name="Google Shape;3951;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2" name="Google Shape;3952;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53" name="Google Shape;3953;p20"/>
            <p:cNvGrpSpPr/>
            <p:nvPr/>
          </p:nvGrpSpPr>
          <p:grpSpPr>
            <a:xfrm>
              <a:off x="329295" y="2895270"/>
              <a:ext cx="202354" cy="202354"/>
              <a:chOff x="0" y="0"/>
              <a:chExt cx="812800" cy="812800"/>
            </a:xfrm>
          </p:grpSpPr>
          <p:sp>
            <p:nvSpPr>
              <p:cNvPr id="3954" name="Google Shape;3954;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5" name="Google Shape;3955;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56" name="Google Shape;3956;p20"/>
            <p:cNvGrpSpPr/>
            <p:nvPr/>
          </p:nvGrpSpPr>
          <p:grpSpPr>
            <a:xfrm>
              <a:off x="956931" y="2895270"/>
              <a:ext cx="202354" cy="202354"/>
              <a:chOff x="0" y="0"/>
              <a:chExt cx="812800" cy="812800"/>
            </a:xfrm>
          </p:grpSpPr>
          <p:sp>
            <p:nvSpPr>
              <p:cNvPr id="3957" name="Google Shape;3957;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8" name="Google Shape;3958;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59" name="Google Shape;3959;p20"/>
            <p:cNvGrpSpPr/>
            <p:nvPr/>
          </p:nvGrpSpPr>
          <p:grpSpPr>
            <a:xfrm>
              <a:off x="1584567" y="2895270"/>
              <a:ext cx="202354" cy="202354"/>
              <a:chOff x="0" y="0"/>
              <a:chExt cx="812800" cy="812800"/>
            </a:xfrm>
          </p:grpSpPr>
          <p:sp>
            <p:nvSpPr>
              <p:cNvPr id="3960" name="Google Shape;3960;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1" name="Google Shape;3961;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62" name="Google Shape;3962;p20"/>
            <p:cNvGrpSpPr/>
            <p:nvPr/>
          </p:nvGrpSpPr>
          <p:grpSpPr>
            <a:xfrm>
              <a:off x="0" y="3238579"/>
              <a:ext cx="202354" cy="202354"/>
              <a:chOff x="0" y="0"/>
              <a:chExt cx="812800" cy="812800"/>
            </a:xfrm>
          </p:grpSpPr>
          <p:sp>
            <p:nvSpPr>
              <p:cNvPr id="3963" name="Google Shape;3963;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4" name="Google Shape;3964;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65" name="Google Shape;3965;p20"/>
            <p:cNvGrpSpPr/>
            <p:nvPr/>
          </p:nvGrpSpPr>
          <p:grpSpPr>
            <a:xfrm>
              <a:off x="627636" y="3238579"/>
              <a:ext cx="202354" cy="202354"/>
              <a:chOff x="0" y="0"/>
              <a:chExt cx="812800" cy="812800"/>
            </a:xfrm>
          </p:grpSpPr>
          <p:sp>
            <p:nvSpPr>
              <p:cNvPr id="3966" name="Google Shape;3966;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7" name="Google Shape;3967;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68" name="Google Shape;3968;p20"/>
            <p:cNvGrpSpPr/>
            <p:nvPr/>
          </p:nvGrpSpPr>
          <p:grpSpPr>
            <a:xfrm>
              <a:off x="1255272" y="3238579"/>
              <a:ext cx="202354" cy="202354"/>
              <a:chOff x="0" y="0"/>
              <a:chExt cx="812800" cy="812800"/>
            </a:xfrm>
          </p:grpSpPr>
          <p:sp>
            <p:nvSpPr>
              <p:cNvPr id="3969" name="Google Shape;3969;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0" name="Google Shape;3970;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71" name="Google Shape;3971;p20"/>
            <p:cNvGrpSpPr/>
            <p:nvPr/>
          </p:nvGrpSpPr>
          <p:grpSpPr>
            <a:xfrm>
              <a:off x="329295" y="3619088"/>
              <a:ext cx="202354" cy="202354"/>
              <a:chOff x="0" y="0"/>
              <a:chExt cx="812800" cy="812800"/>
            </a:xfrm>
          </p:grpSpPr>
          <p:sp>
            <p:nvSpPr>
              <p:cNvPr id="3972" name="Google Shape;3972;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3" name="Google Shape;3973;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74" name="Google Shape;3974;p20"/>
            <p:cNvGrpSpPr/>
            <p:nvPr/>
          </p:nvGrpSpPr>
          <p:grpSpPr>
            <a:xfrm>
              <a:off x="956931" y="3619088"/>
              <a:ext cx="202354" cy="202354"/>
              <a:chOff x="0" y="0"/>
              <a:chExt cx="812800" cy="812800"/>
            </a:xfrm>
          </p:grpSpPr>
          <p:sp>
            <p:nvSpPr>
              <p:cNvPr id="3975" name="Google Shape;3975;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6" name="Google Shape;3976;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77" name="Google Shape;3977;p20"/>
            <p:cNvGrpSpPr/>
            <p:nvPr/>
          </p:nvGrpSpPr>
          <p:grpSpPr>
            <a:xfrm>
              <a:off x="1584567" y="3619088"/>
              <a:ext cx="202354" cy="202354"/>
              <a:chOff x="0" y="0"/>
              <a:chExt cx="812800" cy="812800"/>
            </a:xfrm>
          </p:grpSpPr>
          <p:sp>
            <p:nvSpPr>
              <p:cNvPr id="3978" name="Google Shape;3978;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9" name="Google Shape;3979;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80" name="Google Shape;3980;p20"/>
            <p:cNvGrpSpPr/>
            <p:nvPr/>
          </p:nvGrpSpPr>
          <p:grpSpPr>
            <a:xfrm>
              <a:off x="0" y="3962396"/>
              <a:ext cx="202354" cy="202354"/>
              <a:chOff x="0" y="0"/>
              <a:chExt cx="812800" cy="812800"/>
            </a:xfrm>
          </p:grpSpPr>
          <p:sp>
            <p:nvSpPr>
              <p:cNvPr id="3981" name="Google Shape;3981;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2" name="Google Shape;3982;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83" name="Google Shape;3983;p20"/>
            <p:cNvGrpSpPr/>
            <p:nvPr/>
          </p:nvGrpSpPr>
          <p:grpSpPr>
            <a:xfrm>
              <a:off x="627636" y="3962396"/>
              <a:ext cx="202354" cy="202354"/>
              <a:chOff x="0" y="0"/>
              <a:chExt cx="812800" cy="812800"/>
            </a:xfrm>
          </p:grpSpPr>
          <p:sp>
            <p:nvSpPr>
              <p:cNvPr id="3984" name="Google Shape;3984;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5" name="Google Shape;3985;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86" name="Google Shape;3986;p20"/>
            <p:cNvGrpSpPr/>
            <p:nvPr/>
          </p:nvGrpSpPr>
          <p:grpSpPr>
            <a:xfrm>
              <a:off x="1255272" y="3962396"/>
              <a:ext cx="202354" cy="202354"/>
              <a:chOff x="0" y="0"/>
              <a:chExt cx="812800" cy="812800"/>
            </a:xfrm>
          </p:grpSpPr>
          <p:sp>
            <p:nvSpPr>
              <p:cNvPr id="3987" name="Google Shape;3987;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8" name="Google Shape;3988;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3989" name="Google Shape;3989;p20"/>
          <p:cNvSpPr/>
          <p:nvPr/>
        </p:nvSpPr>
        <p:spPr>
          <a:xfrm flipH="1" rot="-757987">
            <a:off x="14911587" y="-867374"/>
            <a:ext cx="3561621" cy="3401348"/>
          </a:xfrm>
          <a:custGeom>
            <a:rect b="b" l="l" r="r" t="t"/>
            <a:pathLst>
              <a:path extrusionOk="0" h="3401348" w="3561621">
                <a:moveTo>
                  <a:pt x="3561622" y="0"/>
                </a:moveTo>
                <a:lnTo>
                  <a:pt x="0" y="0"/>
                </a:lnTo>
                <a:lnTo>
                  <a:pt x="0" y="3401349"/>
                </a:lnTo>
                <a:lnTo>
                  <a:pt x="3561622" y="3401349"/>
                </a:lnTo>
                <a:lnTo>
                  <a:pt x="3561622" y="0"/>
                </a:lnTo>
                <a:close/>
              </a:path>
            </a:pathLst>
          </a:custGeom>
          <a:blipFill rotWithShape="1">
            <a:blip r:embed="rId6">
              <a:alphaModFix/>
            </a:blip>
            <a:stretch>
              <a:fillRect b="0" l="0" r="0" t="0"/>
            </a:stretch>
          </a:blipFill>
          <a:ln>
            <a:noFill/>
          </a:ln>
        </p:spPr>
      </p:sp>
      <p:grpSp>
        <p:nvGrpSpPr>
          <p:cNvPr id="3990" name="Google Shape;3990;p20"/>
          <p:cNvGrpSpPr/>
          <p:nvPr/>
        </p:nvGrpSpPr>
        <p:grpSpPr>
          <a:xfrm>
            <a:off x="15553470" y="2842299"/>
            <a:ext cx="1705830" cy="1745810"/>
            <a:chOff x="0" y="-19050"/>
            <a:chExt cx="812800" cy="831850"/>
          </a:xfrm>
        </p:grpSpPr>
        <p:sp>
          <p:nvSpPr>
            <p:cNvPr id="3991" name="Google Shape;3991;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2" name="Google Shape;3992;p20"/>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transition spd="med">
    <p:push/>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5E2"/>
        </a:solidFill>
      </p:bgPr>
    </p:bg>
    <p:spTree>
      <p:nvGrpSpPr>
        <p:cNvPr id="3996" name="Shape 3996"/>
        <p:cNvGrpSpPr/>
        <p:nvPr/>
      </p:nvGrpSpPr>
      <p:grpSpPr>
        <a:xfrm>
          <a:off x="0" y="0"/>
          <a:ext cx="0" cy="0"/>
          <a:chOff x="0" y="0"/>
          <a:chExt cx="0" cy="0"/>
        </a:xfrm>
      </p:grpSpPr>
      <p:sp>
        <p:nvSpPr>
          <p:cNvPr id="3997" name="Google Shape;3997;p21"/>
          <p:cNvSpPr/>
          <p:nvPr/>
        </p:nvSpPr>
        <p:spPr>
          <a:xfrm rot="7770009">
            <a:off x="-3814864" y="-1830625"/>
            <a:ext cx="5965112" cy="6320648"/>
          </a:xfrm>
          <a:custGeom>
            <a:rect b="b" l="l" r="r" t="t"/>
            <a:pathLst>
              <a:path extrusionOk="0" h="4064000" w="3835400">
                <a:moveTo>
                  <a:pt x="3657600" y="2444750"/>
                </a:moveTo>
                <a:cubicBezTo>
                  <a:pt x="3479800" y="2768600"/>
                  <a:pt x="3333750" y="3086100"/>
                  <a:pt x="3333750" y="3086100"/>
                </a:cubicBezTo>
                <a:cubicBezTo>
                  <a:pt x="3187700" y="3403600"/>
                  <a:pt x="2876550" y="3575050"/>
                  <a:pt x="2876550" y="3575050"/>
                </a:cubicBezTo>
                <a:cubicBezTo>
                  <a:pt x="2565400" y="3746500"/>
                  <a:pt x="2197100" y="3905250"/>
                  <a:pt x="2197100" y="3905250"/>
                </a:cubicBezTo>
                <a:cubicBezTo>
                  <a:pt x="1828800" y="4064000"/>
                  <a:pt x="1536700" y="3771900"/>
                  <a:pt x="1536700" y="3771900"/>
                </a:cubicBezTo>
                <a:cubicBezTo>
                  <a:pt x="1244600" y="3479800"/>
                  <a:pt x="819150" y="3397250"/>
                  <a:pt x="819150" y="3397250"/>
                </a:cubicBezTo>
                <a:cubicBezTo>
                  <a:pt x="393700" y="3314700"/>
                  <a:pt x="196850" y="2933700"/>
                  <a:pt x="196850" y="2933700"/>
                </a:cubicBezTo>
                <a:cubicBezTo>
                  <a:pt x="0" y="2552700"/>
                  <a:pt x="101600" y="2139950"/>
                  <a:pt x="101600" y="2139950"/>
                </a:cubicBezTo>
                <a:cubicBezTo>
                  <a:pt x="203200" y="1727200"/>
                  <a:pt x="228600" y="1276350"/>
                  <a:pt x="228600" y="1276350"/>
                </a:cubicBezTo>
                <a:cubicBezTo>
                  <a:pt x="254000" y="825500"/>
                  <a:pt x="603250" y="533400"/>
                  <a:pt x="603250" y="533400"/>
                </a:cubicBezTo>
                <a:cubicBezTo>
                  <a:pt x="952500" y="241300"/>
                  <a:pt x="1409700" y="400050"/>
                  <a:pt x="1409700" y="400050"/>
                </a:cubicBezTo>
                <a:cubicBezTo>
                  <a:pt x="1866900" y="558800"/>
                  <a:pt x="2292350" y="279400"/>
                  <a:pt x="2292350" y="279400"/>
                </a:cubicBezTo>
                <a:cubicBezTo>
                  <a:pt x="2717800" y="0"/>
                  <a:pt x="3168650" y="177800"/>
                  <a:pt x="3168650" y="177800"/>
                </a:cubicBezTo>
                <a:cubicBezTo>
                  <a:pt x="3619500" y="355600"/>
                  <a:pt x="3575050" y="908050"/>
                  <a:pt x="3575050" y="908050"/>
                </a:cubicBezTo>
                <a:cubicBezTo>
                  <a:pt x="3530600" y="1460500"/>
                  <a:pt x="3683000" y="1790700"/>
                  <a:pt x="3683000" y="1790700"/>
                </a:cubicBezTo>
                <a:cubicBezTo>
                  <a:pt x="3835400" y="2120900"/>
                  <a:pt x="3657600" y="2444750"/>
                  <a:pt x="3657600" y="2444750"/>
                </a:cubicBezTo>
                <a:close/>
              </a:path>
            </a:pathLst>
          </a:custGeom>
          <a:solidFill>
            <a:srgbClr val="FFE1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8" name="Google Shape;3998;p21"/>
          <p:cNvSpPr/>
          <p:nvPr/>
        </p:nvSpPr>
        <p:spPr>
          <a:xfrm rot="10800000">
            <a:off x="13740089" y="6273390"/>
            <a:ext cx="4982313" cy="4776792"/>
          </a:xfrm>
          <a:custGeom>
            <a:rect b="b" l="l" r="r" t="t"/>
            <a:pathLst>
              <a:path extrusionOk="0" h="4776792" w="4982313">
                <a:moveTo>
                  <a:pt x="4982313" y="4776792"/>
                </a:moveTo>
                <a:lnTo>
                  <a:pt x="0" y="4776792"/>
                </a:lnTo>
                <a:lnTo>
                  <a:pt x="0" y="0"/>
                </a:lnTo>
                <a:lnTo>
                  <a:pt x="4982313" y="0"/>
                </a:lnTo>
                <a:lnTo>
                  <a:pt x="4982313" y="4776792"/>
                </a:lnTo>
                <a:close/>
              </a:path>
            </a:pathLst>
          </a:custGeom>
          <a:blipFill rotWithShape="1">
            <a:blip r:embed="rId3">
              <a:alphaModFix/>
            </a:blip>
            <a:stretch>
              <a:fillRect b="0" l="0" r="0" t="0"/>
            </a:stretch>
          </a:blipFill>
          <a:ln>
            <a:noFill/>
          </a:ln>
        </p:spPr>
      </p:sp>
      <p:graphicFrame>
        <p:nvGraphicFramePr>
          <p:cNvPr id="3999" name="Google Shape;3999;p21"/>
          <p:cNvGraphicFramePr/>
          <p:nvPr/>
        </p:nvGraphicFramePr>
        <p:xfrm>
          <a:off x="1351217" y="4338818"/>
          <a:ext cx="3000000" cy="3000000"/>
        </p:xfrm>
        <a:graphic>
          <a:graphicData uri="http://schemas.openxmlformats.org/drawingml/2006/table">
            <a:tbl>
              <a:tblPr>
                <a:noFill/>
                <a:tableStyleId>{437A32A4-F59E-4295-9C7E-07F963C56F38}</a:tableStyleId>
              </a:tblPr>
              <a:tblGrid>
                <a:gridCol w="3181625"/>
                <a:gridCol w="3181625"/>
                <a:gridCol w="3181625"/>
                <a:gridCol w="3181625"/>
                <a:gridCol w="3181625"/>
              </a:tblGrid>
              <a:tr h="1229875">
                <a:tc>
                  <a:txBody>
                    <a:bodyPr/>
                    <a:lstStyle/>
                    <a:p>
                      <a:pPr indent="0" lvl="0" marL="0" marR="0" rtl="0" algn="ctr">
                        <a:lnSpc>
                          <a:spcPct val="18300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18300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6DCCD4"/>
                    </a:solidFill>
                  </a:tcPr>
                </a:tc>
                <a:tc>
                  <a:txBody>
                    <a:bodyPr/>
                    <a:lstStyle/>
                    <a:p>
                      <a:pPr indent="0" lvl="0" marL="0" marR="0" rtl="0" algn="ctr">
                        <a:lnSpc>
                          <a:spcPct val="18300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6DCCD4"/>
                    </a:solidFill>
                  </a:tcPr>
                </a:tc>
                <a:tc>
                  <a:txBody>
                    <a:bodyPr/>
                    <a:lstStyle/>
                    <a:p>
                      <a:pPr indent="0" lvl="0" marL="0" marR="0" rtl="0" algn="ctr">
                        <a:lnSpc>
                          <a:spcPct val="18300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6DCCD4"/>
                    </a:solidFill>
                  </a:tcPr>
                </a:tc>
                <a:tc>
                  <a:txBody>
                    <a:bodyPr/>
                    <a:lstStyle/>
                    <a:p>
                      <a:pPr indent="0" lvl="0" marL="0" marR="0" rtl="0" algn="ctr">
                        <a:lnSpc>
                          <a:spcPct val="18300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6DCCD4"/>
                    </a:solidFill>
                  </a:tcPr>
                </a:tc>
              </a:tr>
              <a:tr h="1229875">
                <a:tc>
                  <a:txBody>
                    <a:bodyPr/>
                    <a:lstStyle/>
                    <a:p>
                      <a:pPr indent="0" lvl="0" marL="0" marR="0" rtl="0" algn="ctr">
                        <a:lnSpc>
                          <a:spcPct val="18300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FFE17E"/>
                    </a:solidFill>
                  </a:tcPr>
                </a:tc>
                <a:tc>
                  <a:txBody>
                    <a:bodyPr/>
                    <a:lstStyle/>
                    <a:p>
                      <a:pPr indent="0" lvl="0" marL="0" marR="0" rtl="0" algn="ctr">
                        <a:lnSpc>
                          <a:spcPct val="18300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18300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18300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18300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r h="1229875">
                <a:tc>
                  <a:txBody>
                    <a:bodyPr/>
                    <a:lstStyle/>
                    <a:p>
                      <a:pPr indent="0" lvl="0" marL="0" marR="0" rtl="0" algn="ctr">
                        <a:lnSpc>
                          <a:spcPct val="18300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FFE17E"/>
                    </a:solidFill>
                  </a:tcPr>
                </a:tc>
                <a:tc>
                  <a:txBody>
                    <a:bodyPr/>
                    <a:lstStyle/>
                    <a:p>
                      <a:pPr indent="0" lvl="0" marL="0" marR="0" rtl="0" algn="ctr">
                        <a:lnSpc>
                          <a:spcPct val="18300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18300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18300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18300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r h="1229875">
                <a:tc>
                  <a:txBody>
                    <a:bodyPr/>
                    <a:lstStyle/>
                    <a:p>
                      <a:pPr indent="0" lvl="0" marL="0" marR="0" rtl="0" algn="ctr">
                        <a:lnSpc>
                          <a:spcPct val="18300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FFE17E"/>
                    </a:solidFill>
                  </a:tcPr>
                </a:tc>
                <a:tc>
                  <a:txBody>
                    <a:bodyPr/>
                    <a:lstStyle/>
                    <a:p>
                      <a:pPr indent="0" lvl="0" marL="0" marR="0" rtl="0" algn="ctr">
                        <a:lnSpc>
                          <a:spcPct val="18300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18300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18300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18300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bl>
          </a:graphicData>
        </a:graphic>
      </p:graphicFrame>
      <p:sp>
        <p:nvSpPr>
          <p:cNvPr id="4000" name="Google Shape;4000;p21"/>
          <p:cNvSpPr txBox="1"/>
          <p:nvPr/>
        </p:nvSpPr>
        <p:spPr>
          <a:xfrm>
            <a:off x="1341748" y="1216523"/>
            <a:ext cx="6466352" cy="116014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7500" u="none" cap="none" strike="noStrike">
                <a:solidFill>
                  <a:srgbClr val="000000"/>
                </a:solidFill>
                <a:latin typeface="Exo 2"/>
                <a:ea typeface="Exo 2"/>
                <a:cs typeface="Exo 2"/>
                <a:sym typeface="Exo 2"/>
              </a:rPr>
              <a:t>EXAMPLES OF</a:t>
            </a:r>
            <a:endParaRPr/>
          </a:p>
        </p:txBody>
      </p:sp>
      <p:sp>
        <p:nvSpPr>
          <p:cNvPr id="4001" name="Google Shape;4001;p21"/>
          <p:cNvSpPr txBox="1"/>
          <p:nvPr/>
        </p:nvSpPr>
        <p:spPr>
          <a:xfrm>
            <a:off x="7808100" y="5637154"/>
            <a:ext cx="2994300" cy="985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US" sz="3200" u="none" cap="none" strike="noStrike">
                <a:solidFill>
                  <a:srgbClr val="000000"/>
                </a:solidFill>
                <a:latin typeface="Alegreya Sans"/>
                <a:ea typeface="Alegreya Sans"/>
                <a:cs typeface="Alegreya Sans"/>
                <a:sym typeface="Alegreya Sans"/>
              </a:rPr>
              <a:t>Science experiments</a:t>
            </a:r>
            <a:endParaRPr/>
          </a:p>
        </p:txBody>
      </p:sp>
      <p:sp>
        <p:nvSpPr>
          <p:cNvPr id="4002" name="Google Shape;4002;p21"/>
          <p:cNvSpPr txBox="1"/>
          <p:nvPr/>
        </p:nvSpPr>
        <p:spPr>
          <a:xfrm>
            <a:off x="4899452" y="5618868"/>
            <a:ext cx="2407200" cy="985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US" sz="3200" u="none" cap="none" strike="noStrike">
                <a:solidFill>
                  <a:srgbClr val="000000"/>
                </a:solidFill>
                <a:latin typeface="Alegreya Sans"/>
                <a:ea typeface="Alegreya Sans"/>
                <a:cs typeface="Alegreya Sans"/>
                <a:sym typeface="Alegreya Sans"/>
              </a:rPr>
              <a:t>Interactive projects</a:t>
            </a:r>
            <a:endParaRPr/>
          </a:p>
        </p:txBody>
      </p:sp>
      <p:sp>
        <p:nvSpPr>
          <p:cNvPr id="4003" name="Google Shape;4003;p21"/>
          <p:cNvSpPr txBox="1"/>
          <p:nvPr/>
        </p:nvSpPr>
        <p:spPr>
          <a:xfrm>
            <a:off x="11124138" y="5637154"/>
            <a:ext cx="2616000" cy="985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US" sz="3200" u="none" cap="none" strike="noStrike">
                <a:solidFill>
                  <a:srgbClr val="000000"/>
                </a:solidFill>
                <a:latin typeface="Alegreya Sans"/>
                <a:ea typeface="Alegreya Sans"/>
                <a:cs typeface="Alegreya Sans"/>
                <a:sym typeface="Alegreya Sans"/>
              </a:rPr>
              <a:t>Hands-on activities</a:t>
            </a:r>
            <a:endParaRPr/>
          </a:p>
        </p:txBody>
      </p:sp>
      <p:sp>
        <p:nvSpPr>
          <p:cNvPr id="4004" name="Google Shape;4004;p21"/>
          <p:cNvSpPr txBox="1"/>
          <p:nvPr/>
        </p:nvSpPr>
        <p:spPr>
          <a:xfrm>
            <a:off x="4899452" y="4671398"/>
            <a:ext cx="2407216" cy="5524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000000"/>
                </a:solidFill>
                <a:latin typeface="Alegreya Sans Medium"/>
                <a:ea typeface="Alegreya Sans Medium"/>
                <a:cs typeface="Alegreya Sans Medium"/>
                <a:sym typeface="Alegreya Sans Medium"/>
              </a:rPr>
              <a:t>DAY 1</a:t>
            </a:r>
            <a:endParaRPr/>
          </a:p>
        </p:txBody>
      </p:sp>
      <p:sp>
        <p:nvSpPr>
          <p:cNvPr id="4005" name="Google Shape;4005;p21"/>
          <p:cNvSpPr txBox="1"/>
          <p:nvPr/>
        </p:nvSpPr>
        <p:spPr>
          <a:xfrm>
            <a:off x="8101650" y="4671398"/>
            <a:ext cx="2407216" cy="5524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000000"/>
                </a:solidFill>
                <a:latin typeface="Alegreya Sans Medium"/>
                <a:ea typeface="Alegreya Sans Medium"/>
                <a:cs typeface="Alegreya Sans Medium"/>
                <a:sym typeface="Alegreya Sans Medium"/>
              </a:rPr>
              <a:t>DAY 2</a:t>
            </a:r>
            <a:endParaRPr/>
          </a:p>
        </p:txBody>
      </p:sp>
      <p:sp>
        <p:nvSpPr>
          <p:cNvPr id="4006" name="Google Shape;4006;p21"/>
          <p:cNvSpPr txBox="1"/>
          <p:nvPr/>
        </p:nvSpPr>
        <p:spPr>
          <a:xfrm>
            <a:off x="11303849" y="4671398"/>
            <a:ext cx="2407216" cy="5524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000000"/>
                </a:solidFill>
                <a:latin typeface="Alegreya Sans Medium"/>
                <a:ea typeface="Alegreya Sans Medium"/>
                <a:cs typeface="Alegreya Sans Medium"/>
                <a:sym typeface="Alegreya Sans Medium"/>
              </a:rPr>
              <a:t>DAY 3</a:t>
            </a:r>
            <a:endParaRPr/>
          </a:p>
        </p:txBody>
      </p:sp>
      <p:sp>
        <p:nvSpPr>
          <p:cNvPr id="4007" name="Google Shape;4007;p21"/>
          <p:cNvSpPr txBox="1"/>
          <p:nvPr/>
        </p:nvSpPr>
        <p:spPr>
          <a:xfrm>
            <a:off x="14501640" y="4671398"/>
            <a:ext cx="2407216" cy="5524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000000"/>
                </a:solidFill>
                <a:latin typeface="Alegreya Sans Medium"/>
                <a:ea typeface="Alegreya Sans Medium"/>
                <a:cs typeface="Alegreya Sans Medium"/>
                <a:sym typeface="Alegreya Sans Medium"/>
              </a:rPr>
              <a:t>DAY 4</a:t>
            </a:r>
            <a:endParaRPr/>
          </a:p>
        </p:txBody>
      </p:sp>
      <p:sp>
        <p:nvSpPr>
          <p:cNvPr id="4008" name="Google Shape;4008;p21"/>
          <p:cNvSpPr txBox="1"/>
          <p:nvPr/>
        </p:nvSpPr>
        <p:spPr>
          <a:xfrm>
            <a:off x="1804725" y="5880041"/>
            <a:ext cx="2407216" cy="5524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000000"/>
                </a:solidFill>
                <a:latin typeface="Alegreya Sans Medium"/>
                <a:ea typeface="Alegreya Sans Medium"/>
                <a:cs typeface="Alegreya Sans Medium"/>
                <a:sym typeface="Alegreya Sans Medium"/>
              </a:rPr>
              <a:t>CLASS 1</a:t>
            </a:r>
            <a:endParaRPr/>
          </a:p>
        </p:txBody>
      </p:sp>
      <p:sp>
        <p:nvSpPr>
          <p:cNvPr id="4009" name="Google Shape;4009;p21"/>
          <p:cNvSpPr txBox="1"/>
          <p:nvPr/>
        </p:nvSpPr>
        <p:spPr>
          <a:xfrm>
            <a:off x="1804725" y="7116132"/>
            <a:ext cx="2407216" cy="5524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000000"/>
                </a:solidFill>
                <a:latin typeface="Alegreya Sans Medium"/>
                <a:ea typeface="Alegreya Sans Medium"/>
                <a:cs typeface="Alegreya Sans Medium"/>
                <a:sym typeface="Alegreya Sans Medium"/>
              </a:rPr>
              <a:t>CLASS 2</a:t>
            </a:r>
            <a:endParaRPr/>
          </a:p>
        </p:txBody>
      </p:sp>
      <p:sp>
        <p:nvSpPr>
          <p:cNvPr id="4010" name="Google Shape;4010;p21"/>
          <p:cNvSpPr txBox="1"/>
          <p:nvPr/>
        </p:nvSpPr>
        <p:spPr>
          <a:xfrm>
            <a:off x="1804725" y="8352223"/>
            <a:ext cx="2407216" cy="5524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000000"/>
                </a:solidFill>
                <a:latin typeface="Alegreya Sans Medium"/>
                <a:ea typeface="Alegreya Sans Medium"/>
                <a:cs typeface="Alegreya Sans Medium"/>
                <a:sym typeface="Alegreya Sans Medium"/>
              </a:rPr>
              <a:t>CLASS 3</a:t>
            </a:r>
            <a:endParaRPr/>
          </a:p>
        </p:txBody>
      </p:sp>
      <p:sp>
        <p:nvSpPr>
          <p:cNvPr id="4011" name="Google Shape;4011;p21"/>
          <p:cNvSpPr txBox="1"/>
          <p:nvPr/>
        </p:nvSpPr>
        <p:spPr>
          <a:xfrm>
            <a:off x="14244914" y="5637154"/>
            <a:ext cx="2616000" cy="985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US" sz="3200" u="none" cap="none" strike="noStrike">
                <a:solidFill>
                  <a:srgbClr val="000000"/>
                </a:solidFill>
                <a:latin typeface="Alegreya Sans"/>
                <a:ea typeface="Alegreya Sans"/>
                <a:cs typeface="Alegreya Sans"/>
                <a:sym typeface="Alegreya Sans"/>
              </a:rPr>
              <a:t>Smart homeworks</a:t>
            </a:r>
            <a:endParaRPr/>
          </a:p>
        </p:txBody>
      </p:sp>
      <p:sp>
        <p:nvSpPr>
          <p:cNvPr id="4012" name="Google Shape;4012;p21"/>
          <p:cNvSpPr txBox="1"/>
          <p:nvPr/>
        </p:nvSpPr>
        <p:spPr>
          <a:xfrm>
            <a:off x="1351217" y="2526892"/>
            <a:ext cx="15841340" cy="1539241"/>
          </a:xfrm>
          <a:prstGeom prst="rect">
            <a:avLst/>
          </a:prstGeom>
          <a:noFill/>
          <a:ln>
            <a:noFill/>
          </a:ln>
        </p:spPr>
        <p:txBody>
          <a:bodyPr anchorCtr="0" anchor="t" bIns="0" lIns="0" spcFirstLastPara="1" rIns="0" wrap="square" tIns="0">
            <a:spAutoFit/>
          </a:bodyPr>
          <a:lstStyle/>
          <a:p>
            <a:pPr indent="0" lvl="0" marL="0" marR="0" rtl="0" algn="l">
              <a:lnSpc>
                <a:spcPct val="104999"/>
              </a:lnSpc>
              <a:spcBef>
                <a:spcPts val="0"/>
              </a:spcBef>
              <a:spcAft>
                <a:spcPts val="0"/>
              </a:spcAft>
              <a:buNone/>
            </a:pPr>
            <a:r>
              <a:rPr b="1" i="0" lang="en-US" sz="11000" u="none" cap="none" strike="noStrike">
                <a:solidFill>
                  <a:srgbClr val="6DCCD4"/>
                </a:solidFill>
                <a:latin typeface="Exo 2"/>
                <a:ea typeface="Exo 2"/>
                <a:cs typeface="Exo 2"/>
                <a:sym typeface="Exo 2"/>
              </a:rPr>
              <a:t>LEARNING EXERCISES</a:t>
            </a:r>
            <a:endParaRPr/>
          </a:p>
        </p:txBody>
      </p:sp>
      <p:sp>
        <p:nvSpPr>
          <p:cNvPr id="4013" name="Google Shape;4013;p21"/>
          <p:cNvSpPr txBox="1"/>
          <p:nvPr/>
        </p:nvSpPr>
        <p:spPr>
          <a:xfrm>
            <a:off x="4899452" y="6873245"/>
            <a:ext cx="2407200" cy="985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US" sz="3200" u="none" cap="none" strike="noStrike">
                <a:solidFill>
                  <a:srgbClr val="000000"/>
                </a:solidFill>
                <a:latin typeface="Alegreya Sans"/>
                <a:ea typeface="Alegreya Sans"/>
                <a:cs typeface="Alegreya Sans"/>
                <a:sym typeface="Alegreya Sans"/>
              </a:rPr>
              <a:t>Add a main point</a:t>
            </a:r>
            <a:endParaRPr/>
          </a:p>
        </p:txBody>
      </p:sp>
      <p:sp>
        <p:nvSpPr>
          <p:cNvPr id="4014" name="Google Shape;4014;p21"/>
          <p:cNvSpPr txBox="1"/>
          <p:nvPr/>
        </p:nvSpPr>
        <p:spPr>
          <a:xfrm>
            <a:off x="8101650" y="6873245"/>
            <a:ext cx="2407200" cy="985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US" sz="3200" u="none" cap="none" strike="noStrike">
                <a:solidFill>
                  <a:srgbClr val="000000"/>
                </a:solidFill>
                <a:latin typeface="Alegreya Sans"/>
                <a:ea typeface="Alegreya Sans"/>
                <a:cs typeface="Alegreya Sans"/>
                <a:sym typeface="Alegreya Sans"/>
              </a:rPr>
              <a:t>Add a main point</a:t>
            </a:r>
            <a:endParaRPr/>
          </a:p>
        </p:txBody>
      </p:sp>
      <p:sp>
        <p:nvSpPr>
          <p:cNvPr id="4015" name="Google Shape;4015;p21"/>
          <p:cNvSpPr txBox="1"/>
          <p:nvPr/>
        </p:nvSpPr>
        <p:spPr>
          <a:xfrm>
            <a:off x="11194667" y="6873245"/>
            <a:ext cx="2407200" cy="985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US" sz="3200" u="none" cap="none" strike="noStrike">
                <a:solidFill>
                  <a:srgbClr val="000000"/>
                </a:solidFill>
                <a:latin typeface="Alegreya Sans"/>
                <a:ea typeface="Alegreya Sans"/>
                <a:cs typeface="Alegreya Sans"/>
                <a:sym typeface="Alegreya Sans"/>
              </a:rPr>
              <a:t>Add a main point</a:t>
            </a:r>
            <a:endParaRPr/>
          </a:p>
        </p:txBody>
      </p:sp>
      <p:sp>
        <p:nvSpPr>
          <p:cNvPr id="4016" name="Google Shape;4016;p21"/>
          <p:cNvSpPr txBox="1"/>
          <p:nvPr/>
        </p:nvSpPr>
        <p:spPr>
          <a:xfrm>
            <a:off x="14453650" y="6873245"/>
            <a:ext cx="2407200" cy="985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US" sz="3200" u="none" cap="none" strike="noStrike">
                <a:solidFill>
                  <a:srgbClr val="000000"/>
                </a:solidFill>
                <a:latin typeface="Alegreya Sans"/>
                <a:ea typeface="Alegreya Sans"/>
                <a:cs typeface="Alegreya Sans"/>
                <a:sym typeface="Alegreya Sans"/>
              </a:rPr>
              <a:t>Add a main point</a:t>
            </a:r>
            <a:endParaRPr/>
          </a:p>
        </p:txBody>
      </p:sp>
      <p:sp>
        <p:nvSpPr>
          <p:cNvPr id="4017" name="Google Shape;4017;p21"/>
          <p:cNvSpPr txBox="1"/>
          <p:nvPr/>
        </p:nvSpPr>
        <p:spPr>
          <a:xfrm>
            <a:off x="4947442" y="8109336"/>
            <a:ext cx="2407200" cy="985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US" sz="3200" u="none" cap="none" strike="noStrike">
                <a:solidFill>
                  <a:srgbClr val="000000"/>
                </a:solidFill>
                <a:latin typeface="Alegreya Sans"/>
                <a:ea typeface="Alegreya Sans"/>
                <a:cs typeface="Alegreya Sans"/>
                <a:sym typeface="Alegreya Sans"/>
              </a:rPr>
              <a:t>Add a main point</a:t>
            </a:r>
            <a:endParaRPr/>
          </a:p>
        </p:txBody>
      </p:sp>
      <p:sp>
        <p:nvSpPr>
          <p:cNvPr id="4018" name="Google Shape;4018;p21"/>
          <p:cNvSpPr txBox="1"/>
          <p:nvPr/>
        </p:nvSpPr>
        <p:spPr>
          <a:xfrm>
            <a:off x="8149641" y="8109336"/>
            <a:ext cx="2407200" cy="985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US" sz="3200" u="none" cap="none" strike="noStrike">
                <a:solidFill>
                  <a:srgbClr val="000000"/>
                </a:solidFill>
                <a:latin typeface="Alegreya Sans"/>
                <a:ea typeface="Alegreya Sans"/>
                <a:cs typeface="Alegreya Sans"/>
                <a:sym typeface="Alegreya Sans"/>
              </a:rPr>
              <a:t>Add a main point</a:t>
            </a:r>
            <a:endParaRPr/>
          </a:p>
        </p:txBody>
      </p:sp>
      <p:sp>
        <p:nvSpPr>
          <p:cNvPr id="4019" name="Google Shape;4019;p21"/>
          <p:cNvSpPr txBox="1"/>
          <p:nvPr/>
        </p:nvSpPr>
        <p:spPr>
          <a:xfrm>
            <a:off x="11242657" y="8109336"/>
            <a:ext cx="2407200" cy="985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US" sz="3200" u="none" cap="none" strike="noStrike">
                <a:solidFill>
                  <a:srgbClr val="000000"/>
                </a:solidFill>
                <a:latin typeface="Alegreya Sans"/>
                <a:ea typeface="Alegreya Sans"/>
                <a:cs typeface="Alegreya Sans"/>
                <a:sym typeface="Alegreya Sans"/>
              </a:rPr>
              <a:t>Add a main point</a:t>
            </a:r>
            <a:endParaRPr/>
          </a:p>
        </p:txBody>
      </p:sp>
      <p:sp>
        <p:nvSpPr>
          <p:cNvPr id="4020" name="Google Shape;4020;p21"/>
          <p:cNvSpPr txBox="1"/>
          <p:nvPr/>
        </p:nvSpPr>
        <p:spPr>
          <a:xfrm>
            <a:off x="14501640" y="8109336"/>
            <a:ext cx="2407200" cy="985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US" sz="3200" u="none" cap="none" strike="noStrike">
                <a:solidFill>
                  <a:srgbClr val="000000"/>
                </a:solidFill>
                <a:latin typeface="Alegreya Sans"/>
                <a:ea typeface="Alegreya Sans"/>
                <a:cs typeface="Alegreya Sans"/>
                <a:sym typeface="Alegreya Sans"/>
              </a:rPr>
              <a:t>Add a main point</a:t>
            </a:r>
            <a:endParaRPr/>
          </a:p>
        </p:txBody>
      </p:sp>
      <p:sp>
        <p:nvSpPr>
          <p:cNvPr id="4021" name="Google Shape;4021;p21"/>
          <p:cNvSpPr/>
          <p:nvPr/>
        </p:nvSpPr>
        <p:spPr>
          <a:xfrm>
            <a:off x="14244914" y="-2463755"/>
            <a:ext cx="5379144" cy="4361996"/>
          </a:xfrm>
          <a:custGeom>
            <a:rect b="b" l="l" r="r" t="t"/>
            <a:pathLst>
              <a:path extrusionOk="0" h="4361996" w="5379144">
                <a:moveTo>
                  <a:pt x="0" y="0"/>
                </a:moveTo>
                <a:lnTo>
                  <a:pt x="5379144" y="0"/>
                </a:lnTo>
                <a:lnTo>
                  <a:pt x="5379144" y="4361997"/>
                </a:lnTo>
                <a:lnTo>
                  <a:pt x="0" y="4361997"/>
                </a:lnTo>
                <a:lnTo>
                  <a:pt x="0" y="0"/>
                </a:lnTo>
                <a:close/>
              </a:path>
            </a:pathLst>
          </a:custGeom>
          <a:blipFill rotWithShape="1">
            <a:blip r:embed="rId4">
              <a:alphaModFix/>
            </a:blip>
            <a:stretch>
              <a:fillRect b="0" l="0" r="0" t="0"/>
            </a:stretch>
          </a:blipFill>
          <a:ln>
            <a:noFill/>
          </a:ln>
        </p:spPr>
      </p:sp>
      <p:grpSp>
        <p:nvGrpSpPr>
          <p:cNvPr id="4022" name="Google Shape;4022;p21"/>
          <p:cNvGrpSpPr/>
          <p:nvPr/>
        </p:nvGrpSpPr>
        <p:grpSpPr>
          <a:xfrm>
            <a:off x="-1428656" y="3607056"/>
            <a:ext cx="2160748" cy="2211391"/>
            <a:chOff x="0" y="-19050"/>
            <a:chExt cx="812800" cy="831850"/>
          </a:xfrm>
        </p:grpSpPr>
        <p:sp>
          <p:nvSpPr>
            <p:cNvPr id="4023" name="Google Shape;4023;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4" name="Google Shape;4024;p21"/>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025" name="Google Shape;4025;p21"/>
          <p:cNvSpPr/>
          <p:nvPr/>
        </p:nvSpPr>
        <p:spPr>
          <a:xfrm>
            <a:off x="12432113" y="9511799"/>
            <a:ext cx="3076765" cy="3076765"/>
          </a:xfrm>
          <a:custGeom>
            <a:rect b="b" l="l" r="r" t="t"/>
            <a:pathLst>
              <a:path extrusionOk="0" h="3076765" w="3076765">
                <a:moveTo>
                  <a:pt x="0" y="0"/>
                </a:moveTo>
                <a:lnTo>
                  <a:pt x="3076766" y="0"/>
                </a:lnTo>
                <a:lnTo>
                  <a:pt x="3076766" y="3076766"/>
                </a:lnTo>
                <a:lnTo>
                  <a:pt x="0" y="3076766"/>
                </a:lnTo>
                <a:lnTo>
                  <a:pt x="0" y="0"/>
                </a:lnTo>
                <a:close/>
              </a:path>
            </a:pathLst>
          </a:custGeom>
          <a:blipFill rotWithShape="1">
            <a:blip r:embed="rId5">
              <a:alphaModFix/>
            </a:blip>
            <a:stretch>
              <a:fillRect b="0" l="0" r="0" t="0"/>
            </a:stretch>
          </a:blipFill>
          <a:ln>
            <a:noFill/>
          </a:ln>
        </p:spPr>
      </p:sp>
      <p:grpSp>
        <p:nvGrpSpPr>
          <p:cNvPr id="4026" name="Google Shape;4026;p21"/>
          <p:cNvGrpSpPr/>
          <p:nvPr/>
        </p:nvGrpSpPr>
        <p:grpSpPr>
          <a:xfrm>
            <a:off x="-498271" y="8418898"/>
            <a:ext cx="1230364" cy="2867590"/>
            <a:chOff x="0" y="0"/>
            <a:chExt cx="1640485" cy="3823453"/>
          </a:xfrm>
        </p:grpSpPr>
        <p:grpSp>
          <p:nvGrpSpPr>
            <p:cNvPr id="4027" name="Google Shape;4027;p21"/>
            <p:cNvGrpSpPr/>
            <p:nvPr/>
          </p:nvGrpSpPr>
          <p:grpSpPr>
            <a:xfrm>
              <a:off x="302309" y="0"/>
              <a:ext cx="185772" cy="185772"/>
              <a:chOff x="0" y="0"/>
              <a:chExt cx="812800" cy="812800"/>
            </a:xfrm>
          </p:grpSpPr>
          <p:sp>
            <p:nvSpPr>
              <p:cNvPr id="4028" name="Google Shape;4028;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9" name="Google Shape;4029;p21"/>
              <p:cNvSpPr txBox="1"/>
              <p:nvPr/>
            </p:nvSpPr>
            <p:spPr>
              <a:xfrm>
                <a:off x="76200" y="28575"/>
                <a:ext cx="660400" cy="708025"/>
              </a:xfrm>
              <a:prstGeom prst="rect">
                <a:avLst/>
              </a:prstGeom>
              <a:noFill/>
              <a:ln>
                <a:noFill/>
              </a:ln>
            </p:spPr>
            <p:txBody>
              <a:bodyPr anchorCtr="0" anchor="ctr" bIns="53275" lIns="53275" spcFirstLastPara="1" rIns="53275" wrap="square" tIns="532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30" name="Google Shape;4030;p21"/>
            <p:cNvGrpSpPr/>
            <p:nvPr/>
          </p:nvGrpSpPr>
          <p:grpSpPr>
            <a:xfrm>
              <a:off x="878511" y="0"/>
              <a:ext cx="185772" cy="185772"/>
              <a:chOff x="0" y="0"/>
              <a:chExt cx="812800" cy="812800"/>
            </a:xfrm>
          </p:grpSpPr>
          <p:sp>
            <p:nvSpPr>
              <p:cNvPr id="4031" name="Google Shape;4031;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2" name="Google Shape;4032;p21"/>
              <p:cNvSpPr txBox="1"/>
              <p:nvPr/>
            </p:nvSpPr>
            <p:spPr>
              <a:xfrm>
                <a:off x="76200" y="28575"/>
                <a:ext cx="660400" cy="708025"/>
              </a:xfrm>
              <a:prstGeom prst="rect">
                <a:avLst/>
              </a:prstGeom>
              <a:noFill/>
              <a:ln>
                <a:noFill/>
              </a:ln>
            </p:spPr>
            <p:txBody>
              <a:bodyPr anchorCtr="0" anchor="ctr" bIns="53275" lIns="53275" spcFirstLastPara="1" rIns="53275" wrap="square" tIns="532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33" name="Google Shape;4033;p21"/>
            <p:cNvGrpSpPr/>
            <p:nvPr/>
          </p:nvGrpSpPr>
          <p:grpSpPr>
            <a:xfrm>
              <a:off x="1454713" y="0"/>
              <a:ext cx="185772" cy="185772"/>
              <a:chOff x="0" y="0"/>
              <a:chExt cx="812800" cy="812800"/>
            </a:xfrm>
          </p:grpSpPr>
          <p:sp>
            <p:nvSpPr>
              <p:cNvPr id="4034" name="Google Shape;4034;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5" name="Google Shape;4035;p21"/>
              <p:cNvSpPr txBox="1"/>
              <p:nvPr/>
            </p:nvSpPr>
            <p:spPr>
              <a:xfrm>
                <a:off x="76200" y="28575"/>
                <a:ext cx="660400" cy="708025"/>
              </a:xfrm>
              <a:prstGeom prst="rect">
                <a:avLst/>
              </a:prstGeom>
              <a:noFill/>
              <a:ln>
                <a:noFill/>
              </a:ln>
            </p:spPr>
            <p:txBody>
              <a:bodyPr anchorCtr="0" anchor="ctr" bIns="53275" lIns="53275" spcFirstLastPara="1" rIns="53275" wrap="square" tIns="532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36" name="Google Shape;4036;p21"/>
            <p:cNvGrpSpPr/>
            <p:nvPr/>
          </p:nvGrpSpPr>
          <p:grpSpPr>
            <a:xfrm>
              <a:off x="0" y="315174"/>
              <a:ext cx="185772" cy="185772"/>
              <a:chOff x="0" y="0"/>
              <a:chExt cx="812800" cy="812800"/>
            </a:xfrm>
          </p:grpSpPr>
          <p:sp>
            <p:nvSpPr>
              <p:cNvPr id="4037" name="Google Shape;4037;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8" name="Google Shape;4038;p21"/>
              <p:cNvSpPr txBox="1"/>
              <p:nvPr/>
            </p:nvSpPr>
            <p:spPr>
              <a:xfrm>
                <a:off x="76200" y="28575"/>
                <a:ext cx="660400" cy="708025"/>
              </a:xfrm>
              <a:prstGeom prst="rect">
                <a:avLst/>
              </a:prstGeom>
              <a:noFill/>
              <a:ln>
                <a:noFill/>
              </a:ln>
            </p:spPr>
            <p:txBody>
              <a:bodyPr anchorCtr="0" anchor="ctr" bIns="53275" lIns="53275" spcFirstLastPara="1" rIns="53275" wrap="square" tIns="532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39" name="Google Shape;4039;p21"/>
            <p:cNvGrpSpPr/>
            <p:nvPr/>
          </p:nvGrpSpPr>
          <p:grpSpPr>
            <a:xfrm>
              <a:off x="576202" y="315174"/>
              <a:ext cx="185772" cy="185772"/>
              <a:chOff x="0" y="0"/>
              <a:chExt cx="812800" cy="812800"/>
            </a:xfrm>
          </p:grpSpPr>
          <p:sp>
            <p:nvSpPr>
              <p:cNvPr id="4040" name="Google Shape;4040;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1" name="Google Shape;4041;p21"/>
              <p:cNvSpPr txBox="1"/>
              <p:nvPr/>
            </p:nvSpPr>
            <p:spPr>
              <a:xfrm>
                <a:off x="76200" y="28575"/>
                <a:ext cx="660400" cy="708025"/>
              </a:xfrm>
              <a:prstGeom prst="rect">
                <a:avLst/>
              </a:prstGeom>
              <a:noFill/>
              <a:ln>
                <a:noFill/>
              </a:ln>
            </p:spPr>
            <p:txBody>
              <a:bodyPr anchorCtr="0" anchor="ctr" bIns="53275" lIns="53275" spcFirstLastPara="1" rIns="53275" wrap="square" tIns="532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42" name="Google Shape;4042;p21"/>
            <p:cNvGrpSpPr/>
            <p:nvPr/>
          </p:nvGrpSpPr>
          <p:grpSpPr>
            <a:xfrm>
              <a:off x="1152403" y="315174"/>
              <a:ext cx="185772" cy="185772"/>
              <a:chOff x="0" y="0"/>
              <a:chExt cx="812800" cy="812800"/>
            </a:xfrm>
          </p:grpSpPr>
          <p:sp>
            <p:nvSpPr>
              <p:cNvPr id="4043" name="Google Shape;4043;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4" name="Google Shape;4044;p21"/>
              <p:cNvSpPr txBox="1"/>
              <p:nvPr/>
            </p:nvSpPr>
            <p:spPr>
              <a:xfrm>
                <a:off x="76200" y="28575"/>
                <a:ext cx="660400" cy="708025"/>
              </a:xfrm>
              <a:prstGeom prst="rect">
                <a:avLst/>
              </a:prstGeom>
              <a:noFill/>
              <a:ln>
                <a:noFill/>
              </a:ln>
            </p:spPr>
            <p:txBody>
              <a:bodyPr anchorCtr="0" anchor="ctr" bIns="53275" lIns="53275" spcFirstLastPara="1" rIns="53275" wrap="square" tIns="532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45" name="Google Shape;4045;p21"/>
            <p:cNvGrpSpPr/>
            <p:nvPr/>
          </p:nvGrpSpPr>
          <p:grpSpPr>
            <a:xfrm>
              <a:off x="302309" y="664501"/>
              <a:ext cx="185772" cy="185772"/>
              <a:chOff x="0" y="0"/>
              <a:chExt cx="812800" cy="812800"/>
            </a:xfrm>
          </p:grpSpPr>
          <p:sp>
            <p:nvSpPr>
              <p:cNvPr id="4046" name="Google Shape;4046;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7" name="Google Shape;4047;p21"/>
              <p:cNvSpPr txBox="1"/>
              <p:nvPr/>
            </p:nvSpPr>
            <p:spPr>
              <a:xfrm>
                <a:off x="76200" y="28575"/>
                <a:ext cx="660400" cy="708025"/>
              </a:xfrm>
              <a:prstGeom prst="rect">
                <a:avLst/>
              </a:prstGeom>
              <a:noFill/>
              <a:ln>
                <a:noFill/>
              </a:ln>
            </p:spPr>
            <p:txBody>
              <a:bodyPr anchorCtr="0" anchor="ctr" bIns="53275" lIns="53275" spcFirstLastPara="1" rIns="53275" wrap="square" tIns="532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48" name="Google Shape;4048;p21"/>
            <p:cNvGrpSpPr/>
            <p:nvPr/>
          </p:nvGrpSpPr>
          <p:grpSpPr>
            <a:xfrm>
              <a:off x="878511" y="664501"/>
              <a:ext cx="185772" cy="185772"/>
              <a:chOff x="0" y="0"/>
              <a:chExt cx="812800" cy="812800"/>
            </a:xfrm>
          </p:grpSpPr>
          <p:sp>
            <p:nvSpPr>
              <p:cNvPr id="4049" name="Google Shape;4049;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0" name="Google Shape;4050;p21"/>
              <p:cNvSpPr txBox="1"/>
              <p:nvPr/>
            </p:nvSpPr>
            <p:spPr>
              <a:xfrm>
                <a:off x="76200" y="28575"/>
                <a:ext cx="660400" cy="708025"/>
              </a:xfrm>
              <a:prstGeom prst="rect">
                <a:avLst/>
              </a:prstGeom>
              <a:noFill/>
              <a:ln>
                <a:noFill/>
              </a:ln>
            </p:spPr>
            <p:txBody>
              <a:bodyPr anchorCtr="0" anchor="ctr" bIns="53275" lIns="53275" spcFirstLastPara="1" rIns="53275" wrap="square" tIns="532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51" name="Google Shape;4051;p21"/>
            <p:cNvGrpSpPr/>
            <p:nvPr/>
          </p:nvGrpSpPr>
          <p:grpSpPr>
            <a:xfrm>
              <a:off x="1454713" y="664501"/>
              <a:ext cx="185772" cy="185772"/>
              <a:chOff x="0" y="0"/>
              <a:chExt cx="812800" cy="812800"/>
            </a:xfrm>
          </p:grpSpPr>
          <p:sp>
            <p:nvSpPr>
              <p:cNvPr id="4052" name="Google Shape;4052;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3" name="Google Shape;4053;p21"/>
              <p:cNvSpPr txBox="1"/>
              <p:nvPr/>
            </p:nvSpPr>
            <p:spPr>
              <a:xfrm>
                <a:off x="76200" y="28575"/>
                <a:ext cx="660400" cy="708025"/>
              </a:xfrm>
              <a:prstGeom prst="rect">
                <a:avLst/>
              </a:prstGeom>
              <a:noFill/>
              <a:ln>
                <a:noFill/>
              </a:ln>
            </p:spPr>
            <p:txBody>
              <a:bodyPr anchorCtr="0" anchor="ctr" bIns="53275" lIns="53275" spcFirstLastPara="1" rIns="53275" wrap="square" tIns="532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54" name="Google Shape;4054;p21"/>
            <p:cNvGrpSpPr/>
            <p:nvPr/>
          </p:nvGrpSpPr>
          <p:grpSpPr>
            <a:xfrm>
              <a:off x="0" y="979676"/>
              <a:ext cx="185772" cy="185772"/>
              <a:chOff x="0" y="0"/>
              <a:chExt cx="812800" cy="812800"/>
            </a:xfrm>
          </p:grpSpPr>
          <p:sp>
            <p:nvSpPr>
              <p:cNvPr id="4055" name="Google Shape;4055;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6" name="Google Shape;4056;p21"/>
              <p:cNvSpPr txBox="1"/>
              <p:nvPr/>
            </p:nvSpPr>
            <p:spPr>
              <a:xfrm>
                <a:off x="76200" y="28575"/>
                <a:ext cx="660400" cy="708025"/>
              </a:xfrm>
              <a:prstGeom prst="rect">
                <a:avLst/>
              </a:prstGeom>
              <a:noFill/>
              <a:ln>
                <a:noFill/>
              </a:ln>
            </p:spPr>
            <p:txBody>
              <a:bodyPr anchorCtr="0" anchor="ctr" bIns="53275" lIns="53275" spcFirstLastPara="1" rIns="53275" wrap="square" tIns="532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57" name="Google Shape;4057;p21"/>
            <p:cNvGrpSpPr/>
            <p:nvPr/>
          </p:nvGrpSpPr>
          <p:grpSpPr>
            <a:xfrm>
              <a:off x="576202" y="979676"/>
              <a:ext cx="185772" cy="185772"/>
              <a:chOff x="0" y="0"/>
              <a:chExt cx="812800" cy="812800"/>
            </a:xfrm>
          </p:grpSpPr>
          <p:sp>
            <p:nvSpPr>
              <p:cNvPr id="4058" name="Google Shape;4058;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9" name="Google Shape;4059;p21"/>
              <p:cNvSpPr txBox="1"/>
              <p:nvPr/>
            </p:nvSpPr>
            <p:spPr>
              <a:xfrm>
                <a:off x="76200" y="28575"/>
                <a:ext cx="660400" cy="708025"/>
              </a:xfrm>
              <a:prstGeom prst="rect">
                <a:avLst/>
              </a:prstGeom>
              <a:noFill/>
              <a:ln>
                <a:noFill/>
              </a:ln>
            </p:spPr>
            <p:txBody>
              <a:bodyPr anchorCtr="0" anchor="ctr" bIns="53275" lIns="53275" spcFirstLastPara="1" rIns="53275" wrap="square" tIns="532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60" name="Google Shape;4060;p21"/>
            <p:cNvGrpSpPr/>
            <p:nvPr/>
          </p:nvGrpSpPr>
          <p:grpSpPr>
            <a:xfrm>
              <a:off x="1152403" y="979676"/>
              <a:ext cx="185772" cy="185772"/>
              <a:chOff x="0" y="0"/>
              <a:chExt cx="812800" cy="812800"/>
            </a:xfrm>
          </p:grpSpPr>
          <p:sp>
            <p:nvSpPr>
              <p:cNvPr id="4061" name="Google Shape;4061;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2" name="Google Shape;4062;p21"/>
              <p:cNvSpPr txBox="1"/>
              <p:nvPr/>
            </p:nvSpPr>
            <p:spPr>
              <a:xfrm>
                <a:off x="76200" y="28575"/>
                <a:ext cx="660400" cy="708025"/>
              </a:xfrm>
              <a:prstGeom prst="rect">
                <a:avLst/>
              </a:prstGeom>
              <a:noFill/>
              <a:ln>
                <a:noFill/>
              </a:ln>
            </p:spPr>
            <p:txBody>
              <a:bodyPr anchorCtr="0" anchor="ctr" bIns="53275" lIns="53275" spcFirstLastPara="1" rIns="53275" wrap="square" tIns="532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63" name="Google Shape;4063;p21"/>
            <p:cNvGrpSpPr/>
            <p:nvPr/>
          </p:nvGrpSpPr>
          <p:grpSpPr>
            <a:xfrm>
              <a:off x="302309" y="1329003"/>
              <a:ext cx="185772" cy="185772"/>
              <a:chOff x="0" y="0"/>
              <a:chExt cx="812800" cy="812800"/>
            </a:xfrm>
          </p:grpSpPr>
          <p:sp>
            <p:nvSpPr>
              <p:cNvPr id="4064" name="Google Shape;4064;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5" name="Google Shape;4065;p21"/>
              <p:cNvSpPr txBox="1"/>
              <p:nvPr/>
            </p:nvSpPr>
            <p:spPr>
              <a:xfrm>
                <a:off x="76200" y="28575"/>
                <a:ext cx="660400" cy="708025"/>
              </a:xfrm>
              <a:prstGeom prst="rect">
                <a:avLst/>
              </a:prstGeom>
              <a:noFill/>
              <a:ln>
                <a:noFill/>
              </a:ln>
            </p:spPr>
            <p:txBody>
              <a:bodyPr anchorCtr="0" anchor="ctr" bIns="53275" lIns="53275" spcFirstLastPara="1" rIns="53275" wrap="square" tIns="532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66" name="Google Shape;4066;p21"/>
            <p:cNvGrpSpPr/>
            <p:nvPr/>
          </p:nvGrpSpPr>
          <p:grpSpPr>
            <a:xfrm>
              <a:off x="878511" y="1329003"/>
              <a:ext cx="185772" cy="185772"/>
              <a:chOff x="0" y="0"/>
              <a:chExt cx="812800" cy="812800"/>
            </a:xfrm>
          </p:grpSpPr>
          <p:sp>
            <p:nvSpPr>
              <p:cNvPr id="4067" name="Google Shape;4067;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8" name="Google Shape;4068;p21"/>
              <p:cNvSpPr txBox="1"/>
              <p:nvPr/>
            </p:nvSpPr>
            <p:spPr>
              <a:xfrm>
                <a:off x="76200" y="28575"/>
                <a:ext cx="660400" cy="708025"/>
              </a:xfrm>
              <a:prstGeom prst="rect">
                <a:avLst/>
              </a:prstGeom>
              <a:noFill/>
              <a:ln>
                <a:noFill/>
              </a:ln>
            </p:spPr>
            <p:txBody>
              <a:bodyPr anchorCtr="0" anchor="ctr" bIns="53275" lIns="53275" spcFirstLastPara="1" rIns="53275" wrap="square" tIns="532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69" name="Google Shape;4069;p21"/>
            <p:cNvGrpSpPr/>
            <p:nvPr/>
          </p:nvGrpSpPr>
          <p:grpSpPr>
            <a:xfrm>
              <a:off x="1454713" y="1329003"/>
              <a:ext cx="185772" cy="185772"/>
              <a:chOff x="0" y="0"/>
              <a:chExt cx="812800" cy="812800"/>
            </a:xfrm>
          </p:grpSpPr>
          <p:sp>
            <p:nvSpPr>
              <p:cNvPr id="4070" name="Google Shape;4070;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1" name="Google Shape;4071;p21"/>
              <p:cNvSpPr txBox="1"/>
              <p:nvPr/>
            </p:nvSpPr>
            <p:spPr>
              <a:xfrm>
                <a:off x="76200" y="28575"/>
                <a:ext cx="660400" cy="708025"/>
              </a:xfrm>
              <a:prstGeom prst="rect">
                <a:avLst/>
              </a:prstGeom>
              <a:noFill/>
              <a:ln>
                <a:noFill/>
              </a:ln>
            </p:spPr>
            <p:txBody>
              <a:bodyPr anchorCtr="0" anchor="ctr" bIns="53275" lIns="53275" spcFirstLastPara="1" rIns="53275" wrap="square" tIns="532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72" name="Google Shape;4072;p21"/>
            <p:cNvGrpSpPr/>
            <p:nvPr/>
          </p:nvGrpSpPr>
          <p:grpSpPr>
            <a:xfrm>
              <a:off x="0" y="1644177"/>
              <a:ext cx="185772" cy="185772"/>
              <a:chOff x="0" y="0"/>
              <a:chExt cx="812800" cy="812800"/>
            </a:xfrm>
          </p:grpSpPr>
          <p:sp>
            <p:nvSpPr>
              <p:cNvPr id="4073" name="Google Shape;4073;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4" name="Google Shape;4074;p21"/>
              <p:cNvSpPr txBox="1"/>
              <p:nvPr/>
            </p:nvSpPr>
            <p:spPr>
              <a:xfrm>
                <a:off x="76200" y="28575"/>
                <a:ext cx="660400" cy="708025"/>
              </a:xfrm>
              <a:prstGeom prst="rect">
                <a:avLst/>
              </a:prstGeom>
              <a:noFill/>
              <a:ln>
                <a:noFill/>
              </a:ln>
            </p:spPr>
            <p:txBody>
              <a:bodyPr anchorCtr="0" anchor="ctr" bIns="53275" lIns="53275" spcFirstLastPara="1" rIns="53275" wrap="square" tIns="532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75" name="Google Shape;4075;p21"/>
            <p:cNvGrpSpPr/>
            <p:nvPr/>
          </p:nvGrpSpPr>
          <p:grpSpPr>
            <a:xfrm>
              <a:off x="576202" y="1644177"/>
              <a:ext cx="185772" cy="185772"/>
              <a:chOff x="0" y="0"/>
              <a:chExt cx="812800" cy="812800"/>
            </a:xfrm>
          </p:grpSpPr>
          <p:sp>
            <p:nvSpPr>
              <p:cNvPr id="4076" name="Google Shape;4076;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7" name="Google Shape;4077;p21"/>
              <p:cNvSpPr txBox="1"/>
              <p:nvPr/>
            </p:nvSpPr>
            <p:spPr>
              <a:xfrm>
                <a:off x="76200" y="28575"/>
                <a:ext cx="660400" cy="708025"/>
              </a:xfrm>
              <a:prstGeom prst="rect">
                <a:avLst/>
              </a:prstGeom>
              <a:noFill/>
              <a:ln>
                <a:noFill/>
              </a:ln>
            </p:spPr>
            <p:txBody>
              <a:bodyPr anchorCtr="0" anchor="ctr" bIns="53275" lIns="53275" spcFirstLastPara="1" rIns="53275" wrap="square" tIns="532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78" name="Google Shape;4078;p21"/>
            <p:cNvGrpSpPr/>
            <p:nvPr/>
          </p:nvGrpSpPr>
          <p:grpSpPr>
            <a:xfrm>
              <a:off x="1152403" y="1644177"/>
              <a:ext cx="185772" cy="185772"/>
              <a:chOff x="0" y="0"/>
              <a:chExt cx="812800" cy="812800"/>
            </a:xfrm>
          </p:grpSpPr>
          <p:sp>
            <p:nvSpPr>
              <p:cNvPr id="4079" name="Google Shape;4079;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0" name="Google Shape;4080;p21"/>
              <p:cNvSpPr txBox="1"/>
              <p:nvPr/>
            </p:nvSpPr>
            <p:spPr>
              <a:xfrm>
                <a:off x="76200" y="28575"/>
                <a:ext cx="660400" cy="708025"/>
              </a:xfrm>
              <a:prstGeom prst="rect">
                <a:avLst/>
              </a:prstGeom>
              <a:noFill/>
              <a:ln>
                <a:noFill/>
              </a:ln>
            </p:spPr>
            <p:txBody>
              <a:bodyPr anchorCtr="0" anchor="ctr" bIns="53275" lIns="53275" spcFirstLastPara="1" rIns="53275" wrap="square" tIns="532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81" name="Google Shape;4081;p21"/>
            <p:cNvGrpSpPr/>
            <p:nvPr/>
          </p:nvGrpSpPr>
          <p:grpSpPr>
            <a:xfrm>
              <a:off x="302309" y="1993504"/>
              <a:ext cx="185772" cy="185772"/>
              <a:chOff x="0" y="0"/>
              <a:chExt cx="812800" cy="812800"/>
            </a:xfrm>
          </p:grpSpPr>
          <p:sp>
            <p:nvSpPr>
              <p:cNvPr id="4082" name="Google Shape;4082;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3" name="Google Shape;4083;p21"/>
              <p:cNvSpPr txBox="1"/>
              <p:nvPr/>
            </p:nvSpPr>
            <p:spPr>
              <a:xfrm>
                <a:off x="76200" y="28575"/>
                <a:ext cx="660400" cy="708025"/>
              </a:xfrm>
              <a:prstGeom prst="rect">
                <a:avLst/>
              </a:prstGeom>
              <a:noFill/>
              <a:ln>
                <a:noFill/>
              </a:ln>
            </p:spPr>
            <p:txBody>
              <a:bodyPr anchorCtr="0" anchor="ctr" bIns="53275" lIns="53275" spcFirstLastPara="1" rIns="53275" wrap="square" tIns="532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84" name="Google Shape;4084;p21"/>
            <p:cNvGrpSpPr/>
            <p:nvPr/>
          </p:nvGrpSpPr>
          <p:grpSpPr>
            <a:xfrm>
              <a:off x="878511" y="1993504"/>
              <a:ext cx="185772" cy="185772"/>
              <a:chOff x="0" y="0"/>
              <a:chExt cx="812800" cy="812800"/>
            </a:xfrm>
          </p:grpSpPr>
          <p:sp>
            <p:nvSpPr>
              <p:cNvPr id="4085" name="Google Shape;4085;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6" name="Google Shape;4086;p21"/>
              <p:cNvSpPr txBox="1"/>
              <p:nvPr/>
            </p:nvSpPr>
            <p:spPr>
              <a:xfrm>
                <a:off x="76200" y="28575"/>
                <a:ext cx="660400" cy="708025"/>
              </a:xfrm>
              <a:prstGeom prst="rect">
                <a:avLst/>
              </a:prstGeom>
              <a:noFill/>
              <a:ln>
                <a:noFill/>
              </a:ln>
            </p:spPr>
            <p:txBody>
              <a:bodyPr anchorCtr="0" anchor="ctr" bIns="53275" lIns="53275" spcFirstLastPara="1" rIns="53275" wrap="square" tIns="532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87" name="Google Shape;4087;p21"/>
            <p:cNvGrpSpPr/>
            <p:nvPr/>
          </p:nvGrpSpPr>
          <p:grpSpPr>
            <a:xfrm>
              <a:off x="1454713" y="1993504"/>
              <a:ext cx="185772" cy="185772"/>
              <a:chOff x="0" y="0"/>
              <a:chExt cx="812800" cy="812800"/>
            </a:xfrm>
          </p:grpSpPr>
          <p:sp>
            <p:nvSpPr>
              <p:cNvPr id="4088" name="Google Shape;4088;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9" name="Google Shape;4089;p21"/>
              <p:cNvSpPr txBox="1"/>
              <p:nvPr/>
            </p:nvSpPr>
            <p:spPr>
              <a:xfrm>
                <a:off x="76200" y="28575"/>
                <a:ext cx="660400" cy="708025"/>
              </a:xfrm>
              <a:prstGeom prst="rect">
                <a:avLst/>
              </a:prstGeom>
              <a:noFill/>
              <a:ln>
                <a:noFill/>
              </a:ln>
            </p:spPr>
            <p:txBody>
              <a:bodyPr anchorCtr="0" anchor="ctr" bIns="53275" lIns="53275" spcFirstLastPara="1" rIns="53275" wrap="square" tIns="532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90" name="Google Shape;4090;p21"/>
            <p:cNvGrpSpPr/>
            <p:nvPr/>
          </p:nvGrpSpPr>
          <p:grpSpPr>
            <a:xfrm>
              <a:off x="0" y="2308679"/>
              <a:ext cx="185772" cy="185772"/>
              <a:chOff x="0" y="0"/>
              <a:chExt cx="812800" cy="812800"/>
            </a:xfrm>
          </p:grpSpPr>
          <p:sp>
            <p:nvSpPr>
              <p:cNvPr id="4091" name="Google Shape;4091;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2" name="Google Shape;4092;p21"/>
              <p:cNvSpPr txBox="1"/>
              <p:nvPr/>
            </p:nvSpPr>
            <p:spPr>
              <a:xfrm>
                <a:off x="76200" y="28575"/>
                <a:ext cx="660400" cy="708025"/>
              </a:xfrm>
              <a:prstGeom prst="rect">
                <a:avLst/>
              </a:prstGeom>
              <a:noFill/>
              <a:ln>
                <a:noFill/>
              </a:ln>
            </p:spPr>
            <p:txBody>
              <a:bodyPr anchorCtr="0" anchor="ctr" bIns="53275" lIns="53275" spcFirstLastPara="1" rIns="53275" wrap="square" tIns="532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93" name="Google Shape;4093;p21"/>
            <p:cNvGrpSpPr/>
            <p:nvPr/>
          </p:nvGrpSpPr>
          <p:grpSpPr>
            <a:xfrm>
              <a:off x="576202" y="2308679"/>
              <a:ext cx="185772" cy="185772"/>
              <a:chOff x="0" y="0"/>
              <a:chExt cx="812800" cy="812800"/>
            </a:xfrm>
          </p:grpSpPr>
          <p:sp>
            <p:nvSpPr>
              <p:cNvPr id="4094" name="Google Shape;4094;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5" name="Google Shape;4095;p21"/>
              <p:cNvSpPr txBox="1"/>
              <p:nvPr/>
            </p:nvSpPr>
            <p:spPr>
              <a:xfrm>
                <a:off x="76200" y="28575"/>
                <a:ext cx="660400" cy="708025"/>
              </a:xfrm>
              <a:prstGeom prst="rect">
                <a:avLst/>
              </a:prstGeom>
              <a:noFill/>
              <a:ln>
                <a:noFill/>
              </a:ln>
            </p:spPr>
            <p:txBody>
              <a:bodyPr anchorCtr="0" anchor="ctr" bIns="53275" lIns="53275" spcFirstLastPara="1" rIns="53275" wrap="square" tIns="532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96" name="Google Shape;4096;p21"/>
            <p:cNvGrpSpPr/>
            <p:nvPr/>
          </p:nvGrpSpPr>
          <p:grpSpPr>
            <a:xfrm>
              <a:off x="1152403" y="2308679"/>
              <a:ext cx="185772" cy="185772"/>
              <a:chOff x="0" y="0"/>
              <a:chExt cx="812800" cy="812800"/>
            </a:xfrm>
          </p:grpSpPr>
          <p:sp>
            <p:nvSpPr>
              <p:cNvPr id="4097" name="Google Shape;4097;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8" name="Google Shape;4098;p21"/>
              <p:cNvSpPr txBox="1"/>
              <p:nvPr/>
            </p:nvSpPr>
            <p:spPr>
              <a:xfrm>
                <a:off x="76200" y="28575"/>
                <a:ext cx="660400" cy="708025"/>
              </a:xfrm>
              <a:prstGeom prst="rect">
                <a:avLst/>
              </a:prstGeom>
              <a:noFill/>
              <a:ln>
                <a:noFill/>
              </a:ln>
            </p:spPr>
            <p:txBody>
              <a:bodyPr anchorCtr="0" anchor="ctr" bIns="53275" lIns="53275" spcFirstLastPara="1" rIns="53275" wrap="square" tIns="532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99" name="Google Shape;4099;p21"/>
            <p:cNvGrpSpPr/>
            <p:nvPr/>
          </p:nvGrpSpPr>
          <p:grpSpPr>
            <a:xfrm>
              <a:off x="302309" y="2658005"/>
              <a:ext cx="185772" cy="185772"/>
              <a:chOff x="0" y="0"/>
              <a:chExt cx="812800" cy="812800"/>
            </a:xfrm>
          </p:grpSpPr>
          <p:sp>
            <p:nvSpPr>
              <p:cNvPr id="4100" name="Google Shape;4100;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1" name="Google Shape;4101;p21"/>
              <p:cNvSpPr txBox="1"/>
              <p:nvPr/>
            </p:nvSpPr>
            <p:spPr>
              <a:xfrm>
                <a:off x="76200" y="28575"/>
                <a:ext cx="660400" cy="708025"/>
              </a:xfrm>
              <a:prstGeom prst="rect">
                <a:avLst/>
              </a:prstGeom>
              <a:noFill/>
              <a:ln>
                <a:noFill/>
              </a:ln>
            </p:spPr>
            <p:txBody>
              <a:bodyPr anchorCtr="0" anchor="ctr" bIns="53275" lIns="53275" spcFirstLastPara="1" rIns="53275" wrap="square" tIns="532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02" name="Google Shape;4102;p21"/>
            <p:cNvGrpSpPr/>
            <p:nvPr/>
          </p:nvGrpSpPr>
          <p:grpSpPr>
            <a:xfrm>
              <a:off x="878511" y="2658005"/>
              <a:ext cx="185772" cy="185772"/>
              <a:chOff x="0" y="0"/>
              <a:chExt cx="812800" cy="812800"/>
            </a:xfrm>
          </p:grpSpPr>
          <p:sp>
            <p:nvSpPr>
              <p:cNvPr id="4103" name="Google Shape;4103;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4" name="Google Shape;4104;p21"/>
              <p:cNvSpPr txBox="1"/>
              <p:nvPr/>
            </p:nvSpPr>
            <p:spPr>
              <a:xfrm>
                <a:off x="76200" y="28575"/>
                <a:ext cx="660400" cy="708025"/>
              </a:xfrm>
              <a:prstGeom prst="rect">
                <a:avLst/>
              </a:prstGeom>
              <a:noFill/>
              <a:ln>
                <a:noFill/>
              </a:ln>
            </p:spPr>
            <p:txBody>
              <a:bodyPr anchorCtr="0" anchor="ctr" bIns="53275" lIns="53275" spcFirstLastPara="1" rIns="53275" wrap="square" tIns="532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05" name="Google Shape;4105;p21"/>
            <p:cNvGrpSpPr/>
            <p:nvPr/>
          </p:nvGrpSpPr>
          <p:grpSpPr>
            <a:xfrm>
              <a:off x="1454713" y="2658005"/>
              <a:ext cx="185772" cy="185772"/>
              <a:chOff x="0" y="0"/>
              <a:chExt cx="812800" cy="812800"/>
            </a:xfrm>
          </p:grpSpPr>
          <p:sp>
            <p:nvSpPr>
              <p:cNvPr id="4106" name="Google Shape;4106;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7" name="Google Shape;4107;p21"/>
              <p:cNvSpPr txBox="1"/>
              <p:nvPr/>
            </p:nvSpPr>
            <p:spPr>
              <a:xfrm>
                <a:off x="76200" y="28575"/>
                <a:ext cx="660400" cy="708025"/>
              </a:xfrm>
              <a:prstGeom prst="rect">
                <a:avLst/>
              </a:prstGeom>
              <a:noFill/>
              <a:ln>
                <a:noFill/>
              </a:ln>
            </p:spPr>
            <p:txBody>
              <a:bodyPr anchorCtr="0" anchor="ctr" bIns="53275" lIns="53275" spcFirstLastPara="1" rIns="53275" wrap="square" tIns="532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08" name="Google Shape;4108;p21"/>
            <p:cNvGrpSpPr/>
            <p:nvPr/>
          </p:nvGrpSpPr>
          <p:grpSpPr>
            <a:xfrm>
              <a:off x="0" y="2973180"/>
              <a:ext cx="185772" cy="185772"/>
              <a:chOff x="0" y="0"/>
              <a:chExt cx="812800" cy="812800"/>
            </a:xfrm>
          </p:grpSpPr>
          <p:sp>
            <p:nvSpPr>
              <p:cNvPr id="4109" name="Google Shape;4109;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0" name="Google Shape;4110;p21"/>
              <p:cNvSpPr txBox="1"/>
              <p:nvPr/>
            </p:nvSpPr>
            <p:spPr>
              <a:xfrm>
                <a:off x="76200" y="28575"/>
                <a:ext cx="660400" cy="708025"/>
              </a:xfrm>
              <a:prstGeom prst="rect">
                <a:avLst/>
              </a:prstGeom>
              <a:noFill/>
              <a:ln>
                <a:noFill/>
              </a:ln>
            </p:spPr>
            <p:txBody>
              <a:bodyPr anchorCtr="0" anchor="ctr" bIns="53275" lIns="53275" spcFirstLastPara="1" rIns="53275" wrap="square" tIns="532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11" name="Google Shape;4111;p21"/>
            <p:cNvGrpSpPr/>
            <p:nvPr/>
          </p:nvGrpSpPr>
          <p:grpSpPr>
            <a:xfrm>
              <a:off x="576202" y="2973180"/>
              <a:ext cx="185772" cy="185772"/>
              <a:chOff x="0" y="0"/>
              <a:chExt cx="812800" cy="812800"/>
            </a:xfrm>
          </p:grpSpPr>
          <p:sp>
            <p:nvSpPr>
              <p:cNvPr id="4112" name="Google Shape;4112;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3" name="Google Shape;4113;p21"/>
              <p:cNvSpPr txBox="1"/>
              <p:nvPr/>
            </p:nvSpPr>
            <p:spPr>
              <a:xfrm>
                <a:off x="76200" y="28575"/>
                <a:ext cx="660400" cy="708025"/>
              </a:xfrm>
              <a:prstGeom prst="rect">
                <a:avLst/>
              </a:prstGeom>
              <a:noFill/>
              <a:ln>
                <a:noFill/>
              </a:ln>
            </p:spPr>
            <p:txBody>
              <a:bodyPr anchorCtr="0" anchor="ctr" bIns="53275" lIns="53275" spcFirstLastPara="1" rIns="53275" wrap="square" tIns="532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14" name="Google Shape;4114;p21"/>
            <p:cNvGrpSpPr/>
            <p:nvPr/>
          </p:nvGrpSpPr>
          <p:grpSpPr>
            <a:xfrm>
              <a:off x="1152403" y="2973180"/>
              <a:ext cx="185772" cy="185772"/>
              <a:chOff x="0" y="0"/>
              <a:chExt cx="812800" cy="812800"/>
            </a:xfrm>
          </p:grpSpPr>
          <p:sp>
            <p:nvSpPr>
              <p:cNvPr id="4115" name="Google Shape;4115;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6" name="Google Shape;4116;p21"/>
              <p:cNvSpPr txBox="1"/>
              <p:nvPr/>
            </p:nvSpPr>
            <p:spPr>
              <a:xfrm>
                <a:off x="76200" y="28575"/>
                <a:ext cx="660400" cy="708025"/>
              </a:xfrm>
              <a:prstGeom prst="rect">
                <a:avLst/>
              </a:prstGeom>
              <a:noFill/>
              <a:ln>
                <a:noFill/>
              </a:ln>
            </p:spPr>
            <p:txBody>
              <a:bodyPr anchorCtr="0" anchor="ctr" bIns="53275" lIns="53275" spcFirstLastPara="1" rIns="53275" wrap="square" tIns="532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17" name="Google Shape;4117;p21"/>
            <p:cNvGrpSpPr/>
            <p:nvPr/>
          </p:nvGrpSpPr>
          <p:grpSpPr>
            <a:xfrm>
              <a:off x="302309" y="3322507"/>
              <a:ext cx="185772" cy="185772"/>
              <a:chOff x="0" y="0"/>
              <a:chExt cx="812800" cy="812800"/>
            </a:xfrm>
          </p:grpSpPr>
          <p:sp>
            <p:nvSpPr>
              <p:cNvPr id="4118" name="Google Shape;4118;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9" name="Google Shape;4119;p21"/>
              <p:cNvSpPr txBox="1"/>
              <p:nvPr/>
            </p:nvSpPr>
            <p:spPr>
              <a:xfrm>
                <a:off x="76200" y="28575"/>
                <a:ext cx="660400" cy="708025"/>
              </a:xfrm>
              <a:prstGeom prst="rect">
                <a:avLst/>
              </a:prstGeom>
              <a:noFill/>
              <a:ln>
                <a:noFill/>
              </a:ln>
            </p:spPr>
            <p:txBody>
              <a:bodyPr anchorCtr="0" anchor="ctr" bIns="53275" lIns="53275" spcFirstLastPara="1" rIns="53275" wrap="square" tIns="532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20" name="Google Shape;4120;p21"/>
            <p:cNvGrpSpPr/>
            <p:nvPr/>
          </p:nvGrpSpPr>
          <p:grpSpPr>
            <a:xfrm>
              <a:off x="878511" y="3322507"/>
              <a:ext cx="185772" cy="185772"/>
              <a:chOff x="0" y="0"/>
              <a:chExt cx="812800" cy="812800"/>
            </a:xfrm>
          </p:grpSpPr>
          <p:sp>
            <p:nvSpPr>
              <p:cNvPr id="4121" name="Google Shape;4121;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2" name="Google Shape;4122;p21"/>
              <p:cNvSpPr txBox="1"/>
              <p:nvPr/>
            </p:nvSpPr>
            <p:spPr>
              <a:xfrm>
                <a:off x="76200" y="28575"/>
                <a:ext cx="660400" cy="708025"/>
              </a:xfrm>
              <a:prstGeom prst="rect">
                <a:avLst/>
              </a:prstGeom>
              <a:noFill/>
              <a:ln>
                <a:noFill/>
              </a:ln>
            </p:spPr>
            <p:txBody>
              <a:bodyPr anchorCtr="0" anchor="ctr" bIns="53275" lIns="53275" spcFirstLastPara="1" rIns="53275" wrap="square" tIns="532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23" name="Google Shape;4123;p21"/>
            <p:cNvGrpSpPr/>
            <p:nvPr/>
          </p:nvGrpSpPr>
          <p:grpSpPr>
            <a:xfrm>
              <a:off x="1454713" y="3322507"/>
              <a:ext cx="185772" cy="185772"/>
              <a:chOff x="0" y="0"/>
              <a:chExt cx="812800" cy="812800"/>
            </a:xfrm>
          </p:grpSpPr>
          <p:sp>
            <p:nvSpPr>
              <p:cNvPr id="4124" name="Google Shape;4124;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5" name="Google Shape;4125;p21"/>
              <p:cNvSpPr txBox="1"/>
              <p:nvPr/>
            </p:nvSpPr>
            <p:spPr>
              <a:xfrm>
                <a:off x="76200" y="28575"/>
                <a:ext cx="660400" cy="708025"/>
              </a:xfrm>
              <a:prstGeom prst="rect">
                <a:avLst/>
              </a:prstGeom>
              <a:noFill/>
              <a:ln>
                <a:noFill/>
              </a:ln>
            </p:spPr>
            <p:txBody>
              <a:bodyPr anchorCtr="0" anchor="ctr" bIns="53275" lIns="53275" spcFirstLastPara="1" rIns="53275" wrap="square" tIns="532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26" name="Google Shape;4126;p21"/>
            <p:cNvGrpSpPr/>
            <p:nvPr/>
          </p:nvGrpSpPr>
          <p:grpSpPr>
            <a:xfrm>
              <a:off x="0" y="3637681"/>
              <a:ext cx="185772" cy="185772"/>
              <a:chOff x="0" y="0"/>
              <a:chExt cx="812800" cy="812800"/>
            </a:xfrm>
          </p:grpSpPr>
          <p:sp>
            <p:nvSpPr>
              <p:cNvPr id="4127" name="Google Shape;4127;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8" name="Google Shape;4128;p21"/>
              <p:cNvSpPr txBox="1"/>
              <p:nvPr/>
            </p:nvSpPr>
            <p:spPr>
              <a:xfrm>
                <a:off x="76200" y="28575"/>
                <a:ext cx="660400" cy="708025"/>
              </a:xfrm>
              <a:prstGeom prst="rect">
                <a:avLst/>
              </a:prstGeom>
              <a:noFill/>
              <a:ln>
                <a:noFill/>
              </a:ln>
            </p:spPr>
            <p:txBody>
              <a:bodyPr anchorCtr="0" anchor="ctr" bIns="53275" lIns="53275" spcFirstLastPara="1" rIns="53275" wrap="square" tIns="532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29" name="Google Shape;4129;p21"/>
            <p:cNvGrpSpPr/>
            <p:nvPr/>
          </p:nvGrpSpPr>
          <p:grpSpPr>
            <a:xfrm>
              <a:off x="576202" y="3637681"/>
              <a:ext cx="185772" cy="185772"/>
              <a:chOff x="0" y="0"/>
              <a:chExt cx="812800" cy="812800"/>
            </a:xfrm>
          </p:grpSpPr>
          <p:sp>
            <p:nvSpPr>
              <p:cNvPr id="4130" name="Google Shape;4130;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1" name="Google Shape;4131;p21"/>
              <p:cNvSpPr txBox="1"/>
              <p:nvPr/>
            </p:nvSpPr>
            <p:spPr>
              <a:xfrm>
                <a:off x="76200" y="28575"/>
                <a:ext cx="660400" cy="708025"/>
              </a:xfrm>
              <a:prstGeom prst="rect">
                <a:avLst/>
              </a:prstGeom>
              <a:noFill/>
              <a:ln>
                <a:noFill/>
              </a:ln>
            </p:spPr>
            <p:txBody>
              <a:bodyPr anchorCtr="0" anchor="ctr" bIns="53275" lIns="53275" spcFirstLastPara="1" rIns="53275" wrap="square" tIns="532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32" name="Google Shape;4132;p21"/>
            <p:cNvGrpSpPr/>
            <p:nvPr/>
          </p:nvGrpSpPr>
          <p:grpSpPr>
            <a:xfrm>
              <a:off x="1152403" y="3637681"/>
              <a:ext cx="185772" cy="185772"/>
              <a:chOff x="0" y="0"/>
              <a:chExt cx="812800" cy="812800"/>
            </a:xfrm>
          </p:grpSpPr>
          <p:sp>
            <p:nvSpPr>
              <p:cNvPr id="4133" name="Google Shape;4133;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4" name="Google Shape;4134;p21"/>
              <p:cNvSpPr txBox="1"/>
              <p:nvPr/>
            </p:nvSpPr>
            <p:spPr>
              <a:xfrm>
                <a:off x="76200" y="28575"/>
                <a:ext cx="660400" cy="708025"/>
              </a:xfrm>
              <a:prstGeom prst="rect">
                <a:avLst/>
              </a:prstGeom>
              <a:noFill/>
              <a:ln>
                <a:noFill/>
              </a:ln>
            </p:spPr>
            <p:txBody>
              <a:bodyPr anchorCtr="0" anchor="ctr" bIns="53275" lIns="53275" spcFirstLastPara="1" rIns="53275" wrap="square" tIns="532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transition spd="med">
    <p:push/>
  </p:transition>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